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27"/>
  </p:notesMasterIdLst>
  <p:sldIdLst>
    <p:sldId id="256" r:id="rId2"/>
    <p:sldId id="257" r:id="rId3"/>
    <p:sldId id="325" r:id="rId4"/>
    <p:sldId id="303" r:id="rId5"/>
    <p:sldId id="259" r:id="rId6"/>
    <p:sldId id="305" r:id="rId7"/>
    <p:sldId id="315" r:id="rId8"/>
    <p:sldId id="316" r:id="rId9"/>
    <p:sldId id="322" r:id="rId10"/>
    <p:sldId id="317" r:id="rId11"/>
    <p:sldId id="319" r:id="rId12"/>
    <p:sldId id="320" r:id="rId13"/>
    <p:sldId id="308" r:id="rId14"/>
    <p:sldId id="309" r:id="rId15"/>
    <p:sldId id="327" r:id="rId16"/>
    <p:sldId id="304" r:id="rId17"/>
    <p:sldId id="306" r:id="rId18"/>
    <p:sldId id="307" r:id="rId19"/>
    <p:sldId id="310" r:id="rId20"/>
    <p:sldId id="311" r:id="rId21"/>
    <p:sldId id="312" r:id="rId22"/>
    <p:sldId id="285" r:id="rId23"/>
    <p:sldId id="296" r:id="rId24"/>
    <p:sldId id="324" r:id="rId25"/>
    <p:sldId id="323"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93833" autoAdjust="0"/>
  </p:normalViewPr>
  <p:slideViewPr>
    <p:cSldViewPr>
      <p:cViewPr varScale="1">
        <p:scale>
          <a:sx n="85" d="100"/>
          <a:sy n="85" d="100"/>
        </p:scale>
        <p:origin x="1554"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7" d="100"/>
          <a:sy n="67" d="100"/>
        </p:scale>
        <p:origin x="-310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hyperlink" Target="file:///C:\Users\KieuHue\Desktop\Ph&#7909;%20l&#7909;c\Bi&#7875;u%20m&#7851;u%20c&#7845;p%20tr&#234;n%20&#273;&#225;nh%20gi&#225;.doc" TargetMode="External"/><Relationship Id="rId2" Type="http://schemas.openxmlformats.org/officeDocument/2006/relationships/hyperlink" Target="file:///C:\Users\KieuHue\Desktop\Ph&#7909;%20l&#7909;c\Bi&#7875;u%20m&#7851;u%20l&#7845;y%20&#253;%20ki&#7871;n.doc" TargetMode="External"/><Relationship Id="rId1" Type="http://schemas.openxmlformats.org/officeDocument/2006/relationships/hyperlink" Target="file:///C:\Users\KieuHue\Desktop\Ph&#7909;%20l&#7909;c\Bi&#7875;u%20m&#7851;u%20t&#7921;%20&#273;&#225;nh%20gi&#225;.doc" TargetMode="External"/></Relationships>
</file>

<file path=ppt/diagrams/_rels/drawing3.xml.rels><?xml version="1.0" encoding="UTF-8" standalone="yes"?>
<Relationships xmlns="http://schemas.openxmlformats.org/package/2006/relationships"><Relationship Id="rId3" Type="http://schemas.openxmlformats.org/officeDocument/2006/relationships/hyperlink" Target="file:///C:\Users\KieuHue\Desktop\Ph&#7909;%20l&#7909;c\Bi&#7875;u%20m&#7851;u%20c&#7845;p%20tr&#234;n%20&#273;&#225;nh%20gi&#225;.doc" TargetMode="External"/><Relationship Id="rId2" Type="http://schemas.openxmlformats.org/officeDocument/2006/relationships/hyperlink" Target="file:///C:\Users\KieuHue\Desktop\Ph&#7909;%20l&#7909;c\Bi&#7875;u%20m&#7851;u%20l&#7845;y%20&#253;%20ki&#7871;n.doc" TargetMode="External"/><Relationship Id="rId1" Type="http://schemas.openxmlformats.org/officeDocument/2006/relationships/hyperlink" Target="file:///C:\Users\KieuHue\Desktop\Ph&#7909;%20l&#7909;c\Bi&#7875;u%20m&#7851;u%20t&#7921;%20&#273;&#225;nh%20gi&#225;.doc"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84CBE8-26F2-4F1C-8366-DCC9EF6A6D18}"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kumimoji="1" lang="ja-JP" altLang="en-US"/>
        </a:p>
      </dgm:t>
    </dgm:pt>
    <dgm:pt modelId="{BBA490A4-18FE-476D-ACB0-B74DF2DB94FA}">
      <dgm:prSet phldrT="[Text]" custT="1"/>
      <dgm:spPr/>
      <dgm:t>
        <a:bodyPr/>
        <a:lstStyle/>
        <a:p>
          <a:r>
            <a:rPr kumimoji="1" lang="en-US" altLang="ja-JP" sz="2800" b="1" dirty="0">
              <a:effectLst>
                <a:outerShdw blurRad="38100" dist="38100" dir="2700000" algn="tl">
                  <a:srgbClr val="000000">
                    <a:alpha val="43137"/>
                  </a:srgbClr>
                </a:outerShdw>
              </a:effectLst>
            </a:rPr>
            <a:t>1</a:t>
          </a:r>
          <a:endParaRPr kumimoji="1" lang="ja-JP" altLang="en-US" sz="2800" b="1" dirty="0">
            <a:effectLst>
              <a:outerShdw blurRad="38100" dist="38100" dir="2700000" algn="tl">
                <a:srgbClr val="000000">
                  <a:alpha val="43137"/>
                </a:srgbClr>
              </a:outerShdw>
            </a:effectLst>
          </a:endParaRPr>
        </a:p>
      </dgm:t>
    </dgm:pt>
    <dgm:pt modelId="{E67317EF-57B3-4494-BAA3-D8969217810C}" type="parTrans" cxnId="{1DDCFA81-2DD6-445B-BCD2-CEF0FB72C064}">
      <dgm:prSet/>
      <dgm:spPr/>
      <dgm:t>
        <a:bodyPr/>
        <a:lstStyle/>
        <a:p>
          <a:endParaRPr kumimoji="1" lang="ja-JP" altLang="en-US" sz="2400" b="1">
            <a:effectLst>
              <a:outerShdw blurRad="38100" dist="38100" dir="2700000" algn="tl">
                <a:srgbClr val="000000">
                  <a:alpha val="43137"/>
                </a:srgbClr>
              </a:outerShdw>
            </a:effectLst>
          </a:endParaRPr>
        </a:p>
      </dgm:t>
    </dgm:pt>
    <dgm:pt modelId="{79F66881-543A-49C9-934D-34570EF7FFA1}" type="sibTrans" cxnId="{1DDCFA81-2DD6-445B-BCD2-CEF0FB72C064}">
      <dgm:prSet/>
      <dgm:spPr/>
      <dgm:t>
        <a:bodyPr/>
        <a:lstStyle/>
        <a:p>
          <a:endParaRPr kumimoji="1" lang="ja-JP" altLang="en-US" sz="2400" b="1">
            <a:effectLst>
              <a:outerShdw blurRad="38100" dist="38100" dir="2700000" algn="tl">
                <a:srgbClr val="000000">
                  <a:alpha val="43137"/>
                </a:srgbClr>
              </a:outerShdw>
            </a:effectLst>
          </a:endParaRPr>
        </a:p>
      </dgm:t>
    </dgm:pt>
    <dgm:pt modelId="{26C58C4B-EA40-43FB-B4E8-96F3C6A24EC3}">
      <dgm:prSet phldrT="[Text]" custT="1"/>
      <dgm:spPr/>
      <dgm:t>
        <a:bodyPr/>
        <a:lstStyle/>
        <a:p>
          <a:r>
            <a:rPr kumimoji="1" lang="en-US" altLang="ja-JP" sz="2800" b="1" dirty="0" err="1">
              <a:effectLst>
                <a:outerShdw blurRad="38100" dist="38100" dir="2700000" algn="tl">
                  <a:srgbClr val="000000">
                    <a:alpha val="43137"/>
                  </a:srgbClr>
                </a:outerShdw>
              </a:effectLst>
            </a:rPr>
            <a:t>Yêu</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cầu</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đánh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C4BA9CF8-6CD2-490D-BF82-4DD47D67B2F4}" type="parTrans" cxnId="{1F3D6EB2-2776-41A2-97F4-A03B3684BDC3}">
      <dgm:prSet/>
      <dgm:spPr/>
      <dgm:t>
        <a:bodyPr/>
        <a:lstStyle/>
        <a:p>
          <a:endParaRPr kumimoji="1" lang="ja-JP" altLang="en-US" sz="2400" b="1">
            <a:effectLst>
              <a:outerShdw blurRad="38100" dist="38100" dir="2700000" algn="tl">
                <a:srgbClr val="000000">
                  <a:alpha val="43137"/>
                </a:srgbClr>
              </a:outerShdw>
            </a:effectLst>
          </a:endParaRPr>
        </a:p>
      </dgm:t>
    </dgm:pt>
    <dgm:pt modelId="{DFC393AE-A370-4FBB-8A2C-7528E7F526D4}" type="sibTrans" cxnId="{1F3D6EB2-2776-41A2-97F4-A03B3684BDC3}">
      <dgm:prSet/>
      <dgm:spPr/>
      <dgm:t>
        <a:bodyPr/>
        <a:lstStyle/>
        <a:p>
          <a:endParaRPr kumimoji="1" lang="ja-JP" altLang="en-US" sz="2400" b="1">
            <a:effectLst>
              <a:outerShdw blurRad="38100" dist="38100" dir="2700000" algn="tl">
                <a:srgbClr val="000000">
                  <a:alpha val="43137"/>
                </a:srgbClr>
              </a:outerShdw>
            </a:effectLst>
          </a:endParaRPr>
        </a:p>
      </dgm:t>
    </dgm:pt>
    <dgm:pt modelId="{973E1ABF-A476-4F43-96A7-0BC7B65D32B4}">
      <dgm:prSet phldrT="[Text]" custT="1"/>
      <dgm:spPr/>
      <dgm:t>
        <a:bodyPr/>
        <a:lstStyle/>
        <a:p>
          <a:r>
            <a:rPr kumimoji="1" lang="en-US" altLang="ja-JP" sz="2800" b="1" dirty="0">
              <a:effectLst>
                <a:outerShdw blurRad="38100" dist="38100" dir="2700000" algn="tl">
                  <a:srgbClr val="000000">
                    <a:alpha val="43137"/>
                  </a:srgbClr>
                </a:outerShdw>
              </a:effectLst>
            </a:rPr>
            <a:t>2</a:t>
          </a:r>
          <a:endParaRPr kumimoji="1" lang="ja-JP" altLang="en-US" sz="2800" b="1" dirty="0">
            <a:effectLst>
              <a:outerShdw blurRad="38100" dist="38100" dir="2700000" algn="tl">
                <a:srgbClr val="000000">
                  <a:alpha val="43137"/>
                </a:srgbClr>
              </a:outerShdw>
            </a:effectLst>
          </a:endParaRPr>
        </a:p>
      </dgm:t>
    </dgm:pt>
    <dgm:pt modelId="{155D02C2-19BC-42EB-A309-5C9BFF379C08}" type="parTrans" cxnId="{86405CDE-FDA8-4302-B36A-2D8DFEB9FFA6}">
      <dgm:prSet/>
      <dgm:spPr/>
      <dgm:t>
        <a:bodyPr/>
        <a:lstStyle/>
        <a:p>
          <a:endParaRPr kumimoji="1" lang="ja-JP" altLang="en-US" sz="2400" b="1">
            <a:effectLst>
              <a:outerShdw blurRad="38100" dist="38100" dir="2700000" algn="tl">
                <a:srgbClr val="000000">
                  <a:alpha val="43137"/>
                </a:srgbClr>
              </a:outerShdw>
            </a:effectLst>
          </a:endParaRPr>
        </a:p>
      </dgm:t>
    </dgm:pt>
    <dgm:pt modelId="{E0A19294-53D5-47C4-B7A2-375C6D30C744}" type="sibTrans" cxnId="{86405CDE-FDA8-4302-B36A-2D8DFEB9FFA6}">
      <dgm:prSet/>
      <dgm:spPr/>
      <dgm:t>
        <a:bodyPr/>
        <a:lstStyle/>
        <a:p>
          <a:endParaRPr kumimoji="1" lang="ja-JP" altLang="en-US" sz="2400" b="1">
            <a:effectLst>
              <a:outerShdw blurRad="38100" dist="38100" dir="2700000" algn="tl">
                <a:srgbClr val="000000">
                  <a:alpha val="43137"/>
                </a:srgbClr>
              </a:outerShdw>
            </a:effectLst>
          </a:endParaRPr>
        </a:p>
      </dgm:t>
    </dgm:pt>
    <dgm:pt modelId="{47DAE59A-89BF-491E-AC0B-4139EA1A351A}">
      <dgm:prSet phldrT="[Text]" custT="1"/>
      <dgm:spPr/>
      <dgm:t>
        <a:bodyPr/>
        <a:lstStyle/>
        <a:p>
          <a:r>
            <a:rPr kumimoji="1" lang="en-US" altLang="ja-JP" sz="2800" b="1" dirty="0" err="1">
              <a:effectLst>
                <a:outerShdw blurRad="38100" dist="38100" dir="2700000" algn="tl">
                  <a:srgbClr val="000000">
                    <a:alpha val="43137"/>
                  </a:srgbClr>
                </a:outerShdw>
              </a:effectLst>
            </a:rPr>
            <a:t>Quy</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trình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đánh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F2A8FFE3-844D-492A-9671-78D9C30E4555}" type="parTrans" cxnId="{2565A114-4796-48EB-9826-0FF0C34575E2}">
      <dgm:prSet/>
      <dgm:spPr/>
      <dgm:t>
        <a:bodyPr/>
        <a:lstStyle/>
        <a:p>
          <a:endParaRPr kumimoji="1" lang="ja-JP" altLang="en-US" sz="2400" b="1">
            <a:effectLst>
              <a:outerShdw blurRad="38100" dist="38100" dir="2700000" algn="tl">
                <a:srgbClr val="000000">
                  <a:alpha val="43137"/>
                </a:srgbClr>
              </a:outerShdw>
            </a:effectLst>
          </a:endParaRPr>
        </a:p>
      </dgm:t>
    </dgm:pt>
    <dgm:pt modelId="{35C2B251-34A5-4B46-A839-4C1DB185CAC4}" type="sibTrans" cxnId="{2565A114-4796-48EB-9826-0FF0C34575E2}">
      <dgm:prSet/>
      <dgm:spPr/>
      <dgm:t>
        <a:bodyPr/>
        <a:lstStyle/>
        <a:p>
          <a:endParaRPr kumimoji="1" lang="ja-JP" altLang="en-US" sz="2400" b="1">
            <a:effectLst>
              <a:outerShdw blurRad="38100" dist="38100" dir="2700000" algn="tl">
                <a:srgbClr val="000000">
                  <a:alpha val="43137"/>
                </a:srgbClr>
              </a:outerShdw>
            </a:effectLst>
          </a:endParaRPr>
        </a:p>
      </dgm:t>
    </dgm:pt>
    <dgm:pt modelId="{1BD90949-4A55-4CD9-9780-5263E99C5F6C}">
      <dgm:prSet phldrT="[Text]" custT="1"/>
      <dgm:spPr/>
      <dgm:t>
        <a:bodyPr/>
        <a:lstStyle/>
        <a:p>
          <a:r>
            <a:rPr kumimoji="1" lang="en-US" altLang="ja-JP" sz="2800" b="1" dirty="0">
              <a:effectLst>
                <a:outerShdw blurRad="38100" dist="38100" dir="2700000" algn="tl">
                  <a:srgbClr val="000000">
                    <a:alpha val="43137"/>
                  </a:srgbClr>
                </a:outerShdw>
              </a:effectLst>
            </a:rPr>
            <a:t>4</a:t>
          </a:r>
          <a:endParaRPr kumimoji="1" lang="ja-JP" altLang="en-US" sz="2800" b="1" dirty="0">
            <a:effectLst>
              <a:outerShdw blurRad="38100" dist="38100" dir="2700000" algn="tl">
                <a:srgbClr val="000000">
                  <a:alpha val="43137"/>
                </a:srgbClr>
              </a:outerShdw>
            </a:effectLst>
          </a:endParaRPr>
        </a:p>
      </dgm:t>
    </dgm:pt>
    <dgm:pt modelId="{C57C6221-659A-4B0C-9EFC-B879928F9577}" type="parTrans" cxnId="{564DFF86-5B65-462E-A28A-4AC1715D2F07}">
      <dgm:prSet/>
      <dgm:spPr/>
      <dgm:t>
        <a:bodyPr/>
        <a:lstStyle/>
        <a:p>
          <a:endParaRPr kumimoji="1" lang="ja-JP" altLang="en-US" sz="2400" b="1">
            <a:effectLst>
              <a:outerShdw blurRad="38100" dist="38100" dir="2700000" algn="tl">
                <a:srgbClr val="000000">
                  <a:alpha val="43137"/>
                </a:srgbClr>
              </a:outerShdw>
            </a:effectLst>
          </a:endParaRPr>
        </a:p>
      </dgm:t>
    </dgm:pt>
    <dgm:pt modelId="{A4711715-290D-49D5-B0B0-914B4B5F26A6}" type="sibTrans" cxnId="{564DFF86-5B65-462E-A28A-4AC1715D2F07}">
      <dgm:prSet/>
      <dgm:spPr/>
      <dgm:t>
        <a:bodyPr/>
        <a:lstStyle/>
        <a:p>
          <a:endParaRPr kumimoji="1" lang="ja-JP" altLang="en-US" sz="2400" b="1">
            <a:effectLst>
              <a:outerShdw blurRad="38100" dist="38100" dir="2700000" algn="tl">
                <a:srgbClr val="000000">
                  <a:alpha val="43137"/>
                </a:srgbClr>
              </a:outerShdw>
            </a:effectLst>
          </a:endParaRPr>
        </a:p>
      </dgm:t>
    </dgm:pt>
    <dgm:pt modelId="{202C80E0-D865-4571-8246-0F25298F4526}">
      <dgm:prSet phldrT="[Text]" custT="1"/>
      <dgm:spPr/>
      <dgm:t>
        <a:bodyPr/>
        <a:lstStyle/>
        <a:p>
          <a:r>
            <a:rPr kumimoji="1" lang="en-US" altLang="ja-JP" sz="2800" b="1" dirty="0">
              <a:effectLst>
                <a:outerShdw blurRad="38100" dist="38100" dir="2700000" algn="tl">
                  <a:srgbClr val="000000">
                    <a:alpha val="43137"/>
                  </a:srgbClr>
                </a:outerShdw>
              </a:effectLst>
            </a:rPr>
            <a:t>Chu </a:t>
          </a:r>
          <a:r>
            <a:rPr kumimoji="1" lang="en-US" altLang="ja-JP" sz="2800" b="1" dirty="0" err="1">
              <a:effectLst>
                <a:outerShdw blurRad="38100" dist="38100" dir="2700000" algn="tl">
                  <a:srgbClr val="000000">
                    <a:alpha val="43137"/>
                  </a:srgbClr>
                </a:outerShdw>
              </a:effectLst>
            </a:rPr>
            <a:t>kỳ</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đánh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0726054A-776D-41ED-A9FC-478259C95F5F}" type="parTrans" cxnId="{9B96827D-9B75-465A-A878-8A094BCAAED7}">
      <dgm:prSet/>
      <dgm:spPr/>
      <dgm:t>
        <a:bodyPr/>
        <a:lstStyle/>
        <a:p>
          <a:endParaRPr kumimoji="1" lang="ja-JP" altLang="en-US" sz="2400" b="1">
            <a:effectLst>
              <a:outerShdw blurRad="38100" dist="38100" dir="2700000" algn="tl">
                <a:srgbClr val="000000">
                  <a:alpha val="43137"/>
                </a:srgbClr>
              </a:outerShdw>
            </a:effectLst>
          </a:endParaRPr>
        </a:p>
      </dgm:t>
    </dgm:pt>
    <dgm:pt modelId="{0347FDCB-2A89-4B7C-9E92-016C4FBAA5EF}" type="sibTrans" cxnId="{9B96827D-9B75-465A-A878-8A094BCAAED7}">
      <dgm:prSet/>
      <dgm:spPr/>
      <dgm:t>
        <a:bodyPr/>
        <a:lstStyle/>
        <a:p>
          <a:endParaRPr kumimoji="1" lang="ja-JP" altLang="en-US" sz="2400" b="1">
            <a:effectLst>
              <a:outerShdw blurRad="38100" dist="38100" dir="2700000" algn="tl">
                <a:srgbClr val="000000">
                  <a:alpha val="43137"/>
                </a:srgbClr>
              </a:outerShdw>
            </a:effectLst>
          </a:endParaRPr>
        </a:p>
      </dgm:t>
    </dgm:pt>
    <dgm:pt modelId="{1483DE49-2D85-4A68-8A35-01712678DD58}">
      <dgm:prSet phldrT="[Text]" custT="1"/>
      <dgm:spPr/>
      <dgm:t>
        <a:bodyPr/>
        <a:lstStyle/>
        <a:p>
          <a:r>
            <a:rPr kumimoji="1" lang="en-US" altLang="ja-JP" sz="2800" b="1" dirty="0">
              <a:effectLst>
                <a:outerShdw blurRad="38100" dist="38100" dir="2700000" algn="tl">
                  <a:srgbClr val="000000">
                    <a:alpha val="43137"/>
                  </a:srgbClr>
                </a:outerShdw>
              </a:effectLst>
            </a:rPr>
            <a:t>5</a:t>
          </a:r>
          <a:endParaRPr kumimoji="1" lang="ja-JP" altLang="en-US" sz="2800" b="1" dirty="0">
            <a:effectLst>
              <a:outerShdw blurRad="38100" dist="38100" dir="2700000" algn="tl">
                <a:srgbClr val="000000">
                  <a:alpha val="43137"/>
                </a:srgbClr>
              </a:outerShdw>
            </a:effectLst>
          </a:endParaRPr>
        </a:p>
      </dgm:t>
    </dgm:pt>
    <dgm:pt modelId="{F8FEB9DD-8943-4059-880F-946D150EC62C}" type="parTrans" cxnId="{2BDCA80B-FAA3-4915-A79B-7FB307D869EC}">
      <dgm:prSet/>
      <dgm:spPr/>
      <dgm:t>
        <a:bodyPr/>
        <a:lstStyle/>
        <a:p>
          <a:endParaRPr kumimoji="1" lang="ja-JP" altLang="en-US" sz="2400" b="1">
            <a:effectLst>
              <a:outerShdw blurRad="38100" dist="38100" dir="2700000" algn="tl">
                <a:srgbClr val="000000">
                  <a:alpha val="43137"/>
                </a:srgbClr>
              </a:outerShdw>
            </a:effectLst>
          </a:endParaRPr>
        </a:p>
      </dgm:t>
    </dgm:pt>
    <dgm:pt modelId="{884F9BBC-5A6C-4E73-9056-F146EAC669C5}" type="sibTrans" cxnId="{2BDCA80B-FAA3-4915-A79B-7FB307D869EC}">
      <dgm:prSet/>
      <dgm:spPr/>
      <dgm:t>
        <a:bodyPr/>
        <a:lstStyle/>
        <a:p>
          <a:endParaRPr kumimoji="1" lang="ja-JP" altLang="en-US" sz="2400" b="1">
            <a:effectLst>
              <a:outerShdw blurRad="38100" dist="38100" dir="2700000" algn="tl">
                <a:srgbClr val="000000">
                  <a:alpha val="43137"/>
                </a:srgbClr>
              </a:outerShdw>
            </a:effectLst>
          </a:endParaRPr>
        </a:p>
      </dgm:t>
    </dgm:pt>
    <dgm:pt modelId="{D7582394-7C0C-458A-B2F5-2D5875A101BB}">
      <dgm:prSet custT="1"/>
      <dgm:spPr/>
      <dgm:t>
        <a:bodyPr/>
        <a:lstStyle/>
        <a:p>
          <a:pPr algn="just"/>
          <a:r>
            <a:rPr kumimoji="1" lang="en-US" altLang="ja-JP" sz="2800" b="1" dirty="0" err="1">
              <a:effectLst>
                <a:outerShdw blurRad="38100" dist="38100" dir="2700000" algn="tl">
                  <a:srgbClr val="000000">
                    <a:alpha val="43137"/>
                  </a:srgbClr>
                </a:outerShdw>
              </a:effectLst>
            </a:rPr>
            <a:t>Thẩm</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quyền</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đánh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a:t>
          </a:r>
          <a:endParaRPr kumimoji="1" lang="ja-JP" altLang="en-US" sz="2800" b="1" dirty="0">
            <a:effectLst>
              <a:outerShdw blurRad="38100" dist="38100" dir="2700000" algn="tl">
                <a:srgbClr val="000000">
                  <a:alpha val="43137"/>
                </a:srgbClr>
              </a:outerShdw>
            </a:effectLst>
          </a:endParaRPr>
        </a:p>
      </dgm:t>
    </dgm:pt>
    <dgm:pt modelId="{AD805987-DB10-4BB9-B332-C642AF8E7FC4}" type="parTrans" cxnId="{0C7B68D8-A14B-4F28-BC1D-360BCB0DA4D5}">
      <dgm:prSet/>
      <dgm:spPr/>
      <dgm:t>
        <a:bodyPr/>
        <a:lstStyle/>
        <a:p>
          <a:endParaRPr kumimoji="1" lang="ja-JP" altLang="en-US" sz="2400" b="1">
            <a:effectLst>
              <a:outerShdw blurRad="38100" dist="38100" dir="2700000" algn="tl">
                <a:srgbClr val="000000">
                  <a:alpha val="43137"/>
                </a:srgbClr>
              </a:outerShdw>
            </a:effectLst>
          </a:endParaRPr>
        </a:p>
      </dgm:t>
    </dgm:pt>
    <dgm:pt modelId="{1BA86852-4490-48E6-BA89-57705D53B8E4}" type="sibTrans" cxnId="{0C7B68D8-A14B-4F28-BC1D-360BCB0DA4D5}">
      <dgm:prSet/>
      <dgm:spPr/>
      <dgm:t>
        <a:bodyPr/>
        <a:lstStyle/>
        <a:p>
          <a:endParaRPr kumimoji="1" lang="ja-JP" altLang="en-US" sz="2400" b="1">
            <a:effectLst>
              <a:outerShdw blurRad="38100" dist="38100" dir="2700000" algn="tl">
                <a:srgbClr val="000000">
                  <a:alpha val="43137"/>
                </a:srgbClr>
              </a:outerShdw>
            </a:effectLst>
          </a:endParaRPr>
        </a:p>
      </dgm:t>
    </dgm:pt>
    <dgm:pt modelId="{FD926B6F-BD7E-48FC-9E99-431B03C7F92B}">
      <dgm:prSet custT="1"/>
      <dgm:spPr/>
      <dgm:t>
        <a:bodyPr/>
        <a:lstStyle/>
        <a:p>
          <a:r>
            <a:rPr kumimoji="1" lang="en-US" altLang="ja-JP" sz="2800" b="1" dirty="0">
              <a:effectLst>
                <a:outerShdw blurRad="38100" dist="38100" dir="2700000" algn="tl">
                  <a:srgbClr val="000000">
                    <a:alpha val="43137"/>
                  </a:srgbClr>
                </a:outerShdw>
              </a:effectLst>
            </a:rPr>
            <a:t>6</a:t>
          </a:r>
          <a:endParaRPr kumimoji="1" lang="ja-JP" altLang="en-US" sz="2800" b="1" dirty="0">
            <a:effectLst>
              <a:outerShdw blurRad="38100" dist="38100" dir="2700000" algn="tl">
                <a:srgbClr val="000000">
                  <a:alpha val="43137"/>
                </a:srgbClr>
              </a:outerShdw>
            </a:effectLst>
          </a:endParaRPr>
        </a:p>
      </dgm:t>
    </dgm:pt>
    <dgm:pt modelId="{E017402C-C0FE-4AF8-9037-D0B6899E541A}" type="parTrans" cxnId="{8986D374-252E-4ECC-9E78-1CCD7B88939E}">
      <dgm:prSet/>
      <dgm:spPr/>
      <dgm:t>
        <a:bodyPr/>
        <a:lstStyle/>
        <a:p>
          <a:endParaRPr kumimoji="1" lang="ja-JP" altLang="en-US"/>
        </a:p>
      </dgm:t>
    </dgm:pt>
    <dgm:pt modelId="{FE959936-7782-4199-A1F1-50D1E2B890E9}" type="sibTrans" cxnId="{8986D374-252E-4ECC-9E78-1CCD7B88939E}">
      <dgm:prSet/>
      <dgm:spPr/>
      <dgm:t>
        <a:bodyPr/>
        <a:lstStyle/>
        <a:p>
          <a:endParaRPr kumimoji="1" lang="ja-JP" altLang="en-US"/>
        </a:p>
      </dgm:t>
    </dgm:pt>
    <dgm:pt modelId="{50B5E415-4AED-44FF-A4D1-B4F99A4443F7}">
      <dgm:prSet custT="1"/>
      <dgm:spPr/>
      <dgm:t>
        <a:bodyPr/>
        <a:lstStyle/>
        <a:p>
          <a:r>
            <a:rPr kumimoji="1" lang="en-US" altLang="ja-JP" sz="2800" b="1" dirty="0" err="1">
              <a:effectLst>
                <a:outerShdw blurRad="38100" dist="38100" dir="2700000" algn="tl">
                  <a:srgbClr val="000000">
                    <a:alpha val="43137"/>
                  </a:srgbClr>
                </a:outerShdw>
              </a:effectLst>
            </a:rPr>
            <a:t>Cán</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bộ</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quản</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lý</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cơ</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sở</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giáo</a:t>
          </a:r>
          <a:r>
            <a:rPr kumimoji="1" lang="en-US" altLang="ja-JP" sz="2800" b="1" dirty="0">
              <a:effectLst>
                <a:outerShdw blurRad="38100" dist="38100" dir="2700000" algn="tl">
                  <a:srgbClr val="000000">
                    <a:alpha val="43137"/>
                  </a:srgbClr>
                </a:outerShdw>
              </a:effectLst>
            </a:rPr>
            <a:t> dục </a:t>
          </a:r>
          <a:r>
            <a:rPr kumimoji="1" lang="en-US" altLang="ja-JP" sz="2800" b="1" dirty="0" err="1">
              <a:effectLst>
                <a:outerShdw blurRad="38100" dist="38100" dir="2700000" algn="tl">
                  <a:srgbClr val="000000">
                    <a:alpha val="43137"/>
                  </a:srgbClr>
                </a:outerShdw>
              </a:effectLst>
            </a:rPr>
            <a:t>phổ</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thông</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cốt</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cán</a:t>
          </a:r>
          <a:endParaRPr kumimoji="1" lang="ja-JP" altLang="en-US" sz="2800" dirty="0"/>
        </a:p>
      </dgm:t>
    </dgm:pt>
    <dgm:pt modelId="{58C37D1B-7C9E-46B0-A02F-C0CCE2F0CE56}" type="parTrans" cxnId="{33A836CB-0202-4DCB-8466-F169F41DD037}">
      <dgm:prSet/>
      <dgm:spPr/>
      <dgm:t>
        <a:bodyPr/>
        <a:lstStyle/>
        <a:p>
          <a:endParaRPr kumimoji="1" lang="ja-JP" altLang="en-US"/>
        </a:p>
      </dgm:t>
    </dgm:pt>
    <dgm:pt modelId="{C6F3E530-2C31-4479-9035-C649D4749974}" type="sibTrans" cxnId="{33A836CB-0202-4DCB-8466-F169F41DD037}">
      <dgm:prSet/>
      <dgm:spPr/>
      <dgm:t>
        <a:bodyPr/>
        <a:lstStyle/>
        <a:p>
          <a:endParaRPr kumimoji="1" lang="ja-JP" altLang="en-US"/>
        </a:p>
      </dgm:t>
    </dgm:pt>
    <dgm:pt modelId="{805BA760-EC5C-4D69-A00A-4BA56100E0D4}">
      <dgm:prSet custT="1"/>
      <dgm:spPr/>
      <dgm:t>
        <a:bodyPr/>
        <a:lstStyle/>
        <a:p>
          <a:r>
            <a:rPr kumimoji="1" lang="en-US" altLang="ja-JP" sz="2800" b="1" dirty="0">
              <a:effectLst>
                <a:outerShdw blurRad="38100" dist="38100" dir="2700000" algn="tl">
                  <a:srgbClr val="000000">
                    <a:alpha val="43137"/>
                  </a:srgbClr>
                </a:outerShdw>
              </a:effectLst>
            </a:rPr>
            <a:t>3</a:t>
          </a:r>
          <a:endParaRPr kumimoji="1" lang="ja-JP" altLang="en-US" sz="2800" b="1" dirty="0">
            <a:effectLst>
              <a:outerShdw blurRad="38100" dist="38100" dir="2700000" algn="tl">
                <a:srgbClr val="000000">
                  <a:alpha val="43137"/>
                </a:srgbClr>
              </a:outerShdw>
            </a:effectLst>
          </a:endParaRPr>
        </a:p>
      </dgm:t>
    </dgm:pt>
    <dgm:pt modelId="{10E7B564-C842-4A17-9438-B8AA11344922}" type="parTrans" cxnId="{366F26AF-0421-4370-9A50-D455B195E9E5}">
      <dgm:prSet/>
      <dgm:spPr/>
      <dgm:t>
        <a:bodyPr/>
        <a:lstStyle/>
        <a:p>
          <a:endParaRPr kumimoji="1" lang="ja-JP" altLang="en-US"/>
        </a:p>
      </dgm:t>
    </dgm:pt>
    <dgm:pt modelId="{2DECB25C-A086-4B6F-81A8-E91BF8CC665B}" type="sibTrans" cxnId="{366F26AF-0421-4370-9A50-D455B195E9E5}">
      <dgm:prSet/>
      <dgm:spPr/>
      <dgm:t>
        <a:bodyPr/>
        <a:lstStyle/>
        <a:p>
          <a:endParaRPr kumimoji="1" lang="ja-JP" altLang="en-US"/>
        </a:p>
      </dgm:t>
    </dgm:pt>
    <dgm:pt modelId="{E547558A-A007-4151-B2EB-5C6EEED6DD1E}">
      <dgm:prSet custT="1"/>
      <dgm:spPr/>
      <dgm:t>
        <a:bodyPr/>
        <a:lstStyle/>
        <a:p>
          <a:r>
            <a:rPr kumimoji="1" lang="en-US" altLang="ja-JP" sz="2800" b="1" dirty="0" err="1">
              <a:effectLst>
                <a:outerShdw blurRad="38100" dist="38100" dir="2700000" algn="tl">
                  <a:srgbClr val="000000">
                    <a:alpha val="43137"/>
                  </a:srgbClr>
                </a:outerShdw>
              </a:effectLst>
            </a:rPr>
            <a:t>Xếp</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loại</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kết</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quả</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đánh</a:t>
          </a:r>
          <a:r>
            <a:rPr kumimoji="1" lang="en-US" altLang="ja-JP" sz="2800" b="1" dirty="0">
              <a:effectLst>
                <a:outerShdw blurRad="38100" dist="38100" dir="2700000" algn="tl">
                  <a:srgbClr val="000000">
                    <a:alpha val="43137"/>
                  </a:srgbClr>
                </a:outerShdw>
              </a:effectLst>
            </a:rPr>
            <a:t> </a:t>
          </a:r>
          <a:r>
            <a:rPr kumimoji="1" lang="en-US" altLang="ja-JP" sz="2800" b="1" dirty="0" err="1">
              <a:effectLst>
                <a:outerShdw blurRad="38100" dist="38100" dir="2700000" algn="tl">
                  <a:srgbClr val="000000">
                    <a:alpha val="43137"/>
                  </a:srgbClr>
                </a:outerShdw>
              </a:effectLst>
            </a:rPr>
            <a:t>giá</a:t>
          </a:r>
          <a:endParaRPr kumimoji="1" lang="ja-JP" altLang="en-US" sz="2800" dirty="0"/>
        </a:p>
      </dgm:t>
    </dgm:pt>
    <dgm:pt modelId="{877A7F3A-7EBC-4D54-84E7-F9C470170197}" type="parTrans" cxnId="{C9AB30F2-94D1-4C38-A042-97ADAA96EEA3}">
      <dgm:prSet/>
      <dgm:spPr/>
      <dgm:t>
        <a:bodyPr/>
        <a:lstStyle/>
        <a:p>
          <a:endParaRPr kumimoji="1" lang="ja-JP" altLang="en-US"/>
        </a:p>
      </dgm:t>
    </dgm:pt>
    <dgm:pt modelId="{FEFF7115-FA2F-414D-B4DC-2C7FA6128B6D}" type="sibTrans" cxnId="{C9AB30F2-94D1-4C38-A042-97ADAA96EEA3}">
      <dgm:prSet/>
      <dgm:spPr/>
      <dgm:t>
        <a:bodyPr/>
        <a:lstStyle/>
        <a:p>
          <a:endParaRPr kumimoji="1" lang="ja-JP" altLang="en-US"/>
        </a:p>
      </dgm:t>
    </dgm:pt>
    <dgm:pt modelId="{37194A04-F62A-4BD1-A37F-EEDE736D048A}" type="pres">
      <dgm:prSet presAssocID="{CD84CBE8-26F2-4F1C-8366-DCC9EF6A6D18}" presName="linearFlow" presStyleCnt="0">
        <dgm:presLayoutVars>
          <dgm:dir/>
          <dgm:animLvl val="lvl"/>
          <dgm:resizeHandles val="exact"/>
        </dgm:presLayoutVars>
      </dgm:prSet>
      <dgm:spPr/>
    </dgm:pt>
    <dgm:pt modelId="{D517C813-C1BE-4CB4-B83A-88E63EB0D1FC}" type="pres">
      <dgm:prSet presAssocID="{BBA490A4-18FE-476D-ACB0-B74DF2DB94FA}" presName="composite" presStyleCnt="0"/>
      <dgm:spPr/>
    </dgm:pt>
    <dgm:pt modelId="{AB6907FC-767A-4033-91BA-1CA596BB9164}" type="pres">
      <dgm:prSet presAssocID="{BBA490A4-18FE-476D-ACB0-B74DF2DB94FA}" presName="parentText" presStyleLbl="alignNode1" presStyleIdx="0" presStyleCnt="6">
        <dgm:presLayoutVars>
          <dgm:chMax val="1"/>
          <dgm:bulletEnabled val="1"/>
        </dgm:presLayoutVars>
      </dgm:prSet>
      <dgm:spPr/>
    </dgm:pt>
    <dgm:pt modelId="{30B0F6CD-E92C-4837-A2D6-A0300DF354D9}" type="pres">
      <dgm:prSet presAssocID="{BBA490A4-18FE-476D-ACB0-B74DF2DB94FA}" presName="descendantText" presStyleLbl="alignAcc1" presStyleIdx="0" presStyleCnt="6" custLinFactNeighborX="26" custLinFactNeighborY="1643">
        <dgm:presLayoutVars>
          <dgm:bulletEnabled val="1"/>
        </dgm:presLayoutVars>
      </dgm:prSet>
      <dgm:spPr/>
    </dgm:pt>
    <dgm:pt modelId="{8F14DC9C-183D-473F-8317-695FDFED60FA}" type="pres">
      <dgm:prSet presAssocID="{79F66881-543A-49C9-934D-34570EF7FFA1}" presName="sp" presStyleCnt="0"/>
      <dgm:spPr/>
    </dgm:pt>
    <dgm:pt modelId="{C978D3A1-EF12-49D6-88D0-FE50847B342F}" type="pres">
      <dgm:prSet presAssocID="{973E1ABF-A476-4F43-96A7-0BC7B65D32B4}" presName="composite" presStyleCnt="0"/>
      <dgm:spPr/>
    </dgm:pt>
    <dgm:pt modelId="{A080EF16-D814-494F-A700-D7E927E2B24E}" type="pres">
      <dgm:prSet presAssocID="{973E1ABF-A476-4F43-96A7-0BC7B65D32B4}" presName="parentText" presStyleLbl="alignNode1" presStyleIdx="1" presStyleCnt="6">
        <dgm:presLayoutVars>
          <dgm:chMax val="1"/>
          <dgm:bulletEnabled val="1"/>
        </dgm:presLayoutVars>
      </dgm:prSet>
      <dgm:spPr/>
    </dgm:pt>
    <dgm:pt modelId="{BF40FC07-53F7-4220-8206-87108DE5D744}" type="pres">
      <dgm:prSet presAssocID="{973E1ABF-A476-4F43-96A7-0BC7B65D32B4}" presName="descendantText" presStyleLbl="alignAcc1" presStyleIdx="1" presStyleCnt="6">
        <dgm:presLayoutVars>
          <dgm:bulletEnabled val="1"/>
        </dgm:presLayoutVars>
      </dgm:prSet>
      <dgm:spPr/>
    </dgm:pt>
    <dgm:pt modelId="{5A52DA8A-4B02-401F-B1E6-497C483BAF49}" type="pres">
      <dgm:prSet presAssocID="{E0A19294-53D5-47C4-B7A2-375C6D30C744}" presName="sp" presStyleCnt="0"/>
      <dgm:spPr/>
    </dgm:pt>
    <dgm:pt modelId="{70D9DF85-79F7-428A-9B06-0C0938699AC3}" type="pres">
      <dgm:prSet presAssocID="{805BA760-EC5C-4D69-A00A-4BA56100E0D4}" presName="composite" presStyleCnt="0"/>
      <dgm:spPr/>
    </dgm:pt>
    <dgm:pt modelId="{C56DF063-DAE4-493F-81E7-B65AE50122D0}" type="pres">
      <dgm:prSet presAssocID="{805BA760-EC5C-4D69-A00A-4BA56100E0D4}" presName="parentText" presStyleLbl="alignNode1" presStyleIdx="2" presStyleCnt="6">
        <dgm:presLayoutVars>
          <dgm:chMax val="1"/>
          <dgm:bulletEnabled val="1"/>
        </dgm:presLayoutVars>
      </dgm:prSet>
      <dgm:spPr/>
    </dgm:pt>
    <dgm:pt modelId="{BB2AF71A-FC43-4FF0-A9D5-49E0A3EA8E3B}" type="pres">
      <dgm:prSet presAssocID="{805BA760-EC5C-4D69-A00A-4BA56100E0D4}" presName="descendantText" presStyleLbl="alignAcc1" presStyleIdx="2" presStyleCnt="6">
        <dgm:presLayoutVars>
          <dgm:bulletEnabled val="1"/>
        </dgm:presLayoutVars>
      </dgm:prSet>
      <dgm:spPr/>
    </dgm:pt>
    <dgm:pt modelId="{015FCAB2-6367-4C5A-A384-399DA13B1903}" type="pres">
      <dgm:prSet presAssocID="{2DECB25C-A086-4B6F-81A8-E91BF8CC665B}" presName="sp" presStyleCnt="0"/>
      <dgm:spPr/>
    </dgm:pt>
    <dgm:pt modelId="{C8AB4F46-75D4-4496-9F9E-011474829C39}" type="pres">
      <dgm:prSet presAssocID="{1BD90949-4A55-4CD9-9780-5263E99C5F6C}" presName="composite" presStyleCnt="0"/>
      <dgm:spPr/>
    </dgm:pt>
    <dgm:pt modelId="{243ED6E8-EA37-4985-9489-A083FD9D529D}" type="pres">
      <dgm:prSet presAssocID="{1BD90949-4A55-4CD9-9780-5263E99C5F6C}" presName="parentText" presStyleLbl="alignNode1" presStyleIdx="3" presStyleCnt="6">
        <dgm:presLayoutVars>
          <dgm:chMax val="1"/>
          <dgm:bulletEnabled val="1"/>
        </dgm:presLayoutVars>
      </dgm:prSet>
      <dgm:spPr/>
    </dgm:pt>
    <dgm:pt modelId="{39C4894B-4F18-487B-9928-D5A213FA2035}" type="pres">
      <dgm:prSet presAssocID="{1BD90949-4A55-4CD9-9780-5263E99C5F6C}" presName="descendantText" presStyleLbl="alignAcc1" presStyleIdx="3" presStyleCnt="6">
        <dgm:presLayoutVars>
          <dgm:bulletEnabled val="1"/>
        </dgm:presLayoutVars>
      </dgm:prSet>
      <dgm:spPr/>
    </dgm:pt>
    <dgm:pt modelId="{7ABFBC85-6D1F-451F-B745-54007EA61FA0}" type="pres">
      <dgm:prSet presAssocID="{A4711715-290D-49D5-B0B0-914B4B5F26A6}" presName="sp" presStyleCnt="0"/>
      <dgm:spPr/>
    </dgm:pt>
    <dgm:pt modelId="{B83DB47E-1541-4BE1-9ABB-EFC94FAF11AF}" type="pres">
      <dgm:prSet presAssocID="{1483DE49-2D85-4A68-8A35-01712678DD58}" presName="composite" presStyleCnt="0"/>
      <dgm:spPr/>
    </dgm:pt>
    <dgm:pt modelId="{EDB043F0-5A2B-4369-8E9C-2E144052E1C6}" type="pres">
      <dgm:prSet presAssocID="{1483DE49-2D85-4A68-8A35-01712678DD58}" presName="parentText" presStyleLbl="alignNode1" presStyleIdx="4" presStyleCnt="6">
        <dgm:presLayoutVars>
          <dgm:chMax val="1"/>
          <dgm:bulletEnabled val="1"/>
        </dgm:presLayoutVars>
      </dgm:prSet>
      <dgm:spPr/>
    </dgm:pt>
    <dgm:pt modelId="{5647FC96-5B98-45AB-9419-A89B31C723BB}" type="pres">
      <dgm:prSet presAssocID="{1483DE49-2D85-4A68-8A35-01712678DD58}" presName="descendantText" presStyleLbl="alignAcc1" presStyleIdx="4" presStyleCnt="6">
        <dgm:presLayoutVars>
          <dgm:bulletEnabled val="1"/>
        </dgm:presLayoutVars>
      </dgm:prSet>
      <dgm:spPr/>
    </dgm:pt>
    <dgm:pt modelId="{4E6697EA-F1A9-4704-8FFF-0527D61310D5}" type="pres">
      <dgm:prSet presAssocID="{884F9BBC-5A6C-4E73-9056-F146EAC669C5}" presName="sp" presStyleCnt="0"/>
      <dgm:spPr/>
    </dgm:pt>
    <dgm:pt modelId="{2AB0F79A-588D-4D56-8BF7-ED68E1945569}" type="pres">
      <dgm:prSet presAssocID="{FD926B6F-BD7E-48FC-9E99-431B03C7F92B}" presName="composite" presStyleCnt="0"/>
      <dgm:spPr/>
    </dgm:pt>
    <dgm:pt modelId="{B346CB1B-BE13-41B3-AD85-282C9B2F6B81}" type="pres">
      <dgm:prSet presAssocID="{FD926B6F-BD7E-48FC-9E99-431B03C7F92B}" presName="parentText" presStyleLbl="alignNode1" presStyleIdx="5" presStyleCnt="6">
        <dgm:presLayoutVars>
          <dgm:chMax val="1"/>
          <dgm:bulletEnabled val="1"/>
        </dgm:presLayoutVars>
      </dgm:prSet>
      <dgm:spPr/>
    </dgm:pt>
    <dgm:pt modelId="{C00A14D4-0A9A-4B02-86B3-2BBB92B56FC9}" type="pres">
      <dgm:prSet presAssocID="{FD926B6F-BD7E-48FC-9E99-431B03C7F92B}" presName="descendantText" presStyleLbl="alignAcc1" presStyleIdx="5" presStyleCnt="6" custScaleY="187202">
        <dgm:presLayoutVars>
          <dgm:bulletEnabled val="1"/>
        </dgm:presLayoutVars>
      </dgm:prSet>
      <dgm:spPr/>
    </dgm:pt>
  </dgm:ptLst>
  <dgm:cxnLst>
    <dgm:cxn modelId="{2BDCA80B-FAA3-4915-A79B-7FB307D869EC}" srcId="{CD84CBE8-26F2-4F1C-8366-DCC9EF6A6D18}" destId="{1483DE49-2D85-4A68-8A35-01712678DD58}" srcOrd="4" destOrd="0" parTransId="{F8FEB9DD-8943-4059-880F-946D150EC62C}" sibTransId="{884F9BBC-5A6C-4E73-9056-F146EAC669C5}"/>
    <dgm:cxn modelId="{2565A114-4796-48EB-9826-0FF0C34575E2}" srcId="{973E1ABF-A476-4F43-96A7-0BC7B65D32B4}" destId="{47DAE59A-89BF-491E-AC0B-4139EA1A351A}" srcOrd="0" destOrd="0" parTransId="{F2A8FFE3-844D-492A-9671-78D9C30E4555}" sibTransId="{35C2B251-34A5-4B46-A839-4C1DB185CAC4}"/>
    <dgm:cxn modelId="{6D328039-A838-4680-AE64-A41E551D020C}" type="presOf" srcId="{202C80E0-D865-4571-8246-0F25298F4526}" destId="{39C4894B-4F18-487B-9928-D5A213FA2035}" srcOrd="0" destOrd="0" presId="urn:microsoft.com/office/officeart/2005/8/layout/chevron2"/>
    <dgm:cxn modelId="{C3CE6243-5A20-4A64-9BEB-F920126D1B46}" type="presOf" srcId="{805BA760-EC5C-4D69-A00A-4BA56100E0D4}" destId="{C56DF063-DAE4-493F-81E7-B65AE50122D0}" srcOrd="0" destOrd="0" presId="urn:microsoft.com/office/officeart/2005/8/layout/chevron2"/>
    <dgm:cxn modelId="{A889BF48-8DE4-4D02-9AE3-4FAEB300C95E}" type="presOf" srcId="{973E1ABF-A476-4F43-96A7-0BC7B65D32B4}" destId="{A080EF16-D814-494F-A700-D7E927E2B24E}" srcOrd="0" destOrd="0" presId="urn:microsoft.com/office/officeart/2005/8/layout/chevron2"/>
    <dgm:cxn modelId="{5ADFD04D-BF50-414C-A34C-42C71E498D8A}" type="presOf" srcId="{FD926B6F-BD7E-48FC-9E99-431B03C7F92B}" destId="{B346CB1B-BE13-41B3-AD85-282C9B2F6B81}" srcOrd="0" destOrd="0" presId="urn:microsoft.com/office/officeart/2005/8/layout/chevron2"/>
    <dgm:cxn modelId="{8986D374-252E-4ECC-9E78-1CCD7B88939E}" srcId="{CD84CBE8-26F2-4F1C-8366-DCC9EF6A6D18}" destId="{FD926B6F-BD7E-48FC-9E99-431B03C7F92B}" srcOrd="5" destOrd="0" parTransId="{E017402C-C0FE-4AF8-9037-D0B6899E541A}" sibTransId="{FE959936-7782-4199-A1F1-50D1E2B890E9}"/>
    <dgm:cxn modelId="{9B96827D-9B75-465A-A878-8A094BCAAED7}" srcId="{1BD90949-4A55-4CD9-9780-5263E99C5F6C}" destId="{202C80E0-D865-4571-8246-0F25298F4526}" srcOrd="0" destOrd="0" parTransId="{0726054A-776D-41ED-A9FC-478259C95F5F}" sibTransId="{0347FDCB-2A89-4B7C-9E92-016C4FBAA5EF}"/>
    <dgm:cxn modelId="{1DDCFA81-2DD6-445B-BCD2-CEF0FB72C064}" srcId="{CD84CBE8-26F2-4F1C-8366-DCC9EF6A6D18}" destId="{BBA490A4-18FE-476D-ACB0-B74DF2DB94FA}" srcOrd="0" destOrd="0" parTransId="{E67317EF-57B3-4494-BAA3-D8969217810C}" sibTransId="{79F66881-543A-49C9-934D-34570EF7FFA1}"/>
    <dgm:cxn modelId="{564DFF86-5B65-462E-A28A-4AC1715D2F07}" srcId="{CD84CBE8-26F2-4F1C-8366-DCC9EF6A6D18}" destId="{1BD90949-4A55-4CD9-9780-5263E99C5F6C}" srcOrd="3" destOrd="0" parTransId="{C57C6221-659A-4B0C-9EFC-B879928F9577}" sibTransId="{A4711715-290D-49D5-B0B0-914B4B5F26A6}"/>
    <dgm:cxn modelId="{C3E6AD92-6D6E-4097-9DB0-6BB6B1996D5E}" type="presOf" srcId="{E547558A-A007-4151-B2EB-5C6EEED6DD1E}" destId="{BB2AF71A-FC43-4FF0-A9D5-49E0A3EA8E3B}" srcOrd="0" destOrd="0" presId="urn:microsoft.com/office/officeart/2005/8/layout/chevron2"/>
    <dgm:cxn modelId="{7472379F-C115-421C-8C04-9B3C859EAEBE}" type="presOf" srcId="{50B5E415-4AED-44FF-A4D1-B4F99A4443F7}" destId="{C00A14D4-0A9A-4B02-86B3-2BBB92B56FC9}" srcOrd="0" destOrd="0" presId="urn:microsoft.com/office/officeart/2005/8/layout/chevron2"/>
    <dgm:cxn modelId="{C94C9DAD-9BC7-4A56-A24B-8E10C3EAA212}" type="presOf" srcId="{47DAE59A-89BF-491E-AC0B-4139EA1A351A}" destId="{BF40FC07-53F7-4220-8206-87108DE5D744}" srcOrd="0" destOrd="0" presId="urn:microsoft.com/office/officeart/2005/8/layout/chevron2"/>
    <dgm:cxn modelId="{366F26AF-0421-4370-9A50-D455B195E9E5}" srcId="{CD84CBE8-26F2-4F1C-8366-DCC9EF6A6D18}" destId="{805BA760-EC5C-4D69-A00A-4BA56100E0D4}" srcOrd="2" destOrd="0" parTransId="{10E7B564-C842-4A17-9438-B8AA11344922}" sibTransId="{2DECB25C-A086-4B6F-81A8-E91BF8CC665B}"/>
    <dgm:cxn modelId="{1F3D6EB2-2776-41A2-97F4-A03B3684BDC3}" srcId="{BBA490A4-18FE-476D-ACB0-B74DF2DB94FA}" destId="{26C58C4B-EA40-43FB-B4E8-96F3C6A24EC3}" srcOrd="0" destOrd="0" parTransId="{C4BA9CF8-6CD2-490D-BF82-4DD47D67B2F4}" sibTransId="{DFC393AE-A370-4FBB-8A2C-7528E7F526D4}"/>
    <dgm:cxn modelId="{33A836CB-0202-4DCB-8466-F169F41DD037}" srcId="{FD926B6F-BD7E-48FC-9E99-431B03C7F92B}" destId="{50B5E415-4AED-44FF-A4D1-B4F99A4443F7}" srcOrd="0" destOrd="0" parTransId="{58C37D1B-7C9E-46B0-A02F-C0CCE2F0CE56}" sibTransId="{C6F3E530-2C31-4479-9035-C649D4749974}"/>
    <dgm:cxn modelId="{489732D2-DC6E-423F-A6D6-ECF9C0FB631F}" type="presOf" srcId="{D7582394-7C0C-458A-B2F5-2D5875A101BB}" destId="{5647FC96-5B98-45AB-9419-A89B31C723BB}" srcOrd="0" destOrd="0" presId="urn:microsoft.com/office/officeart/2005/8/layout/chevron2"/>
    <dgm:cxn modelId="{0C7B68D8-A14B-4F28-BC1D-360BCB0DA4D5}" srcId="{1483DE49-2D85-4A68-8A35-01712678DD58}" destId="{D7582394-7C0C-458A-B2F5-2D5875A101BB}" srcOrd="0" destOrd="0" parTransId="{AD805987-DB10-4BB9-B332-C642AF8E7FC4}" sibTransId="{1BA86852-4490-48E6-BA89-57705D53B8E4}"/>
    <dgm:cxn modelId="{86405CDE-FDA8-4302-B36A-2D8DFEB9FFA6}" srcId="{CD84CBE8-26F2-4F1C-8366-DCC9EF6A6D18}" destId="{973E1ABF-A476-4F43-96A7-0BC7B65D32B4}" srcOrd="1" destOrd="0" parTransId="{155D02C2-19BC-42EB-A309-5C9BFF379C08}" sibTransId="{E0A19294-53D5-47C4-B7A2-375C6D30C744}"/>
    <dgm:cxn modelId="{31CE5EE4-3EF6-4AF7-9380-95DB6A1FC863}" type="presOf" srcId="{CD84CBE8-26F2-4F1C-8366-DCC9EF6A6D18}" destId="{37194A04-F62A-4BD1-A37F-EEDE736D048A}" srcOrd="0" destOrd="0" presId="urn:microsoft.com/office/officeart/2005/8/layout/chevron2"/>
    <dgm:cxn modelId="{A9F84FE6-A610-4ADA-BB24-EBF63FD9607D}" type="presOf" srcId="{26C58C4B-EA40-43FB-B4E8-96F3C6A24EC3}" destId="{30B0F6CD-E92C-4837-A2D6-A0300DF354D9}" srcOrd="0" destOrd="0" presId="urn:microsoft.com/office/officeart/2005/8/layout/chevron2"/>
    <dgm:cxn modelId="{005C50E6-90DF-4D4D-B5B4-F95FE0C83D3D}" type="presOf" srcId="{BBA490A4-18FE-476D-ACB0-B74DF2DB94FA}" destId="{AB6907FC-767A-4033-91BA-1CA596BB9164}" srcOrd="0" destOrd="0" presId="urn:microsoft.com/office/officeart/2005/8/layout/chevron2"/>
    <dgm:cxn modelId="{293026EE-872F-4E08-A0B0-26E6DAE060DD}" type="presOf" srcId="{1483DE49-2D85-4A68-8A35-01712678DD58}" destId="{EDB043F0-5A2B-4369-8E9C-2E144052E1C6}" srcOrd="0" destOrd="0" presId="urn:microsoft.com/office/officeart/2005/8/layout/chevron2"/>
    <dgm:cxn modelId="{C9AB30F2-94D1-4C38-A042-97ADAA96EEA3}" srcId="{805BA760-EC5C-4D69-A00A-4BA56100E0D4}" destId="{E547558A-A007-4151-B2EB-5C6EEED6DD1E}" srcOrd="0" destOrd="0" parTransId="{877A7F3A-7EBC-4D54-84E7-F9C470170197}" sibTransId="{FEFF7115-FA2F-414D-B4DC-2C7FA6128B6D}"/>
    <dgm:cxn modelId="{359135FC-455B-4091-A63E-99656D5CFE18}" type="presOf" srcId="{1BD90949-4A55-4CD9-9780-5263E99C5F6C}" destId="{243ED6E8-EA37-4985-9489-A083FD9D529D}" srcOrd="0" destOrd="0" presId="urn:microsoft.com/office/officeart/2005/8/layout/chevron2"/>
    <dgm:cxn modelId="{BE2A165C-F6F0-4632-AC47-32467E79EF0C}" type="presParOf" srcId="{37194A04-F62A-4BD1-A37F-EEDE736D048A}" destId="{D517C813-C1BE-4CB4-B83A-88E63EB0D1FC}" srcOrd="0" destOrd="0" presId="urn:microsoft.com/office/officeart/2005/8/layout/chevron2"/>
    <dgm:cxn modelId="{0B75B1C0-D12C-4F26-A109-A30D7E4BD826}" type="presParOf" srcId="{D517C813-C1BE-4CB4-B83A-88E63EB0D1FC}" destId="{AB6907FC-767A-4033-91BA-1CA596BB9164}" srcOrd="0" destOrd="0" presId="urn:microsoft.com/office/officeart/2005/8/layout/chevron2"/>
    <dgm:cxn modelId="{E821D513-58EA-4A96-ADC0-0FB696B68C9C}" type="presParOf" srcId="{D517C813-C1BE-4CB4-B83A-88E63EB0D1FC}" destId="{30B0F6CD-E92C-4837-A2D6-A0300DF354D9}" srcOrd="1" destOrd="0" presId="urn:microsoft.com/office/officeart/2005/8/layout/chevron2"/>
    <dgm:cxn modelId="{948C41A2-56D3-4A65-AAF7-7D8C30FF5292}" type="presParOf" srcId="{37194A04-F62A-4BD1-A37F-EEDE736D048A}" destId="{8F14DC9C-183D-473F-8317-695FDFED60FA}" srcOrd="1" destOrd="0" presId="urn:microsoft.com/office/officeart/2005/8/layout/chevron2"/>
    <dgm:cxn modelId="{8F6FD477-6F7B-4D12-9BC4-9FED527830EB}" type="presParOf" srcId="{37194A04-F62A-4BD1-A37F-EEDE736D048A}" destId="{C978D3A1-EF12-49D6-88D0-FE50847B342F}" srcOrd="2" destOrd="0" presId="urn:microsoft.com/office/officeart/2005/8/layout/chevron2"/>
    <dgm:cxn modelId="{613CFC7A-43E6-4A67-A525-6EC1497911AE}" type="presParOf" srcId="{C978D3A1-EF12-49D6-88D0-FE50847B342F}" destId="{A080EF16-D814-494F-A700-D7E927E2B24E}" srcOrd="0" destOrd="0" presId="urn:microsoft.com/office/officeart/2005/8/layout/chevron2"/>
    <dgm:cxn modelId="{E3489926-92CE-4EB9-999B-A90E22B051DC}" type="presParOf" srcId="{C978D3A1-EF12-49D6-88D0-FE50847B342F}" destId="{BF40FC07-53F7-4220-8206-87108DE5D744}" srcOrd="1" destOrd="0" presId="urn:microsoft.com/office/officeart/2005/8/layout/chevron2"/>
    <dgm:cxn modelId="{909BD949-5DE0-4744-B0C8-514CF10165A5}" type="presParOf" srcId="{37194A04-F62A-4BD1-A37F-EEDE736D048A}" destId="{5A52DA8A-4B02-401F-B1E6-497C483BAF49}" srcOrd="3" destOrd="0" presId="urn:microsoft.com/office/officeart/2005/8/layout/chevron2"/>
    <dgm:cxn modelId="{245DAA01-CAB5-43B4-AC15-01CF636EECBB}" type="presParOf" srcId="{37194A04-F62A-4BD1-A37F-EEDE736D048A}" destId="{70D9DF85-79F7-428A-9B06-0C0938699AC3}" srcOrd="4" destOrd="0" presId="urn:microsoft.com/office/officeart/2005/8/layout/chevron2"/>
    <dgm:cxn modelId="{4A6D9B56-221B-4143-A2FC-E4EE430854EE}" type="presParOf" srcId="{70D9DF85-79F7-428A-9B06-0C0938699AC3}" destId="{C56DF063-DAE4-493F-81E7-B65AE50122D0}" srcOrd="0" destOrd="0" presId="urn:microsoft.com/office/officeart/2005/8/layout/chevron2"/>
    <dgm:cxn modelId="{60B19142-5941-4090-A5A2-0B0753C93E68}" type="presParOf" srcId="{70D9DF85-79F7-428A-9B06-0C0938699AC3}" destId="{BB2AF71A-FC43-4FF0-A9D5-49E0A3EA8E3B}" srcOrd="1" destOrd="0" presId="urn:microsoft.com/office/officeart/2005/8/layout/chevron2"/>
    <dgm:cxn modelId="{1936C5FA-3D00-46F4-9CD1-E29929A5DC39}" type="presParOf" srcId="{37194A04-F62A-4BD1-A37F-EEDE736D048A}" destId="{015FCAB2-6367-4C5A-A384-399DA13B1903}" srcOrd="5" destOrd="0" presId="urn:microsoft.com/office/officeart/2005/8/layout/chevron2"/>
    <dgm:cxn modelId="{D8DAAD9D-2FF9-4D57-B16A-D54816DD7BC4}" type="presParOf" srcId="{37194A04-F62A-4BD1-A37F-EEDE736D048A}" destId="{C8AB4F46-75D4-4496-9F9E-011474829C39}" srcOrd="6" destOrd="0" presId="urn:microsoft.com/office/officeart/2005/8/layout/chevron2"/>
    <dgm:cxn modelId="{0963C714-7F1E-44A2-8698-60BC2F8A8C21}" type="presParOf" srcId="{C8AB4F46-75D4-4496-9F9E-011474829C39}" destId="{243ED6E8-EA37-4985-9489-A083FD9D529D}" srcOrd="0" destOrd="0" presId="urn:microsoft.com/office/officeart/2005/8/layout/chevron2"/>
    <dgm:cxn modelId="{C8C7BDC9-F9D9-4AC0-BED0-096BA4F940AD}" type="presParOf" srcId="{C8AB4F46-75D4-4496-9F9E-011474829C39}" destId="{39C4894B-4F18-487B-9928-D5A213FA2035}" srcOrd="1" destOrd="0" presId="urn:microsoft.com/office/officeart/2005/8/layout/chevron2"/>
    <dgm:cxn modelId="{459CA573-D457-4F42-9DD0-7542C5F0D03A}" type="presParOf" srcId="{37194A04-F62A-4BD1-A37F-EEDE736D048A}" destId="{7ABFBC85-6D1F-451F-B745-54007EA61FA0}" srcOrd="7" destOrd="0" presId="urn:microsoft.com/office/officeart/2005/8/layout/chevron2"/>
    <dgm:cxn modelId="{2F2E2D0D-B7F9-4586-800D-D954599F2F49}" type="presParOf" srcId="{37194A04-F62A-4BD1-A37F-EEDE736D048A}" destId="{B83DB47E-1541-4BE1-9ABB-EFC94FAF11AF}" srcOrd="8" destOrd="0" presId="urn:microsoft.com/office/officeart/2005/8/layout/chevron2"/>
    <dgm:cxn modelId="{96C72FC5-541D-4B7E-9E25-1A032D0281AB}" type="presParOf" srcId="{B83DB47E-1541-4BE1-9ABB-EFC94FAF11AF}" destId="{EDB043F0-5A2B-4369-8E9C-2E144052E1C6}" srcOrd="0" destOrd="0" presId="urn:microsoft.com/office/officeart/2005/8/layout/chevron2"/>
    <dgm:cxn modelId="{8AF05439-E554-4D39-AB0F-31BD509D4C81}" type="presParOf" srcId="{B83DB47E-1541-4BE1-9ABB-EFC94FAF11AF}" destId="{5647FC96-5B98-45AB-9419-A89B31C723BB}" srcOrd="1" destOrd="0" presId="urn:microsoft.com/office/officeart/2005/8/layout/chevron2"/>
    <dgm:cxn modelId="{01817AA6-A579-45F0-81AB-3C68B89D6E5F}" type="presParOf" srcId="{37194A04-F62A-4BD1-A37F-EEDE736D048A}" destId="{4E6697EA-F1A9-4704-8FFF-0527D61310D5}" srcOrd="9" destOrd="0" presId="urn:microsoft.com/office/officeart/2005/8/layout/chevron2"/>
    <dgm:cxn modelId="{A539C796-6A71-41EB-9585-06F629AAEF07}" type="presParOf" srcId="{37194A04-F62A-4BD1-A37F-EEDE736D048A}" destId="{2AB0F79A-588D-4D56-8BF7-ED68E1945569}" srcOrd="10" destOrd="0" presId="urn:microsoft.com/office/officeart/2005/8/layout/chevron2"/>
    <dgm:cxn modelId="{01FD030F-6E90-48FE-BE85-8A21A1400B6C}" type="presParOf" srcId="{2AB0F79A-588D-4D56-8BF7-ED68E1945569}" destId="{B346CB1B-BE13-41B3-AD85-282C9B2F6B81}" srcOrd="0" destOrd="0" presId="urn:microsoft.com/office/officeart/2005/8/layout/chevron2"/>
    <dgm:cxn modelId="{F5F0DF70-0AA1-4342-B099-1FFCC27028B3}" type="presParOf" srcId="{2AB0F79A-588D-4D56-8BF7-ED68E1945569}" destId="{C00A14D4-0A9A-4B02-86B3-2BBB92B56FC9}"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A54BD8-CADC-4A6E-8F62-21A92A439DAC}" type="doc">
      <dgm:prSet loTypeId="urn:microsoft.com/office/officeart/2008/layout/PictureAccentList" loCatId="list" qsTypeId="urn:microsoft.com/office/officeart/2005/8/quickstyle/simple1" qsCatId="simple" csTypeId="urn:microsoft.com/office/officeart/2005/8/colors/accent1_2" csCatId="accent1" phldr="1"/>
      <dgm:spPr/>
      <dgm:t>
        <a:bodyPr/>
        <a:lstStyle/>
        <a:p>
          <a:endParaRPr kumimoji="1" lang="ja-JP" altLang="en-US"/>
        </a:p>
      </dgm:t>
    </dgm:pt>
    <dgm:pt modelId="{DFB6BC18-24C9-43FF-BAFD-3098DD2C863C}">
      <dgm:prSet phldrT="[Text]"/>
      <dgm:spPr/>
      <dgm:t>
        <a:bodyPr/>
        <a:lstStyle/>
        <a:p>
          <a:r>
            <a:rPr kumimoji="1" lang="en-US" altLang="ja-JP" dirty="0" err="1"/>
            <a:t>Văn</a:t>
          </a:r>
          <a:r>
            <a:rPr kumimoji="1" lang="en-US" altLang="ja-JP" dirty="0"/>
            <a:t> </a:t>
          </a:r>
          <a:r>
            <a:rPr kumimoji="1" lang="en-US" altLang="ja-JP" dirty="0" err="1"/>
            <a:t>bản</a:t>
          </a:r>
          <a:r>
            <a:rPr kumimoji="1" lang="en-US" altLang="ja-JP" dirty="0"/>
            <a:t> </a:t>
          </a:r>
          <a:r>
            <a:rPr kumimoji="1" lang="en-US" altLang="ja-JP" dirty="0" err="1"/>
            <a:t>tham</a:t>
          </a:r>
          <a:r>
            <a:rPr kumimoji="1" lang="en-US" altLang="ja-JP" dirty="0"/>
            <a:t> </a:t>
          </a:r>
          <a:r>
            <a:rPr kumimoji="1" lang="en-US" altLang="ja-JP" dirty="0" err="1"/>
            <a:t>chiếu</a:t>
          </a:r>
          <a:endParaRPr kumimoji="1" lang="ja-JP" altLang="en-US" dirty="0"/>
        </a:p>
      </dgm:t>
    </dgm:pt>
    <dgm:pt modelId="{4D9B1182-F55F-4AD4-8FC1-A05B042C78E2}" type="parTrans" cxnId="{05B3D91C-3C11-4C38-8C54-C1F7A78BDBBF}">
      <dgm:prSet/>
      <dgm:spPr/>
      <dgm:t>
        <a:bodyPr/>
        <a:lstStyle/>
        <a:p>
          <a:endParaRPr kumimoji="1" lang="ja-JP" altLang="en-US"/>
        </a:p>
      </dgm:t>
    </dgm:pt>
    <dgm:pt modelId="{F2471F12-25A6-4EEE-A9E7-DE4E9BAD5782}" type="sibTrans" cxnId="{05B3D91C-3C11-4C38-8C54-C1F7A78BDBBF}">
      <dgm:prSet/>
      <dgm:spPr/>
      <dgm:t>
        <a:bodyPr/>
        <a:lstStyle/>
        <a:p>
          <a:endParaRPr kumimoji="1" lang="ja-JP" altLang="en-US"/>
        </a:p>
      </dgm:t>
    </dgm:pt>
    <dgm:pt modelId="{EC2A8EEF-B946-4521-877A-BFF665E58E5F}">
      <dgm:prSet phldrT="[Text]" custT="1"/>
      <dgm:spPr/>
      <dgm:t>
        <a:bodyPr/>
        <a:lstStyle/>
        <a:p>
          <a:pPr algn="just"/>
          <a:r>
            <a:rPr kumimoji="1" lang="en-US" altLang="ja-JP" sz="2000" b="1" dirty="0" err="1"/>
            <a:t>Thông</a:t>
          </a:r>
          <a:r>
            <a:rPr kumimoji="1" lang="en-US" altLang="ja-JP" sz="2000" b="1" dirty="0"/>
            <a:t> </a:t>
          </a:r>
          <a:r>
            <a:rPr kumimoji="1" lang="en-US" altLang="ja-JP" sz="2000" b="1" dirty="0" err="1"/>
            <a:t>tư</a:t>
          </a:r>
          <a:r>
            <a:rPr kumimoji="1" lang="en-US" altLang="ja-JP" sz="2000" b="1" dirty="0"/>
            <a:t> </a:t>
          </a:r>
          <a:r>
            <a:rPr kumimoji="1" lang="en-US" altLang="ja-JP" sz="2000" b="1" dirty="0" err="1"/>
            <a:t>số</a:t>
          </a:r>
          <a:r>
            <a:rPr kumimoji="1" lang="en-US" altLang="ja-JP" sz="2000" b="1" dirty="0"/>
            <a:t> 14/2018/TT-BGDĐT </a:t>
          </a:r>
          <a:r>
            <a:rPr kumimoji="1" lang="en-US" altLang="ja-JP" sz="2000" b="1" dirty="0" err="1"/>
            <a:t>ngày</a:t>
          </a:r>
          <a:r>
            <a:rPr kumimoji="1" lang="en-US" altLang="ja-JP" sz="2000" b="1" dirty="0"/>
            <a:t> 20/7/2017 ban </a:t>
          </a:r>
          <a:r>
            <a:rPr kumimoji="1" lang="en-US" altLang="ja-JP" sz="2000" b="1" dirty="0" err="1"/>
            <a:t>hành</a:t>
          </a:r>
          <a:r>
            <a:rPr kumimoji="1" lang="en-US" altLang="ja-JP" sz="2000" b="1" dirty="0"/>
            <a:t> </a:t>
          </a:r>
          <a:r>
            <a:rPr kumimoji="1" lang="en-US" altLang="ja-JP" sz="2000" b="1" dirty="0" err="1"/>
            <a:t>quy</a:t>
          </a:r>
          <a:r>
            <a:rPr kumimoji="1" lang="en-US" altLang="ja-JP" sz="2000" b="1" dirty="0"/>
            <a:t> </a:t>
          </a:r>
          <a:r>
            <a:rPr kumimoji="1" lang="en-US" altLang="ja-JP" sz="2000" b="1" dirty="0" err="1"/>
            <a:t>định</a:t>
          </a:r>
          <a:r>
            <a:rPr kumimoji="1" lang="en-US" altLang="ja-JP" sz="2000" b="1" dirty="0"/>
            <a:t> </a:t>
          </a:r>
          <a:r>
            <a:rPr kumimoji="1" lang="en-US" altLang="ja-JP" sz="2000" b="1" dirty="0" err="1"/>
            <a:t>chuẩn</a:t>
          </a:r>
          <a:r>
            <a:rPr kumimoji="1" lang="en-US" altLang="ja-JP" sz="2000" b="1" dirty="0"/>
            <a:t> </a:t>
          </a:r>
          <a:r>
            <a:rPr kumimoji="1" lang="en-US" altLang="ja-JP" sz="2000" b="1" dirty="0" err="1"/>
            <a:t>hiệu</a:t>
          </a:r>
          <a:r>
            <a:rPr kumimoji="1" lang="en-US" altLang="ja-JP" sz="2000" b="1" dirty="0"/>
            <a:t> </a:t>
          </a:r>
          <a:r>
            <a:rPr kumimoji="1" lang="en-US" altLang="ja-JP" sz="2000" b="1" dirty="0" err="1"/>
            <a:t>trưởng</a:t>
          </a:r>
          <a:r>
            <a:rPr kumimoji="1" lang="en-US" altLang="ja-JP" sz="2000" b="1" dirty="0"/>
            <a:t> </a:t>
          </a:r>
          <a:r>
            <a:rPr kumimoji="1" lang="en-US" altLang="ja-JP" sz="2000" b="1" dirty="0" err="1"/>
            <a:t>cơ</a:t>
          </a:r>
          <a:r>
            <a:rPr kumimoji="1" lang="en-US" altLang="ja-JP" sz="2000" b="1" dirty="0"/>
            <a:t> </a:t>
          </a:r>
          <a:r>
            <a:rPr kumimoji="1" lang="en-US" altLang="ja-JP" sz="2000" b="1" dirty="0" err="1"/>
            <a:t>sở</a:t>
          </a:r>
          <a:r>
            <a:rPr kumimoji="1" lang="en-US" altLang="ja-JP" sz="2000" b="1" dirty="0"/>
            <a:t> </a:t>
          </a:r>
          <a:r>
            <a:rPr kumimoji="1" lang="en-US" altLang="ja-JP" sz="2000" b="1" dirty="0" err="1"/>
            <a:t>giáo</a:t>
          </a:r>
          <a:r>
            <a:rPr kumimoji="1" lang="en-US" altLang="ja-JP" sz="2000" b="1" dirty="0"/>
            <a:t> dục </a:t>
          </a:r>
          <a:r>
            <a:rPr kumimoji="1" lang="en-US" altLang="ja-JP" sz="2000" b="1" dirty="0" err="1"/>
            <a:t>phổ</a:t>
          </a:r>
          <a:r>
            <a:rPr kumimoji="1" lang="en-US" altLang="ja-JP" sz="2000" b="1" dirty="0"/>
            <a:t> </a:t>
          </a:r>
          <a:r>
            <a:rPr kumimoji="1" lang="en-US" altLang="ja-JP" sz="2000" b="1" dirty="0" err="1"/>
            <a:t>thông</a:t>
          </a:r>
          <a:endParaRPr kumimoji="1" lang="ja-JP" altLang="en-US" sz="2000" b="1" dirty="0"/>
        </a:p>
      </dgm:t>
    </dgm:pt>
    <dgm:pt modelId="{C96BFEE9-4D6F-408D-9698-E6724C18B70B}" type="parTrans" cxnId="{FC36EFEB-506F-467A-8F08-35F923ABCAA2}">
      <dgm:prSet/>
      <dgm:spPr/>
      <dgm:t>
        <a:bodyPr/>
        <a:lstStyle/>
        <a:p>
          <a:endParaRPr kumimoji="1" lang="ja-JP" altLang="en-US"/>
        </a:p>
      </dgm:t>
    </dgm:pt>
    <dgm:pt modelId="{3CD14977-280D-4180-8B4F-ACBBCE9B4522}" type="sibTrans" cxnId="{FC36EFEB-506F-467A-8F08-35F923ABCAA2}">
      <dgm:prSet/>
      <dgm:spPr/>
      <dgm:t>
        <a:bodyPr/>
        <a:lstStyle/>
        <a:p>
          <a:endParaRPr kumimoji="1" lang="ja-JP" altLang="en-US"/>
        </a:p>
      </dgm:t>
    </dgm:pt>
    <dgm:pt modelId="{A501D5B0-542F-4919-8B27-297B25DFDE6D}">
      <dgm:prSet phldrT="[Text]" custT="1"/>
      <dgm:spPr/>
      <dgm:t>
        <a:bodyPr/>
        <a:lstStyle/>
        <a:p>
          <a:pPr algn="just"/>
          <a:r>
            <a:rPr kumimoji="1" lang="en-US" altLang="ja-JP" sz="2000" b="1" dirty="0" err="1">
              <a:latin typeface="+mn-lt"/>
            </a:rPr>
            <a:t>Công</a:t>
          </a:r>
          <a:r>
            <a:rPr kumimoji="1" lang="en-US" altLang="ja-JP" sz="2000" b="1" dirty="0">
              <a:latin typeface="+mn-lt"/>
            </a:rPr>
            <a:t> </a:t>
          </a:r>
          <a:r>
            <a:rPr kumimoji="1" lang="en-US" altLang="ja-JP" sz="2000" b="1" dirty="0" err="1">
              <a:latin typeface="+mn-lt"/>
            </a:rPr>
            <a:t>văn</a:t>
          </a:r>
          <a:r>
            <a:rPr kumimoji="1" lang="en-US" altLang="ja-JP" sz="2000" b="1" dirty="0">
              <a:latin typeface="+mn-lt"/>
            </a:rPr>
            <a:t> </a:t>
          </a:r>
          <a:r>
            <a:rPr kumimoji="1" lang="en-US" altLang="ja-JP" sz="2000" b="1" dirty="0" err="1">
              <a:latin typeface="+mn-lt"/>
            </a:rPr>
            <a:t>số</a:t>
          </a:r>
          <a:r>
            <a:rPr kumimoji="1" lang="en-US" altLang="ja-JP" sz="2000" b="1" dirty="0">
              <a:latin typeface="+mn-lt"/>
            </a:rPr>
            <a:t> 4529/BGDĐT-NGCBQLGD </a:t>
          </a:r>
          <a:r>
            <a:rPr kumimoji="1" lang="en-US" altLang="ja-JP" sz="2000" b="1" dirty="0" err="1">
              <a:latin typeface="+mn-lt"/>
            </a:rPr>
            <a:t>ngày</a:t>
          </a:r>
          <a:r>
            <a:rPr kumimoji="1" lang="en-US" altLang="ja-JP" sz="2000" b="1" dirty="0">
              <a:latin typeface="+mn-lt"/>
            </a:rPr>
            <a:t> 01/10/2018 </a:t>
          </a:r>
          <a:r>
            <a:rPr kumimoji="1" lang="en-US" altLang="ja-JP" sz="2000" b="1" dirty="0" err="1">
              <a:latin typeface="+mn-lt"/>
            </a:rPr>
            <a:t>về</a:t>
          </a:r>
          <a:r>
            <a:rPr kumimoji="1" lang="en-US" altLang="ja-JP" sz="2000" b="1" dirty="0">
              <a:latin typeface="+mn-lt"/>
            </a:rPr>
            <a:t> </a:t>
          </a:r>
          <a:r>
            <a:rPr kumimoji="1" lang="en-US" altLang="ja-JP" sz="2000" b="1" dirty="0" err="1">
              <a:latin typeface="+mn-lt"/>
            </a:rPr>
            <a:t>việc</a:t>
          </a:r>
          <a:r>
            <a:rPr kumimoji="1" lang="en-US" altLang="ja-JP" sz="2000" b="1" dirty="0">
              <a:latin typeface="+mn-lt"/>
            </a:rPr>
            <a:t> </a:t>
          </a:r>
          <a:r>
            <a:rPr lang="ja-JP" sz="2000" b="1" dirty="0">
              <a:latin typeface="+mn-lt"/>
            </a:rPr>
            <a:t>hướng dẫn thực hiện Thông tư số 14/2018/TT-BGDĐT ngày 20/7/2018</a:t>
          </a:r>
          <a:r>
            <a:rPr lang="en-US" altLang="ja-JP" sz="2000" b="1" dirty="0">
              <a:latin typeface="+mn-lt"/>
            </a:rPr>
            <a:t> </a:t>
          </a:r>
          <a:r>
            <a:rPr lang="ja-JP" sz="2000" b="1" dirty="0">
              <a:latin typeface="+mn-lt"/>
            </a:rPr>
            <a:t>ban hành quy định chuẩn hiệu trưởng cơ sở giáo dục phổ thông</a:t>
          </a:r>
          <a:endParaRPr kumimoji="1" lang="ja-JP" altLang="en-US" sz="2000" b="1" dirty="0">
            <a:latin typeface="+mn-lt"/>
          </a:endParaRPr>
        </a:p>
      </dgm:t>
    </dgm:pt>
    <dgm:pt modelId="{4C2DDF5D-D072-4DCE-89EF-E5A057C9C2C6}" type="parTrans" cxnId="{4F11998C-394F-438F-9EE4-86AA1E7DA3C5}">
      <dgm:prSet/>
      <dgm:spPr/>
      <dgm:t>
        <a:bodyPr/>
        <a:lstStyle/>
        <a:p>
          <a:endParaRPr kumimoji="1" lang="ja-JP" altLang="en-US"/>
        </a:p>
      </dgm:t>
    </dgm:pt>
    <dgm:pt modelId="{7606C087-499B-4AF9-A022-3623F877177B}" type="sibTrans" cxnId="{4F11998C-394F-438F-9EE4-86AA1E7DA3C5}">
      <dgm:prSet/>
      <dgm:spPr/>
      <dgm:t>
        <a:bodyPr/>
        <a:lstStyle/>
        <a:p>
          <a:endParaRPr kumimoji="1" lang="ja-JP" altLang="en-US"/>
        </a:p>
      </dgm:t>
    </dgm:pt>
    <dgm:pt modelId="{60E11B82-50FB-48FC-BE03-D06910CDE7B7}" type="pres">
      <dgm:prSet presAssocID="{D4A54BD8-CADC-4A6E-8F62-21A92A439DAC}" presName="layout" presStyleCnt="0">
        <dgm:presLayoutVars>
          <dgm:chMax/>
          <dgm:chPref/>
          <dgm:dir/>
          <dgm:animOne val="branch"/>
          <dgm:animLvl val="lvl"/>
          <dgm:resizeHandles/>
        </dgm:presLayoutVars>
      </dgm:prSet>
      <dgm:spPr/>
    </dgm:pt>
    <dgm:pt modelId="{05E6FBF3-85AD-4FC1-82C8-2D75CF530DC2}" type="pres">
      <dgm:prSet presAssocID="{DFB6BC18-24C9-43FF-BAFD-3098DD2C863C}" presName="root" presStyleCnt="0">
        <dgm:presLayoutVars>
          <dgm:chMax/>
          <dgm:chPref val="4"/>
        </dgm:presLayoutVars>
      </dgm:prSet>
      <dgm:spPr/>
    </dgm:pt>
    <dgm:pt modelId="{F57E585E-E0F7-4698-8900-875EAB4778DF}" type="pres">
      <dgm:prSet presAssocID="{DFB6BC18-24C9-43FF-BAFD-3098DD2C863C}" presName="rootComposite" presStyleCnt="0">
        <dgm:presLayoutVars/>
      </dgm:prSet>
      <dgm:spPr/>
    </dgm:pt>
    <dgm:pt modelId="{5F576036-A6CF-4A20-903E-229F0E430304}" type="pres">
      <dgm:prSet presAssocID="{DFB6BC18-24C9-43FF-BAFD-3098DD2C863C}" presName="rootText" presStyleLbl="node0" presStyleIdx="0" presStyleCnt="1">
        <dgm:presLayoutVars>
          <dgm:chMax/>
          <dgm:chPref val="4"/>
        </dgm:presLayoutVars>
      </dgm:prSet>
      <dgm:spPr/>
    </dgm:pt>
    <dgm:pt modelId="{B0F9797C-92D9-427D-AA91-836D5F873A88}" type="pres">
      <dgm:prSet presAssocID="{DFB6BC18-24C9-43FF-BAFD-3098DD2C863C}" presName="childShape" presStyleCnt="0">
        <dgm:presLayoutVars>
          <dgm:chMax val="0"/>
          <dgm:chPref val="0"/>
        </dgm:presLayoutVars>
      </dgm:prSet>
      <dgm:spPr/>
    </dgm:pt>
    <dgm:pt modelId="{D8405215-1D88-4B9C-87D1-4B9C3889FCC1}" type="pres">
      <dgm:prSet presAssocID="{EC2A8EEF-B946-4521-877A-BFF665E58E5F}" presName="childComposite" presStyleCnt="0">
        <dgm:presLayoutVars>
          <dgm:chMax val="0"/>
          <dgm:chPref val="0"/>
        </dgm:presLayoutVars>
      </dgm:prSet>
      <dgm:spPr/>
    </dgm:pt>
    <dgm:pt modelId="{C428CA36-D9A2-431D-AC73-60EAB6CCA942}" type="pres">
      <dgm:prSet presAssocID="{EC2A8EEF-B946-4521-877A-BFF665E58E5F}" presName="Image" presStyleLbl="node1" presStyleIdx="0" presStyleCnt="2"/>
      <dgm:spPr/>
    </dgm:pt>
    <dgm:pt modelId="{BE4239ED-9C16-40F6-8A84-A88D8AB1EF29}" type="pres">
      <dgm:prSet presAssocID="{EC2A8EEF-B946-4521-877A-BFF665E58E5F}" presName="childText" presStyleLbl="lnNode1" presStyleIdx="0" presStyleCnt="2">
        <dgm:presLayoutVars>
          <dgm:chMax val="0"/>
          <dgm:chPref val="0"/>
          <dgm:bulletEnabled val="1"/>
        </dgm:presLayoutVars>
      </dgm:prSet>
      <dgm:spPr/>
    </dgm:pt>
    <dgm:pt modelId="{5CE28145-B69B-48AB-9000-E48EEFB6C50A}" type="pres">
      <dgm:prSet presAssocID="{A501D5B0-542F-4919-8B27-297B25DFDE6D}" presName="childComposite" presStyleCnt="0">
        <dgm:presLayoutVars>
          <dgm:chMax val="0"/>
          <dgm:chPref val="0"/>
        </dgm:presLayoutVars>
      </dgm:prSet>
      <dgm:spPr/>
    </dgm:pt>
    <dgm:pt modelId="{E562EAF3-734E-44CC-B55A-DFB10851C2B3}" type="pres">
      <dgm:prSet presAssocID="{A501D5B0-542F-4919-8B27-297B25DFDE6D}" presName="Image" presStyleLbl="node1" presStyleIdx="1" presStyleCnt="2"/>
      <dgm:spPr/>
    </dgm:pt>
    <dgm:pt modelId="{FD2106F5-1D03-4F76-8112-709A35A304B2}" type="pres">
      <dgm:prSet presAssocID="{A501D5B0-542F-4919-8B27-297B25DFDE6D}" presName="childText" presStyleLbl="lnNode1" presStyleIdx="1" presStyleCnt="2">
        <dgm:presLayoutVars>
          <dgm:chMax val="0"/>
          <dgm:chPref val="0"/>
          <dgm:bulletEnabled val="1"/>
        </dgm:presLayoutVars>
      </dgm:prSet>
      <dgm:spPr/>
    </dgm:pt>
  </dgm:ptLst>
  <dgm:cxnLst>
    <dgm:cxn modelId="{E7199C18-221E-4E38-8C4A-DE2F9675F00D}" type="presOf" srcId="{D4A54BD8-CADC-4A6E-8F62-21A92A439DAC}" destId="{60E11B82-50FB-48FC-BE03-D06910CDE7B7}" srcOrd="0" destOrd="0" presId="urn:microsoft.com/office/officeart/2008/layout/PictureAccentList"/>
    <dgm:cxn modelId="{05B3D91C-3C11-4C38-8C54-C1F7A78BDBBF}" srcId="{D4A54BD8-CADC-4A6E-8F62-21A92A439DAC}" destId="{DFB6BC18-24C9-43FF-BAFD-3098DD2C863C}" srcOrd="0" destOrd="0" parTransId="{4D9B1182-F55F-4AD4-8FC1-A05B042C78E2}" sibTransId="{F2471F12-25A6-4EEE-A9E7-DE4E9BAD5782}"/>
    <dgm:cxn modelId="{5954FB65-3D64-434A-9E8A-D4EC2C25C25E}" type="presOf" srcId="{DFB6BC18-24C9-43FF-BAFD-3098DD2C863C}" destId="{5F576036-A6CF-4A20-903E-229F0E430304}" srcOrd="0" destOrd="0" presId="urn:microsoft.com/office/officeart/2008/layout/PictureAccentList"/>
    <dgm:cxn modelId="{7DC1496C-7CA2-479C-9C00-4C70F8D5B8C1}" type="presOf" srcId="{EC2A8EEF-B946-4521-877A-BFF665E58E5F}" destId="{BE4239ED-9C16-40F6-8A84-A88D8AB1EF29}" srcOrd="0" destOrd="0" presId="urn:microsoft.com/office/officeart/2008/layout/PictureAccentList"/>
    <dgm:cxn modelId="{D627548C-7B5C-4AAF-BA9A-ABACD66D1865}" type="presOf" srcId="{A501D5B0-542F-4919-8B27-297B25DFDE6D}" destId="{FD2106F5-1D03-4F76-8112-709A35A304B2}" srcOrd="0" destOrd="0" presId="urn:microsoft.com/office/officeart/2008/layout/PictureAccentList"/>
    <dgm:cxn modelId="{4F11998C-394F-438F-9EE4-86AA1E7DA3C5}" srcId="{DFB6BC18-24C9-43FF-BAFD-3098DD2C863C}" destId="{A501D5B0-542F-4919-8B27-297B25DFDE6D}" srcOrd="1" destOrd="0" parTransId="{4C2DDF5D-D072-4DCE-89EF-E5A057C9C2C6}" sibTransId="{7606C087-499B-4AF9-A022-3623F877177B}"/>
    <dgm:cxn modelId="{FC36EFEB-506F-467A-8F08-35F923ABCAA2}" srcId="{DFB6BC18-24C9-43FF-BAFD-3098DD2C863C}" destId="{EC2A8EEF-B946-4521-877A-BFF665E58E5F}" srcOrd="0" destOrd="0" parTransId="{C96BFEE9-4D6F-408D-9698-E6724C18B70B}" sibTransId="{3CD14977-280D-4180-8B4F-ACBBCE9B4522}"/>
    <dgm:cxn modelId="{4042A9C9-E4C0-493D-84FA-28DA908E578D}" type="presParOf" srcId="{60E11B82-50FB-48FC-BE03-D06910CDE7B7}" destId="{05E6FBF3-85AD-4FC1-82C8-2D75CF530DC2}" srcOrd="0" destOrd="0" presId="urn:microsoft.com/office/officeart/2008/layout/PictureAccentList"/>
    <dgm:cxn modelId="{2F0D4118-0B6D-4009-8D91-84905FEF23FD}" type="presParOf" srcId="{05E6FBF3-85AD-4FC1-82C8-2D75CF530DC2}" destId="{F57E585E-E0F7-4698-8900-875EAB4778DF}" srcOrd="0" destOrd="0" presId="urn:microsoft.com/office/officeart/2008/layout/PictureAccentList"/>
    <dgm:cxn modelId="{70F5D1D9-D81B-4730-90BF-45BF5452B206}" type="presParOf" srcId="{F57E585E-E0F7-4698-8900-875EAB4778DF}" destId="{5F576036-A6CF-4A20-903E-229F0E430304}" srcOrd="0" destOrd="0" presId="urn:microsoft.com/office/officeart/2008/layout/PictureAccentList"/>
    <dgm:cxn modelId="{15B95792-8D02-47E9-ACCC-463C9C52613D}" type="presParOf" srcId="{05E6FBF3-85AD-4FC1-82C8-2D75CF530DC2}" destId="{B0F9797C-92D9-427D-AA91-836D5F873A88}" srcOrd="1" destOrd="0" presId="urn:microsoft.com/office/officeart/2008/layout/PictureAccentList"/>
    <dgm:cxn modelId="{23EF956D-F25B-47FF-8190-D79D0E2D8F57}" type="presParOf" srcId="{B0F9797C-92D9-427D-AA91-836D5F873A88}" destId="{D8405215-1D88-4B9C-87D1-4B9C3889FCC1}" srcOrd="0" destOrd="0" presId="urn:microsoft.com/office/officeart/2008/layout/PictureAccentList"/>
    <dgm:cxn modelId="{65B80679-066D-4565-83D7-DC8F1E61FF4C}" type="presParOf" srcId="{D8405215-1D88-4B9C-87D1-4B9C3889FCC1}" destId="{C428CA36-D9A2-431D-AC73-60EAB6CCA942}" srcOrd="0" destOrd="0" presId="urn:microsoft.com/office/officeart/2008/layout/PictureAccentList"/>
    <dgm:cxn modelId="{51EE5AE4-915D-463C-86C3-96098E4CC51D}" type="presParOf" srcId="{D8405215-1D88-4B9C-87D1-4B9C3889FCC1}" destId="{BE4239ED-9C16-40F6-8A84-A88D8AB1EF29}" srcOrd="1" destOrd="0" presId="urn:microsoft.com/office/officeart/2008/layout/PictureAccentList"/>
    <dgm:cxn modelId="{C52EC35B-ED5A-4A81-9CD9-CE881B6D725A}" type="presParOf" srcId="{B0F9797C-92D9-427D-AA91-836D5F873A88}" destId="{5CE28145-B69B-48AB-9000-E48EEFB6C50A}" srcOrd="1" destOrd="0" presId="urn:microsoft.com/office/officeart/2008/layout/PictureAccentList"/>
    <dgm:cxn modelId="{AF0446BC-6614-4729-97CB-E3B928C8DBEB}" type="presParOf" srcId="{5CE28145-B69B-48AB-9000-E48EEFB6C50A}" destId="{E562EAF3-734E-44CC-B55A-DFB10851C2B3}" srcOrd="0" destOrd="0" presId="urn:microsoft.com/office/officeart/2008/layout/PictureAccentList"/>
    <dgm:cxn modelId="{33487DBC-E9DF-496C-AF03-BB2CFE11E336}" type="presParOf" srcId="{5CE28145-B69B-48AB-9000-E48EEFB6C50A}" destId="{FD2106F5-1D03-4F76-8112-709A35A304B2}"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5C8FF9D-1496-4D8C-919E-384AE6BAAE1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D9009DED-1BCB-4B6B-A2E0-66A38B26350C}">
      <dgm:prSet phldrT="[Text]" custT="1"/>
      <dgm:spPr/>
      <dgm:t>
        <a:bodyPr/>
        <a:lstStyle/>
        <a:p>
          <a:r>
            <a:rPr kumimoji="1" lang="en-US" altLang="ja-JP" sz="2800" dirty="0" err="1">
              <a:latin typeface="Times" pitchFamily="18" charset="0"/>
              <a:cs typeface="Times" pitchFamily="18" charset="0"/>
            </a:rPr>
            <a:t>Hiệu</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trưởng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tự</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đánh</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giá</a:t>
          </a:r>
          <a:r>
            <a:rPr kumimoji="1" lang="en-US" altLang="ja-JP" sz="2800" dirty="0">
              <a:latin typeface="Times" pitchFamily="18" charset="0"/>
              <a:cs typeface="Times" pitchFamily="18" charset="0"/>
            </a:rPr>
            <a:t> </a:t>
          </a:r>
        </a:p>
        <a:p>
          <a:r>
            <a:rPr kumimoji="1" lang="vi-VN" altLang="ja-JP" sz="1800" dirty="0">
              <a:latin typeface="Times" pitchFamily="18" charset="0"/>
              <a:cs typeface="Times" pitchFamily="18" charset="0"/>
              <a:hlinkClick xmlns:r="http://schemas.openxmlformats.org/officeDocument/2006/relationships" r:id="rId1" action="ppaction://hlinkfile"/>
            </a:rPr>
            <a:t>C:\Users\KieuHue\Desktop\Phụ lục\Biểu mẫu tự đánh giá.doc</a:t>
          </a:r>
          <a:r>
            <a:rPr kumimoji="1" lang="en-US" altLang="ja-JP" sz="1800" dirty="0">
              <a:latin typeface="Times" pitchFamily="18" charset="0"/>
              <a:cs typeface="Times" pitchFamily="18" charset="0"/>
            </a:rPr>
            <a:t> </a:t>
          </a:r>
          <a:endParaRPr kumimoji="1" lang="ja-JP" altLang="en-US" sz="4800" dirty="0">
            <a:latin typeface="Times" pitchFamily="18" charset="0"/>
            <a:cs typeface="Times" pitchFamily="18" charset="0"/>
          </a:endParaRPr>
        </a:p>
      </dgm:t>
    </dgm:pt>
    <dgm:pt modelId="{1E570F1D-339E-430A-932A-0C3D966E6788}" type="parTrans" cxnId="{0DF60EEB-9917-48E4-B722-95A8B7A82A6C}">
      <dgm:prSet/>
      <dgm:spPr/>
      <dgm:t>
        <a:bodyPr/>
        <a:lstStyle/>
        <a:p>
          <a:endParaRPr kumimoji="1" lang="ja-JP" altLang="en-US" sz="2400">
            <a:latin typeface="Times" pitchFamily="18" charset="0"/>
            <a:cs typeface="Times" pitchFamily="18" charset="0"/>
          </a:endParaRPr>
        </a:p>
      </dgm:t>
    </dgm:pt>
    <dgm:pt modelId="{845150F9-2F02-44B4-9903-DB477EAF6D2F}" type="sibTrans" cxnId="{0DF60EEB-9917-48E4-B722-95A8B7A82A6C}">
      <dgm:prSet/>
      <dgm:spPr/>
      <dgm:t>
        <a:bodyPr/>
        <a:lstStyle/>
        <a:p>
          <a:endParaRPr kumimoji="1" lang="ja-JP" altLang="en-US" sz="2400">
            <a:latin typeface="Times" pitchFamily="18" charset="0"/>
            <a:cs typeface="Times" pitchFamily="18" charset="0"/>
          </a:endParaRPr>
        </a:p>
      </dgm:t>
    </dgm:pt>
    <dgm:pt modelId="{FAD5B6A8-6BBB-4BFD-8730-27BB069E8D8A}">
      <dgm:prSet phldrT="[Text]" custT="1"/>
      <dgm:spPr/>
      <dgm:t>
        <a:bodyPr/>
        <a:lstStyle/>
        <a:p>
          <a:r>
            <a:rPr kumimoji="1" lang="en-US" altLang="ja-JP" sz="2800" dirty="0" err="1">
              <a:latin typeface="Times" pitchFamily="18" charset="0"/>
              <a:cs typeface="Times" pitchFamily="18" charset="0"/>
            </a:rPr>
            <a:t>Nhà</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trường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tổ</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chức</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lấy</a:t>
          </a:r>
          <a:r>
            <a:rPr kumimoji="1" lang="en-US" altLang="ja-JP" sz="2800" dirty="0">
              <a:latin typeface="Times" pitchFamily="18" charset="0"/>
              <a:cs typeface="Times" pitchFamily="18" charset="0"/>
            </a:rPr>
            <a:t> ý </a:t>
          </a:r>
          <a:r>
            <a:rPr kumimoji="1" lang="en-US" altLang="ja-JP" sz="2800" dirty="0" err="1">
              <a:latin typeface="Times" pitchFamily="18" charset="0"/>
              <a:cs typeface="Times" pitchFamily="18" charset="0"/>
            </a:rPr>
            <a:t>kiến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giáo</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viên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nhân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viên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trong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nhà</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trường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đối</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với</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hiệu</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trưởng</a:t>
          </a:r>
          <a:r>
            <a:rPr kumimoji="1" lang="en-US" altLang="ja-JP" sz="2800" dirty="0">
              <a:latin typeface="Times" pitchFamily="18" charset="0"/>
              <a:cs typeface="Times" pitchFamily="18" charset="0"/>
            </a:rPr>
            <a:t> </a:t>
          </a:r>
          <a:r>
            <a:rPr kumimoji="1" lang="en-US" altLang="ja-JP" sz="1600" dirty="0">
              <a:latin typeface="Times" pitchFamily="18" charset="0"/>
              <a:cs typeface="Times" pitchFamily="18" charset="0"/>
              <a:hlinkClick xmlns:r="http://schemas.openxmlformats.org/officeDocument/2006/relationships" r:id="rId2" action="ppaction://hlinkfile"/>
            </a:rPr>
            <a:t>C:\Users\KieuHue\Desktop\Phụ </a:t>
          </a:r>
          <a:r>
            <a:rPr kumimoji="1" lang="en-US" altLang="ja-JP" sz="1600" dirty="0" err="1">
              <a:latin typeface="Times" pitchFamily="18" charset="0"/>
              <a:cs typeface="Times" pitchFamily="18" charset="0"/>
              <a:hlinkClick xmlns:r="http://schemas.openxmlformats.org/officeDocument/2006/relationships" r:id="rId2" action="ppaction://hlinkfile"/>
            </a:rPr>
            <a:t>lục</a:t>
          </a:r>
          <a:r>
            <a:rPr kumimoji="1" lang="en-US" altLang="ja-JP" sz="1600" dirty="0">
              <a:latin typeface="Times" pitchFamily="18" charset="0"/>
              <a:cs typeface="Times" pitchFamily="18" charset="0"/>
              <a:hlinkClick xmlns:r="http://schemas.openxmlformats.org/officeDocument/2006/relationships" r:id="rId2" action="ppaction://hlinkfile"/>
            </a:rPr>
            <a:t>\</a:t>
          </a:r>
          <a:r>
            <a:rPr kumimoji="1" lang="en-US" altLang="ja-JP" sz="1600" dirty="0" err="1">
              <a:latin typeface="Times" pitchFamily="18" charset="0"/>
              <a:cs typeface="Times" pitchFamily="18" charset="0"/>
              <a:hlinkClick xmlns:r="http://schemas.openxmlformats.org/officeDocument/2006/relationships" r:id="rId2" action="ppaction://hlinkfile"/>
            </a:rPr>
            <a:t>Biểu</a:t>
          </a:r>
          <a:r>
            <a:rPr kumimoji="1" lang="en-US" altLang="ja-JP" sz="1600" dirty="0">
              <a:latin typeface="Times" pitchFamily="18" charset="0"/>
              <a:cs typeface="Times" pitchFamily="18" charset="0"/>
              <a:hlinkClick xmlns:r="http://schemas.openxmlformats.org/officeDocument/2006/relationships" r:id="rId2" action="ppaction://hlinkfile"/>
            </a:rPr>
            <a:t> </a:t>
          </a:r>
          <a:r>
            <a:rPr kumimoji="1" lang="en-US" altLang="ja-JP" sz="1600" dirty="0" err="1">
              <a:latin typeface="Times" pitchFamily="18" charset="0"/>
              <a:cs typeface="Times" pitchFamily="18" charset="0"/>
              <a:hlinkClick xmlns:r="http://schemas.openxmlformats.org/officeDocument/2006/relationships" r:id="rId2" action="ppaction://hlinkfile"/>
            </a:rPr>
            <a:t>mẫu</a:t>
          </a:r>
          <a:r>
            <a:rPr kumimoji="1" lang="en-US" altLang="ja-JP" sz="1600" dirty="0">
              <a:latin typeface="Times" pitchFamily="18" charset="0"/>
              <a:cs typeface="Times" pitchFamily="18" charset="0"/>
              <a:hlinkClick xmlns:r="http://schemas.openxmlformats.org/officeDocument/2006/relationships" r:id="rId2" action="ppaction://hlinkfile"/>
            </a:rPr>
            <a:t> </a:t>
          </a:r>
          <a:r>
            <a:rPr kumimoji="1" lang="en-US" altLang="ja-JP" sz="1600" dirty="0" err="1">
              <a:latin typeface="Times" pitchFamily="18" charset="0"/>
              <a:cs typeface="Times" pitchFamily="18" charset="0"/>
              <a:hlinkClick xmlns:r="http://schemas.openxmlformats.org/officeDocument/2006/relationships" r:id="rId2" action="ppaction://hlinkfile"/>
            </a:rPr>
            <a:t>lấy</a:t>
          </a:r>
          <a:r>
            <a:rPr kumimoji="1" lang="en-US" altLang="ja-JP" sz="1600" dirty="0">
              <a:latin typeface="Times" pitchFamily="18" charset="0"/>
              <a:cs typeface="Times" pitchFamily="18" charset="0"/>
              <a:hlinkClick xmlns:r="http://schemas.openxmlformats.org/officeDocument/2006/relationships" r:id="rId2" action="ppaction://hlinkfile"/>
            </a:rPr>
            <a:t> ý kiến.doc</a:t>
          </a:r>
          <a:endParaRPr kumimoji="1" lang="ja-JP" altLang="en-US" sz="1600" dirty="0">
            <a:latin typeface="Times" pitchFamily="18" charset="0"/>
            <a:cs typeface="Times" pitchFamily="18" charset="0"/>
          </a:endParaRPr>
        </a:p>
      </dgm:t>
    </dgm:pt>
    <dgm:pt modelId="{224C2A5C-7EC7-4D34-85F1-63E5FC506197}" type="parTrans" cxnId="{69EDA523-E4CC-40DF-A6DC-EE23E53B442E}">
      <dgm:prSet/>
      <dgm:spPr/>
      <dgm:t>
        <a:bodyPr/>
        <a:lstStyle/>
        <a:p>
          <a:endParaRPr kumimoji="1" lang="ja-JP" altLang="en-US" sz="2400">
            <a:latin typeface="Times" pitchFamily="18" charset="0"/>
            <a:cs typeface="Times" pitchFamily="18" charset="0"/>
          </a:endParaRPr>
        </a:p>
      </dgm:t>
    </dgm:pt>
    <dgm:pt modelId="{DA9F12CA-E2A0-4DED-8A0A-E266E7CEBCAA}" type="sibTrans" cxnId="{69EDA523-E4CC-40DF-A6DC-EE23E53B442E}">
      <dgm:prSet/>
      <dgm:spPr/>
      <dgm:t>
        <a:bodyPr/>
        <a:lstStyle/>
        <a:p>
          <a:endParaRPr kumimoji="1" lang="ja-JP" altLang="en-US" sz="2400">
            <a:latin typeface="Times" pitchFamily="18" charset="0"/>
            <a:cs typeface="Times" pitchFamily="18" charset="0"/>
          </a:endParaRPr>
        </a:p>
      </dgm:t>
    </dgm:pt>
    <dgm:pt modelId="{280B2FF4-1DA0-454C-AF42-F10D1E3818CE}">
      <dgm:prSet phldrT="[Text]" custT="1"/>
      <dgm:spPr/>
      <dgm:t>
        <a:bodyPr/>
        <a:lstStyle/>
        <a:p>
          <a:r>
            <a:rPr kumimoji="1" lang="en-US" altLang="ja-JP" sz="2800" dirty="0" err="1">
              <a:latin typeface="Times" pitchFamily="18" charset="0"/>
              <a:cs typeface="Times" pitchFamily="18" charset="0"/>
            </a:rPr>
            <a:t>Thủ</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trưởng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cơ</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quan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quản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lý</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trực</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tiếp</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đánh</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giá</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dựa</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trên</a:t>
          </a:r>
          <a:r>
            <a:rPr kumimoji="1" lang="en-US" altLang="ja-JP" sz="2800" dirty="0">
              <a:latin typeface="Times" pitchFamily="18" charset="0"/>
              <a:cs typeface="Times" pitchFamily="18" charset="0"/>
            </a:rPr>
            <a:t>: (1) </a:t>
          </a:r>
          <a:r>
            <a:rPr kumimoji="1" lang="en-US" altLang="ja-JP" sz="2800" dirty="0" err="1">
              <a:latin typeface="Times" pitchFamily="18" charset="0"/>
              <a:cs typeface="Times" pitchFamily="18" charset="0"/>
            </a:rPr>
            <a:t>Kết</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quả</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tự</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đánh</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giá</a:t>
          </a:r>
          <a:r>
            <a:rPr kumimoji="1" lang="en-US" altLang="ja-JP" sz="2800" dirty="0">
              <a:latin typeface="Times" pitchFamily="18" charset="0"/>
              <a:cs typeface="Times" pitchFamily="18" charset="0"/>
            </a:rPr>
            <a:t>; (2) ý </a:t>
          </a:r>
          <a:r>
            <a:rPr kumimoji="1" lang="en-US" altLang="ja-JP" sz="2800" dirty="0" err="1">
              <a:latin typeface="Times" pitchFamily="18" charset="0"/>
              <a:cs typeface="Times" pitchFamily="18" charset="0"/>
            </a:rPr>
            <a:t>kiến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của</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giáo</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viên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nhân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viên</a:t>
          </a:r>
          <a:r>
            <a:rPr kumimoji="1" lang="en-US" altLang="ja-JP" sz="2800" dirty="0">
              <a:latin typeface="Times" pitchFamily="18" charset="0"/>
              <a:cs typeface="Times" pitchFamily="18" charset="0"/>
            </a:rPr>
            <a:t>; (3) </a:t>
          </a:r>
          <a:r>
            <a:rPr kumimoji="1" lang="en-US" altLang="ja-JP" sz="2800" dirty="0" err="1">
              <a:latin typeface="Times" pitchFamily="18" charset="0"/>
              <a:cs typeface="Times" pitchFamily="18" charset="0"/>
            </a:rPr>
            <a:t>thực</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tiễn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thực</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hiện</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nhiệm</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vụ</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và</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có</a:t>
          </a:r>
          <a:r>
            <a:rPr kumimoji="1" lang="en-US" altLang="ja-JP" sz="2800" dirty="0">
              <a:latin typeface="Times" pitchFamily="18" charset="0"/>
              <a:cs typeface="Times" pitchFamily="18" charset="0"/>
            </a:rPr>
            <a:t> minh </a:t>
          </a:r>
          <a:r>
            <a:rPr kumimoji="1" lang="en-US" altLang="ja-JP" sz="2800" dirty="0" err="1">
              <a:latin typeface="Times" pitchFamily="18" charset="0"/>
              <a:cs typeface="Times" pitchFamily="18" charset="0"/>
            </a:rPr>
            <a:t>chứng</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xác</a:t>
          </a:r>
          <a:r>
            <a:rPr kumimoji="1" lang="en-US" altLang="ja-JP" sz="2800" dirty="0">
              <a:latin typeface="Times" pitchFamily="18" charset="0"/>
              <a:cs typeface="Times" pitchFamily="18" charset="0"/>
            </a:rPr>
            <a:t> </a:t>
          </a:r>
          <a:r>
            <a:rPr kumimoji="1" lang="en-US" altLang="ja-JP" sz="2800" dirty="0" err="1">
              <a:latin typeface="Times" pitchFamily="18" charset="0"/>
              <a:cs typeface="Times" pitchFamily="18" charset="0"/>
            </a:rPr>
            <a:t>thực</a:t>
          </a:r>
          <a:r>
            <a:rPr kumimoji="1" lang="en-US" altLang="ja-JP" sz="2800" dirty="0">
              <a:latin typeface="Times" pitchFamily="18" charset="0"/>
              <a:cs typeface="Times" pitchFamily="18" charset="0"/>
            </a:rPr>
            <a:t> </a:t>
          </a:r>
        </a:p>
        <a:p>
          <a:r>
            <a:rPr kumimoji="1" lang="vi-VN" altLang="ja-JP" sz="1600" dirty="0">
              <a:latin typeface="Times" pitchFamily="18" charset="0"/>
              <a:cs typeface="Times" pitchFamily="18" charset="0"/>
              <a:hlinkClick xmlns:r="http://schemas.openxmlformats.org/officeDocument/2006/relationships" r:id="rId3" action="ppaction://hlinkfile"/>
            </a:rPr>
            <a:t>C:\Users\KieuHue\Desktop\Phụ lục\Biểu mẫu cấp trên đánh giá.doc</a:t>
          </a:r>
          <a:r>
            <a:rPr kumimoji="1" lang="en-US" altLang="ja-JP" sz="1600" dirty="0">
              <a:latin typeface="Times" pitchFamily="18" charset="0"/>
              <a:cs typeface="Times" pitchFamily="18" charset="0"/>
            </a:rPr>
            <a:t>`</a:t>
          </a:r>
          <a:endParaRPr kumimoji="1" lang="ja-JP" altLang="en-US" sz="1600" dirty="0">
            <a:latin typeface="Times" pitchFamily="18" charset="0"/>
            <a:cs typeface="Times" pitchFamily="18" charset="0"/>
          </a:endParaRPr>
        </a:p>
      </dgm:t>
    </dgm:pt>
    <dgm:pt modelId="{82286455-91E4-4D12-A77C-C6A6ABAE4180}" type="parTrans" cxnId="{5653A1E3-63DB-4652-9068-68C9AD917AB4}">
      <dgm:prSet/>
      <dgm:spPr/>
      <dgm:t>
        <a:bodyPr/>
        <a:lstStyle/>
        <a:p>
          <a:endParaRPr kumimoji="1" lang="ja-JP" altLang="en-US" sz="2400">
            <a:latin typeface="Times" pitchFamily="18" charset="0"/>
            <a:cs typeface="Times" pitchFamily="18" charset="0"/>
          </a:endParaRPr>
        </a:p>
      </dgm:t>
    </dgm:pt>
    <dgm:pt modelId="{45D027E5-5BF6-42D5-8478-A5EEEE7F3D4B}" type="sibTrans" cxnId="{5653A1E3-63DB-4652-9068-68C9AD917AB4}">
      <dgm:prSet/>
      <dgm:spPr/>
      <dgm:t>
        <a:bodyPr/>
        <a:lstStyle/>
        <a:p>
          <a:endParaRPr kumimoji="1" lang="ja-JP" altLang="en-US" sz="2400">
            <a:latin typeface="Times" pitchFamily="18" charset="0"/>
            <a:cs typeface="Times" pitchFamily="18" charset="0"/>
          </a:endParaRPr>
        </a:p>
      </dgm:t>
    </dgm:pt>
    <dgm:pt modelId="{4C642F97-1D53-40FE-9D05-EE5F7229013A}" type="pres">
      <dgm:prSet presAssocID="{25C8FF9D-1496-4D8C-919E-384AE6BAAE11}" presName="linear" presStyleCnt="0">
        <dgm:presLayoutVars>
          <dgm:dir/>
          <dgm:animLvl val="lvl"/>
          <dgm:resizeHandles val="exact"/>
        </dgm:presLayoutVars>
      </dgm:prSet>
      <dgm:spPr/>
    </dgm:pt>
    <dgm:pt modelId="{BEFC3B95-BBA2-4F43-ACC9-4E8546BA0773}" type="pres">
      <dgm:prSet presAssocID="{D9009DED-1BCB-4B6B-A2E0-66A38B26350C}" presName="parentLin" presStyleCnt="0"/>
      <dgm:spPr/>
    </dgm:pt>
    <dgm:pt modelId="{98DC8A0A-3C89-4023-9DCB-A0B8C0753816}" type="pres">
      <dgm:prSet presAssocID="{D9009DED-1BCB-4B6B-A2E0-66A38B26350C}" presName="parentLeftMargin" presStyleLbl="node1" presStyleIdx="0" presStyleCnt="3"/>
      <dgm:spPr/>
    </dgm:pt>
    <dgm:pt modelId="{E9FB4B97-E161-4FB6-B1B0-2B9220E8ABFC}" type="pres">
      <dgm:prSet presAssocID="{D9009DED-1BCB-4B6B-A2E0-66A38B26350C}" presName="parentText" presStyleLbl="node1" presStyleIdx="0" presStyleCnt="3" custScaleX="150037" custScaleY="229565">
        <dgm:presLayoutVars>
          <dgm:chMax val="0"/>
          <dgm:bulletEnabled val="1"/>
        </dgm:presLayoutVars>
      </dgm:prSet>
      <dgm:spPr/>
    </dgm:pt>
    <dgm:pt modelId="{D3D4BD91-0B05-45AC-8015-397C5B2716A9}" type="pres">
      <dgm:prSet presAssocID="{D9009DED-1BCB-4B6B-A2E0-66A38B26350C}" presName="negativeSpace" presStyleCnt="0"/>
      <dgm:spPr/>
    </dgm:pt>
    <dgm:pt modelId="{A051CE51-E1C2-4E35-BF88-1A5E3F73A4C3}" type="pres">
      <dgm:prSet presAssocID="{D9009DED-1BCB-4B6B-A2E0-66A38B26350C}" presName="childText" presStyleLbl="conFgAcc1" presStyleIdx="0" presStyleCnt="3">
        <dgm:presLayoutVars>
          <dgm:bulletEnabled val="1"/>
        </dgm:presLayoutVars>
      </dgm:prSet>
      <dgm:spPr/>
    </dgm:pt>
    <dgm:pt modelId="{6751F636-80E6-4609-B6AE-4DA4A7FD73BD}" type="pres">
      <dgm:prSet presAssocID="{845150F9-2F02-44B4-9903-DB477EAF6D2F}" presName="spaceBetweenRectangles" presStyleCnt="0"/>
      <dgm:spPr/>
    </dgm:pt>
    <dgm:pt modelId="{90131414-067C-4109-A5B0-22B402959A9D}" type="pres">
      <dgm:prSet presAssocID="{FAD5B6A8-6BBB-4BFD-8730-27BB069E8D8A}" presName="parentLin" presStyleCnt="0"/>
      <dgm:spPr/>
    </dgm:pt>
    <dgm:pt modelId="{DC8319B6-6240-4BF4-9CF5-B787E555734F}" type="pres">
      <dgm:prSet presAssocID="{FAD5B6A8-6BBB-4BFD-8730-27BB069E8D8A}" presName="parentLeftMargin" presStyleLbl="node1" presStyleIdx="0" presStyleCnt="3"/>
      <dgm:spPr/>
    </dgm:pt>
    <dgm:pt modelId="{51497643-836B-4A79-B133-474B6C6ABB2C}" type="pres">
      <dgm:prSet presAssocID="{FAD5B6A8-6BBB-4BFD-8730-27BB069E8D8A}" presName="parentText" presStyleLbl="node1" presStyleIdx="1" presStyleCnt="3" custScaleX="142211" custScaleY="310286">
        <dgm:presLayoutVars>
          <dgm:chMax val="0"/>
          <dgm:bulletEnabled val="1"/>
        </dgm:presLayoutVars>
      </dgm:prSet>
      <dgm:spPr/>
    </dgm:pt>
    <dgm:pt modelId="{A7793078-8D11-4A6C-81EE-3E33AB7D9965}" type="pres">
      <dgm:prSet presAssocID="{FAD5B6A8-6BBB-4BFD-8730-27BB069E8D8A}" presName="negativeSpace" presStyleCnt="0"/>
      <dgm:spPr/>
    </dgm:pt>
    <dgm:pt modelId="{563E5836-E452-4130-B981-CC2E1FB31CE1}" type="pres">
      <dgm:prSet presAssocID="{FAD5B6A8-6BBB-4BFD-8730-27BB069E8D8A}" presName="childText" presStyleLbl="conFgAcc1" presStyleIdx="1" presStyleCnt="3">
        <dgm:presLayoutVars>
          <dgm:bulletEnabled val="1"/>
        </dgm:presLayoutVars>
      </dgm:prSet>
      <dgm:spPr/>
    </dgm:pt>
    <dgm:pt modelId="{00F750F6-322A-4CCA-92D6-E94F479B632E}" type="pres">
      <dgm:prSet presAssocID="{DA9F12CA-E2A0-4DED-8A0A-E266E7CEBCAA}" presName="spaceBetweenRectangles" presStyleCnt="0"/>
      <dgm:spPr/>
    </dgm:pt>
    <dgm:pt modelId="{161FEC06-FA28-458E-B4A9-05C1966C863C}" type="pres">
      <dgm:prSet presAssocID="{280B2FF4-1DA0-454C-AF42-F10D1E3818CE}" presName="parentLin" presStyleCnt="0"/>
      <dgm:spPr/>
    </dgm:pt>
    <dgm:pt modelId="{0A7E9DD4-E2CD-4774-9D47-508E3D8D26EE}" type="pres">
      <dgm:prSet presAssocID="{280B2FF4-1DA0-454C-AF42-F10D1E3818CE}" presName="parentLeftMargin" presStyleLbl="node1" presStyleIdx="1" presStyleCnt="3"/>
      <dgm:spPr/>
    </dgm:pt>
    <dgm:pt modelId="{1AA68042-E845-4617-913C-00D5E6A5ED59}" type="pres">
      <dgm:prSet presAssocID="{280B2FF4-1DA0-454C-AF42-F10D1E3818CE}" presName="parentText" presStyleLbl="node1" presStyleIdx="2" presStyleCnt="3" custScaleX="142857" custScaleY="500145">
        <dgm:presLayoutVars>
          <dgm:chMax val="0"/>
          <dgm:bulletEnabled val="1"/>
        </dgm:presLayoutVars>
      </dgm:prSet>
      <dgm:spPr/>
    </dgm:pt>
    <dgm:pt modelId="{F8055C8E-AA8F-4893-BD95-807934A786A7}" type="pres">
      <dgm:prSet presAssocID="{280B2FF4-1DA0-454C-AF42-F10D1E3818CE}" presName="negativeSpace" presStyleCnt="0"/>
      <dgm:spPr/>
    </dgm:pt>
    <dgm:pt modelId="{A23B12F0-B397-4E6F-AD65-E72CAD0A8262}" type="pres">
      <dgm:prSet presAssocID="{280B2FF4-1DA0-454C-AF42-F10D1E3818CE}" presName="childText" presStyleLbl="conFgAcc1" presStyleIdx="2" presStyleCnt="3">
        <dgm:presLayoutVars>
          <dgm:bulletEnabled val="1"/>
        </dgm:presLayoutVars>
      </dgm:prSet>
      <dgm:spPr/>
    </dgm:pt>
  </dgm:ptLst>
  <dgm:cxnLst>
    <dgm:cxn modelId="{69EDA523-E4CC-40DF-A6DC-EE23E53B442E}" srcId="{25C8FF9D-1496-4D8C-919E-384AE6BAAE11}" destId="{FAD5B6A8-6BBB-4BFD-8730-27BB069E8D8A}" srcOrd="1" destOrd="0" parTransId="{224C2A5C-7EC7-4D34-85F1-63E5FC506197}" sibTransId="{DA9F12CA-E2A0-4DED-8A0A-E266E7CEBCAA}"/>
    <dgm:cxn modelId="{38158328-ED36-4D3B-90EA-05266B7B9C30}" type="presOf" srcId="{280B2FF4-1DA0-454C-AF42-F10D1E3818CE}" destId="{0A7E9DD4-E2CD-4774-9D47-508E3D8D26EE}" srcOrd="0" destOrd="0" presId="urn:microsoft.com/office/officeart/2005/8/layout/list1"/>
    <dgm:cxn modelId="{704D1B56-7EF9-4F3A-88BF-B5DD9060186D}" type="presOf" srcId="{D9009DED-1BCB-4B6B-A2E0-66A38B26350C}" destId="{E9FB4B97-E161-4FB6-B1B0-2B9220E8ABFC}" srcOrd="1" destOrd="0" presId="urn:microsoft.com/office/officeart/2005/8/layout/list1"/>
    <dgm:cxn modelId="{D390367D-2EF4-4E09-B364-4F80E123C1F8}" type="presOf" srcId="{D9009DED-1BCB-4B6B-A2E0-66A38B26350C}" destId="{98DC8A0A-3C89-4023-9DCB-A0B8C0753816}" srcOrd="0" destOrd="0" presId="urn:microsoft.com/office/officeart/2005/8/layout/list1"/>
    <dgm:cxn modelId="{ADE1BDB4-C115-4DD3-A660-312647E60CE2}" type="presOf" srcId="{280B2FF4-1DA0-454C-AF42-F10D1E3818CE}" destId="{1AA68042-E845-4617-913C-00D5E6A5ED59}" srcOrd="1" destOrd="0" presId="urn:microsoft.com/office/officeart/2005/8/layout/list1"/>
    <dgm:cxn modelId="{C029AEBD-19C9-490F-9B97-A6B50EC2B01D}" type="presOf" srcId="{25C8FF9D-1496-4D8C-919E-384AE6BAAE11}" destId="{4C642F97-1D53-40FE-9D05-EE5F7229013A}" srcOrd="0" destOrd="0" presId="urn:microsoft.com/office/officeart/2005/8/layout/list1"/>
    <dgm:cxn modelId="{BE27E9C8-4B01-468D-A40A-E4273D528116}" type="presOf" srcId="{FAD5B6A8-6BBB-4BFD-8730-27BB069E8D8A}" destId="{DC8319B6-6240-4BF4-9CF5-B787E555734F}" srcOrd="0" destOrd="0" presId="urn:microsoft.com/office/officeart/2005/8/layout/list1"/>
    <dgm:cxn modelId="{EA4F56D3-3AD8-472E-BFE5-564DA130E61C}" type="presOf" srcId="{FAD5B6A8-6BBB-4BFD-8730-27BB069E8D8A}" destId="{51497643-836B-4A79-B133-474B6C6ABB2C}" srcOrd="1" destOrd="0" presId="urn:microsoft.com/office/officeart/2005/8/layout/list1"/>
    <dgm:cxn modelId="{5653A1E3-63DB-4652-9068-68C9AD917AB4}" srcId="{25C8FF9D-1496-4D8C-919E-384AE6BAAE11}" destId="{280B2FF4-1DA0-454C-AF42-F10D1E3818CE}" srcOrd="2" destOrd="0" parTransId="{82286455-91E4-4D12-A77C-C6A6ABAE4180}" sibTransId="{45D027E5-5BF6-42D5-8478-A5EEEE7F3D4B}"/>
    <dgm:cxn modelId="{0DF60EEB-9917-48E4-B722-95A8B7A82A6C}" srcId="{25C8FF9D-1496-4D8C-919E-384AE6BAAE11}" destId="{D9009DED-1BCB-4B6B-A2E0-66A38B26350C}" srcOrd="0" destOrd="0" parTransId="{1E570F1D-339E-430A-932A-0C3D966E6788}" sibTransId="{845150F9-2F02-44B4-9903-DB477EAF6D2F}"/>
    <dgm:cxn modelId="{384050E2-009D-48BA-96B5-7F7F99489DC1}" type="presParOf" srcId="{4C642F97-1D53-40FE-9D05-EE5F7229013A}" destId="{BEFC3B95-BBA2-4F43-ACC9-4E8546BA0773}" srcOrd="0" destOrd="0" presId="urn:microsoft.com/office/officeart/2005/8/layout/list1"/>
    <dgm:cxn modelId="{631DFD7B-E6F7-4E8F-9263-3FB82DC54CFF}" type="presParOf" srcId="{BEFC3B95-BBA2-4F43-ACC9-4E8546BA0773}" destId="{98DC8A0A-3C89-4023-9DCB-A0B8C0753816}" srcOrd="0" destOrd="0" presId="urn:microsoft.com/office/officeart/2005/8/layout/list1"/>
    <dgm:cxn modelId="{0ED2FE86-F78D-4D0F-B966-8DD19ED639B4}" type="presParOf" srcId="{BEFC3B95-BBA2-4F43-ACC9-4E8546BA0773}" destId="{E9FB4B97-E161-4FB6-B1B0-2B9220E8ABFC}" srcOrd="1" destOrd="0" presId="urn:microsoft.com/office/officeart/2005/8/layout/list1"/>
    <dgm:cxn modelId="{E91BD54C-C97D-4CEC-8E2E-F6C63E9C9E23}" type="presParOf" srcId="{4C642F97-1D53-40FE-9D05-EE5F7229013A}" destId="{D3D4BD91-0B05-45AC-8015-397C5B2716A9}" srcOrd="1" destOrd="0" presId="urn:microsoft.com/office/officeart/2005/8/layout/list1"/>
    <dgm:cxn modelId="{EB2654BC-A69E-4BEB-9A2E-0586F5E6C8F6}" type="presParOf" srcId="{4C642F97-1D53-40FE-9D05-EE5F7229013A}" destId="{A051CE51-E1C2-4E35-BF88-1A5E3F73A4C3}" srcOrd="2" destOrd="0" presId="urn:microsoft.com/office/officeart/2005/8/layout/list1"/>
    <dgm:cxn modelId="{5E1874E8-7797-4BA6-92F0-761C4E9F7F14}" type="presParOf" srcId="{4C642F97-1D53-40FE-9D05-EE5F7229013A}" destId="{6751F636-80E6-4609-B6AE-4DA4A7FD73BD}" srcOrd="3" destOrd="0" presId="urn:microsoft.com/office/officeart/2005/8/layout/list1"/>
    <dgm:cxn modelId="{469891AA-7FBD-4EC9-B1F3-B89A10611F4A}" type="presParOf" srcId="{4C642F97-1D53-40FE-9D05-EE5F7229013A}" destId="{90131414-067C-4109-A5B0-22B402959A9D}" srcOrd="4" destOrd="0" presId="urn:microsoft.com/office/officeart/2005/8/layout/list1"/>
    <dgm:cxn modelId="{6E768729-4A80-41A3-A10D-99ABE8616134}" type="presParOf" srcId="{90131414-067C-4109-A5B0-22B402959A9D}" destId="{DC8319B6-6240-4BF4-9CF5-B787E555734F}" srcOrd="0" destOrd="0" presId="urn:microsoft.com/office/officeart/2005/8/layout/list1"/>
    <dgm:cxn modelId="{50E73A94-BE1C-4412-AF7A-7636D6469E36}" type="presParOf" srcId="{90131414-067C-4109-A5B0-22B402959A9D}" destId="{51497643-836B-4A79-B133-474B6C6ABB2C}" srcOrd="1" destOrd="0" presId="urn:microsoft.com/office/officeart/2005/8/layout/list1"/>
    <dgm:cxn modelId="{76594EDC-A1B6-4670-AEF3-95DB02BAB4CD}" type="presParOf" srcId="{4C642F97-1D53-40FE-9D05-EE5F7229013A}" destId="{A7793078-8D11-4A6C-81EE-3E33AB7D9965}" srcOrd="5" destOrd="0" presId="urn:microsoft.com/office/officeart/2005/8/layout/list1"/>
    <dgm:cxn modelId="{D9896740-CC29-4D21-8EC9-BC4AE2C0A364}" type="presParOf" srcId="{4C642F97-1D53-40FE-9D05-EE5F7229013A}" destId="{563E5836-E452-4130-B981-CC2E1FB31CE1}" srcOrd="6" destOrd="0" presId="urn:microsoft.com/office/officeart/2005/8/layout/list1"/>
    <dgm:cxn modelId="{F03526A5-B524-41CD-AEC0-D0703C18B8DA}" type="presParOf" srcId="{4C642F97-1D53-40FE-9D05-EE5F7229013A}" destId="{00F750F6-322A-4CCA-92D6-E94F479B632E}" srcOrd="7" destOrd="0" presId="urn:microsoft.com/office/officeart/2005/8/layout/list1"/>
    <dgm:cxn modelId="{8CA59E32-FAFF-4BF0-A83A-F53B9DBBC063}" type="presParOf" srcId="{4C642F97-1D53-40FE-9D05-EE5F7229013A}" destId="{161FEC06-FA28-458E-B4A9-05C1966C863C}" srcOrd="8" destOrd="0" presId="urn:microsoft.com/office/officeart/2005/8/layout/list1"/>
    <dgm:cxn modelId="{6657B0C0-D6C0-4234-97E3-8CA081943052}" type="presParOf" srcId="{161FEC06-FA28-458E-B4A9-05C1966C863C}" destId="{0A7E9DD4-E2CD-4774-9D47-508E3D8D26EE}" srcOrd="0" destOrd="0" presId="urn:microsoft.com/office/officeart/2005/8/layout/list1"/>
    <dgm:cxn modelId="{9436658F-D0E8-4ED2-A904-011183FC17E5}" type="presParOf" srcId="{161FEC06-FA28-458E-B4A9-05C1966C863C}" destId="{1AA68042-E845-4617-913C-00D5E6A5ED59}" srcOrd="1" destOrd="0" presId="urn:microsoft.com/office/officeart/2005/8/layout/list1"/>
    <dgm:cxn modelId="{987F08F0-EF4E-45E7-99C8-82FCF415E047}" type="presParOf" srcId="{4C642F97-1D53-40FE-9D05-EE5F7229013A}" destId="{F8055C8E-AA8F-4893-BD95-807934A786A7}" srcOrd="9" destOrd="0" presId="urn:microsoft.com/office/officeart/2005/8/layout/list1"/>
    <dgm:cxn modelId="{6C188951-A9A5-4CE1-86A0-A00A12D7CE11}" type="presParOf" srcId="{4C642F97-1D53-40FE-9D05-EE5F7229013A}" destId="{A23B12F0-B397-4E6F-AD65-E72CAD0A8262}"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AE0DB1A-0F12-47B3-ACE6-E4906BC0FFC1}" type="doc">
      <dgm:prSet loTypeId="urn:microsoft.com/office/officeart/2005/8/layout/pyramid2" loCatId="pyramid" qsTypeId="urn:microsoft.com/office/officeart/2005/8/quickstyle/simple1" qsCatId="simple" csTypeId="urn:microsoft.com/office/officeart/2005/8/colors/accent1_2" csCatId="accent1" phldr="1"/>
      <dgm:spPr/>
    </dgm:pt>
    <dgm:pt modelId="{EFF8E8AA-241F-4FB5-9E73-83C3F17947B1}">
      <dgm:prSet phldrT="[Text]" custT="1"/>
      <dgm:spPr/>
      <dgm:t>
        <a:bodyPr/>
        <a:lstStyle/>
        <a:p>
          <a:r>
            <a:rPr kumimoji="1" lang="en-US" altLang="ja-JP" sz="2400" dirty="0" err="1">
              <a:latin typeface="Times" pitchFamily="18" charset="0"/>
              <a:cs typeface="Times" pitchFamily="18" charset="0"/>
            </a:rPr>
            <a:t>Đạt</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chuẩn</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hiệu</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trưởng</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mức</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tốt</a:t>
          </a:r>
          <a:endParaRPr kumimoji="1" lang="ja-JP" altLang="en-US" sz="2400" dirty="0">
            <a:latin typeface="Times" pitchFamily="18" charset="0"/>
            <a:cs typeface="Times" pitchFamily="18" charset="0"/>
          </a:endParaRPr>
        </a:p>
      </dgm:t>
    </dgm:pt>
    <dgm:pt modelId="{FDBEEE85-B431-4714-9D7D-18A19E7602AD}" type="parTrans" cxnId="{03E670F7-8E9F-49F0-B689-F30B39762858}">
      <dgm:prSet/>
      <dgm:spPr/>
      <dgm:t>
        <a:bodyPr/>
        <a:lstStyle/>
        <a:p>
          <a:endParaRPr kumimoji="1" lang="ja-JP" altLang="en-US" sz="2400">
            <a:latin typeface="Times" pitchFamily="18" charset="0"/>
            <a:cs typeface="Times" pitchFamily="18" charset="0"/>
          </a:endParaRPr>
        </a:p>
      </dgm:t>
    </dgm:pt>
    <dgm:pt modelId="{1C4E97EC-04DC-4B60-BD3A-9CD0B8133A42}" type="sibTrans" cxnId="{03E670F7-8E9F-49F0-B689-F30B39762858}">
      <dgm:prSet/>
      <dgm:spPr/>
      <dgm:t>
        <a:bodyPr/>
        <a:lstStyle/>
        <a:p>
          <a:endParaRPr kumimoji="1" lang="ja-JP" altLang="en-US" sz="2400">
            <a:latin typeface="Times" pitchFamily="18" charset="0"/>
            <a:cs typeface="Times" pitchFamily="18" charset="0"/>
          </a:endParaRPr>
        </a:p>
      </dgm:t>
    </dgm:pt>
    <dgm:pt modelId="{C7E900B6-68E5-452C-ABDC-6765CA60792E}">
      <dgm:prSet phldrT="[Text]" custT="1"/>
      <dgm:spPr/>
      <dgm:t>
        <a:bodyPr/>
        <a:lstStyle/>
        <a:p>
          <a:r>
            <a:rPr kumimoji="1" lang="en-US" altLang="ja-JP" sz="2400" dirty="0" err="1">
              <a:latin typeface="Times" pitchFamily="18" charset="0"/>
              <a:cs typeface="Times" pitchFamily="18" charset="0"/>
            </a:rPr>
            <a:t>Đạt</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chuẩn</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hiệu</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trưởng</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mức</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khá</a:t>
          </a:r>
          <a:endParaRPr kumimoji="1" lang="ja-JP" altLang="en-US" sz="2400" dirty="0">
            <a:latin typeface="Times" pitchFamily="18" charset="0"/>
            <a:cs typeface="Times" pitchFamily="18" charset="0"/>
          </a:endParaRPr>
        </a:p>
      </dgm:t>
    </dgm:pt>
    <dgm:pt modelId="{80081B65-053E-4B32-8F57-75535A0AE163}" type="parTrans" cxnId="{DC737B24-E645-4633-BB2E-3098D7B35401}">
      <dgm:prSet/>
      <dgm:spPr/>
      <dgm:t>
        <a:bodyPr/>
        <a:lstStyle/>
        <a:p>
          <a:endParaRPr kumimoji="1" lang="ja-JP" altLang="en-US" sz="2400">
            <a:latin typeface="Times" pitchFamily="18" charset="0"/>
            <a:cs typeface="Times" pitchFamily="18" charset="0"/>
          </a:endParaRPr>
        </a:p>
      </dgm:t>
    </dgm:pt>
    <dgm:pt modelId="{AB4C2DAC-F7C7-4E5C-ABA9-D5BDFB687D6E}" type="sibTrans" cxnId="{DC737B24-E645-4633-BB2E-3098D7B35401}">
      <dgm:prSet/>
      <dgm:spPr/>
      <dgm:t>
        <a:bodyPr/>
        <a:lstStyle/>
        <a:p>
          <a:endParaRPr kumimoji="1" lang="ja-JP" altLang="en-US" sz="2400">
            <a:latin typeface="Times" pitchFamily="18" charset="0"/>
            <a:cs typeface="Times" pitchFamily="18" charset="0"/>
          </a:endParaRPr>
        </a:p>
      </dgm:t>
    </dgm:pt>
    <dgm:pt modelId="{B4D8D8A8-135C-46DD-8279-E02498CFEB6C}">
      <dgm:prSet phldrT="[Text]" custT="1"/>
      <dgm:spPr/>
      <dgm:t>
        <a:bodyPr/>
        <a:lstStyle/>
        <a:p>
          <a:r>
            <a:rPr kumimoji="1" lang="en-US" altLang="ja-JP" sz="2400" dirty="0" err="1">
              <a:latin typeface="Times" pitchFamily="18" charset="0"/>
              <a:cs typeface="Times" pitchFamily="18" charset="0"/>
            </a:rPr>
            <a:t>Đạt</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chuẩn</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hiệu</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BCE37020-AB64-46CA-ABFF-54087CA7A9EF}" type="parTrans" cxnId="{20AB0C08-B8C7-4278-9BDA-AD05ACF66C93}">
      <dgm:prSet/>
      <dgm:spPr/>
      <dgm:t>
        <a:bodyPr/>
        <a:lstStyle/>
        <a:p>
          <a:endParaRPr kumimoji="1" lang="ja-JP" altLang="en-US" sz="2400">
            <a:latin typeface="Times" pitchFamily="18" charset="0"/>
            <a:cs typeface="Times" pitchFamily="18" charset="0"/>
          </a:endParaRPr>
        </a:p>
      </dgm:t>
    </dgm:pt>
    <dgm:pt modelId="{B5E22EB7-D268-491E-AAC9-F7F9E0CBD154}" type="sibTrans" cxnId="{20AB0C08-B8C7-4278-9BDA-AD05ACF66C93}">
      <dgm:prSet/>
      <dgm:spPr/>
      <dgm:t>
        <a:bodyPr/>
        <a:lstStyle/>
        <a:p>
          <a:endParaRPr kumimoji="1" lang="ja-JP" altLang="en-US" sz="2400">
            <a:latin typeface="Times" pitchFamily="18" charset="0"/>
            <a:cs typeface="Times" pitchFamily="18" charset="0"/>
          </a:endParaRPr>
        </a:p>
      </dgm:t>
    </dgm:pt>
    <dgm:pt modelId="{30216146-5B37-476B-9105-185E01BE726E}">
      <dgm:prSet custT="1"/>
      <dgm:spPr/>
      <dgm:t>
        <a:bodyPr/>
        <a:lstStyle/>
        <a:p>
          <a:r>
            <a:rPr kumimoji="1" lang="en-US" altLang="ja-JP" sz="2400" dirty="0" err="1">
              <a:latin typeface="Times" pitchFamily="18" charset="0"/>
              <a:cs typeface="Times" pitchFamily="18" charset="0"/>
            </a:rPr>
            <a:t>Chưa</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đạt</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chuẩn</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hiệu</a:t>
          </a:r>
          <a:r>
            <a:rPr kumimoji="1" lang="en-US" altLang="ja-JP" sz="2400" dirty="0">
              <a:latin typeface="Times" pitchFamily="18" charset="0"/>
              <a:cs typeface="Times" pitchFamily="18" charset="0"/>
            </a:rPr>
            <a:t> </a:t>
          </a:r>
          <a:r>
            <a:rPr kumimoji="1" lang="en-US" altLang="ja-JP" sz="2400" dirty="0" err="1">
              <a:latin typeface="Times" pitchFamily="18" charset="0"/>
              <a:cs typeface="Times" pitchFamily="18" charset="0"/>
            </a:rPr>
            <a:t>trưởng</a:t>
          </a:r>
          <a:endParaRPr kumimoji="1" lang="ja-JP" altLang="en-US" sz="2400" dirty="0">
            <a:latin typeface="Times" pitchFamily="18" charset="0"/>
            <a:cs typeface="Times" pitchFamily="18" charset="0"/>
          </a:endParaRPr>
        </a:p>
      </dgm:t>
    </dgm:pt>
    <dgm:pt modelId="{AB3ACBBB-1B9E-4348-A3F7-6BF84BEC6BED}" type="parTrans" cxnId="{EBD0C777-B0B8-4507-B0FB-221A59B3E611}">
      <dgm:prSet/>
      <dgm:spPr/>
      <dgm:t>
        <a:bodyPr/>
        <a:lstStyle/>
        <a:p>
          <a:endParaRPr kumimoji="1" lang="ja-JP" altLang="en-US" sz="2400">
            <a:latin typeface="Times" pitchFamily="18" charset="0"/>
            <a:cs typeface="Times" pitchFamily="18" charset="0"/>
          </a:endParaRPr>
        </a:p>
      </dgm:t>
    </dgm:pt>
    <dgm:pt modelId="{C20121B3-8B60-4B0C-87BD-24B0F762B589}" type="sibTrans" cxnId="{EBD0C777-B0B8-4507-B0FB-221A59B3E611}">
      <dgm:prSet/>
      <dgm:spPr/>
      <dgm:t>
        <a:bodyPr/>
        <a:lstStyle/>
        <a:p>
          <a:endParaRPr kumimoji="1" lang="ja-JP" altLang="en-US" sz="2400">
            <a:latin typeface="Times" pitchFamily="18" charset="0"/>
            <a:cs typeface="Times" pitchFamily="18" charset="0"/>
          </a:endParaRPr>
        </a:p>
      </dgm:t>
    </dgm:pt>
    <dgm:pt modelId="{E868C2C1-5CBF-4BE9-A505-54105EDF5A59}" type="pres">
      <dgm:prSet presAssocID="{7AE0DB1A-0F12-47B3-ACE6-E4906BC0FFC1}" presName="compositeShape" presStyleCnt="0">
        <dgm:presLayoutVars>
          <dgm:dir/>
          <dgm:resizeHandles/>
        </dgm:presLayoutVars>
      </dgm:prSet>
      <dgm:spPr/>
    </dgm:pt>
    <dgm:pt modelId="{5799A743-AA2A-43C5-B17A-F43BCCBAF331}" type="pres">
      <dgm:prSet presAssocID="{7AE0DB1A-0F12-47B3-ACE6-E4906BC0FFC1}" presName="pyramid" presStyleLbl="node1" presStyleIdx="0" presStyleCnt="1"/>
      <dgm:spPr/>
    </dgm:pt>
    <dgm:pt modelId="{9BBAE493-CDF3-4CB2-8F12-F19A256F3ED8}" type="pres">
      <dgm:prSet presAssocID="{7AE0DB1A-0F12-47B3-ACE6-E4906BC0FFC1}" presName="theList" presStyleCnt="0"/>
      <dgm:spPr/>
    </dgm:pt>
    <dgm:pt modelId="{AFD7152F-69B0-4AC2-AC90-EDF5B5F10997}" type="pres">
      <dgm:prSet presAssocID="{EFF8E8AA-241F-4FB5-9E73-83C3F17947B1}" presName="aNode" presStyleLbl="fgAcc1" presStyleIdx="0" presStyleCnt="4" custScaleX="168905">
        <dgm:presLayoutVars>
          <dgm:bulletEnabled val="1"/>
        </dgm:presLayoutVars>
      </dgm:prSet>
      <dgm:spPr/>
    </dgm:pt>
    <dgm:pt modelId="{59D05E52-B3E6-44F5-9D25-493E5A6E4CD6}" type="pres">
      <dgm:prSet presAssocID="{EFF8E8AA-241F-4FB5-9E73-83C3F17947B1}" presName="aSpace" presStyleCnt="0"/>
      <dgm:spPr/>
    </dgm:pt>
    <dgm:pt modelId="{AA1B8E62-0440-4211-A31E-91BB9D056273}" type="pres">
      <dgm:prSet presAssocID="{C7E900B6-68E5-452C-ABDC-6765CA60792E}" presName="aNode" presStyleLbl="fgAcc1" presStyleIdx="1" presStyleCnt="4" custScaleX="171864">
        <dgm:presLayoutVars>
          <dgm:bulletEnabled val="1"/>
        </dgm:presLayoutVars>
      </dgm:prSet>
      <dgm:spPr/>
    </dgm:pt>
    <dgm:pt modelId="{31629897-2C17-41EB-99B8-11AD0C459874}" type="pres">
      <dgm:prSet presAssocID="{C7E900B6-68E5-452C-ABDC-6765CA60792E}" presName="aSpace" presStyleCnt="0"/>
      <dgm:spPr/>
    </dgm:pt>
    <dgm:pt modelId="{98895072-0D07-420A-9B35-38368A66E40E}" type="pres">
      <dgm:prSet presAssocID="{B4D8D8A8-135C-46DD-8279-E02498CFEB6C}" presName="aNode" presStyleLbl="fgAcc1" presStyleIdx="2" presStyleCnt="4" custScaleX="168905">
        <dgm:presLayoutVars>
          <dgm:bulletEnabled val="1"/>
        </dgm:presLayoutVars>
      </dgm:prSet>
      <dgm:spPr/>
    </dgm:pt>
    <dgm:pt modelId="{76B5F1E4-C9F9-4FF4-86BC-0D163D14A741}" type="pres">
      <dgm:prSet presAssocID="{B4D8D8A8-135C-46DD-8279-E02498CFEB6C}" presName="aSpace" presStyleCnt="0"/>
      <dgm:spPr/>
    </dgm:pt>
    <dgm:pt modelId="{916E8FE3-3854-47B1-8D2B-18005749E6A5}" type="pres">
      <dgm:prSet presAssocID="{30216146-5B37-476B-9105-185E01BE726E}" presName="aNode" presStyleLbl="fgAcc1" presStyleIdx="3" presStyleCnt="4" custScaleX="168905">
        <dgm:presLayoutVars>
          <dgm:bulletEnabled val="1"/>
        </dgm:presLayoutVars>
      </dgm:prSet>
      <dgm:spPr/>
    </dgm:pt>
    <dgm:pt modelId="{BAE32C01-636D-4C2B-B65B-B8D7E2AF03E4}" type="pres">
      <dgm:prSet presAssocID="{30216146-5B37-476B-9105-185E01BE726E}" presName="aSpace" presStyleCnt="0"/>
      <dgm:spPr/>
    </dgm:pt>
  </dgm:ptLst>
  <dgm:cxnLst>
    <dgm:cxn modelId="{20AB0C08-B8C7-4278-9BDA-AD05ACF66C93}" srcId="{7AE0DB1A-0F12-47B3-ACE6-E4906BC0FFC1}" destId="{B4D8D8A8-135C-46DD-8279-E02498CFEB6C}" srcOrd="2" destOrd="0" parTransId="{BCE37020-AB64-46CA-ABFF-54087CA7A9EF}" sibTransId="{B5E22EB7-D268-491E-AAC9-F7F9E0CBD154}"/>
    <dgm:cxn modelId="{DC737B24-E645-4633-BB2E-3098D7B35401}" srcId="{7AE0DB1A-0F12-47B3-ACE6-E4906BC0FFC1}" destId="{C7E900B6-68E5-452C-ABDC-6765CA60792E}" srcOrd="1" destOrd="0" parTransId="{80081B65-053E-4B32-8F57-75535A0AE163}" sibTransId="{AB4C2DAC-F7C7-4E5C-ABA9-D5BDFB687D6E}"/>
    <dgm:cxn modelId="{F44B476A-D5D0-4109-AABB-A09BA26901AF}" type="presOf" srcId="{7AE0DB1A-0F12-47B3-ACE6-E4906BC0FFC1}" destId="{E868C2C1-5CBF-4BE9-A505-54105EDF5A59}" srcOrd="0" destOrd="0" presId="urn:microsoft.com/office/officeart/2005/8/layout/pyramid2"/>
    <dgm:cxn modelId="{E6BDB96A-C828-4718-B696-37C4E90AD4EE}" type="presOf" srcId="{B4D8D8A8-135C-46DD-8279-E02498CFEB6C}" destId="{98895072-0D07-420A-9B35-38368A66E40E}" srcOrd="0" destOrd="0" presId="urn:microsoft.com/office/officeart/2005/8/layout/pyramid2"/>
    <dgm:cxn modelId="{201C5653-A8AC-4867-A74C-0A35E6DE8569}" type="presOf" srcId="{EFF8E8AA-241F-4FB5-9E73-83C3F17947B1}" destId="{AFD7152F-69B0-4AC2-AC90-EDF5B5F10997}" srcOrd="0" destOrd="0" presId="urn:microsoft.com/office/officeart/2005/8/layout/pyramid2"/>
    <dgm:cxn modelId="{44429D73-36B6-4FDB-A5C7-980FE11C2C4E}" type="presOf" srcId="{30216146-5B37-476B-9105-185E01BE726E}" destId="{916E8FE3-3854-47B1-8D2B-18005749E6A5}" srcOrd="0" destOrd="0" presId="urn:microsoft.com/office/officeart/2005/8/layout/pyramid2"/>
    <dgm:cxn modelId="{32457257-52E9-4578-93BE-F28A94F0B18C}" type="presOf" srcId="{C7E900B6-68E5-452C-ABDC-6765CA60792E}" destId="{AA1B8E62-0440-4211-A31E-91BB9D056273}" srcOrd="0" destOrd="0" presId="urn:microsoft.com/office/officeart/2005/8/layout/pyramid2"/>
    <dgm:cxn modelId="{EBD0C777-B0B8-4507-B0FB-221A59B3E611}" srcId="{7AE0DB1A-0F12-47B3-ACE6-E4906BC0FFC1}" destId="{30216146-5B37-476B-9105-185E01BE726E}" srcOrd="3" destOrd="0" parTransId="{AB3ACBBB-1B9E-4348-A3F7-6BF84BEC6BED}" sibTransId="{C20121B3-8B60-4B0C-87BD-24B0F762B589}"/>
    <dgm:cxn modelId="{03E670F7-8E9F-49F0-B689-F30B39762858}" srcId="{7AE0DB1A-0F12-47B3-ACE6-E4906BC0FFC1}" destId="{EFF8E8AA-241F-4FB5-9E73-83C3F17947B1}" srcOrd="0" destOrd="0" parTransId="{FDBEEE85-B431-4714-9D7D-18A19E7602AD}" sibTransId="{1C4E97EC-04DC-4B60-BD3A-9CD0B8133A42}"/>
    <dgm:cxn modelId="{CB7C0962-6B2A-4A0C-B617-83CED69D55F0}" type="presParOf" srcId="{E868C2C1-5CBF-4BE9-A505-54105EDF5A59}" destId="{5799A743-AA2A-43C5-B17A-F43BCCBAF331}" srcOrd="0" destOrd="0" presId="urn:microsoft.com/office/officeart/2005/8/layout/pyramid2"/>
    <dgm:cxn modelId="{64D86FCF-B261-40CF-8275-3B10FD6E2C3D}" type="presParOf" srcId="{E868C2C1-5CBF-4BE9-A505-54105EDF5A59}" destId="{9BBAE493-CDF3-4CB2-8F12-F19A256F3ED8}" srcOrd="1" destOrd="0" presId="urn:microsoft.com/office/officeart/2005/8/layout/pyramid2"/>
    <dgm:cxn modelId="{74CE8BCF-46C3-4B8F-8016-078644F5287F}" type="presParOf" srcId="{9BBAE493-CDF3-4CB2-8F12-F19A256F3ED8}" destId="{AFD7152F-69B0-4AC2-AC90-EDF5B5F10997}" srcOrd="0" destOrd="0" presId="urn:microsoft.com/office/officeart/2005/8/layout/pyramid2"/>
    <dgm:cxn modelId="{2A135F2F-FC70-4F07-A108-A7C25CEC2C97}" type="presParOf" srcId="{9BBAE493-CDF3-4CB2-8F12-F19A256F3ED8}" destId="{59D05E52-B3E6-44F5-9D25-493E5A6E4CD6}" srcOrd="1" destOrd="0" presId="urn:microsoft.com/office/officeart/2005/8/layout/pyramid2"/>
    <dgm:cxn modelId="{C8744050-AAF9-4C9C-B2FC-03FA40C828C3}" type="presParOf" srcId="{9BBAE493-CDF3-4CB2-8F12-F19A256F3ED8}" destId="{AA1B8E62-0440-4211-A31E-91BB9D056273}" srcOrd="2" destOrd="0" presId="urn:microsoft.com/office/officeart/2005/8/layout/pyramid2"/>
    <dgm:cxn modelId="{0588DFDE-CFF6-4628-ACBD-ACF413BF9F86}" type="presParOf" srcId="{9BBAE493-CDF3-4CB2-8F12-F19A256F3ED8}" destId="{31629897-2C17-41EB-99B8-11AD0C459874}" srcOrd="3" destOrd="0" presId="urn:microsoft.com/office/officeart/2005/8/layout/pyramid2"/>
    <dgm:cxn modelId="{F48408A7-E2EF-4E43-B615-93CD8BBABAE1}" type="presParOf" srcId="{9BBAE493-CDF3-4CB2-8F12-F19A256F3ED8}" destId="{98895072-0D07-420A-9B35-38368A66E40E}" srcOrd="4" destOrd="0" presId="urn:microsoft.com/office/officeart/2005/8/layout/pyramid2"/>
    <dgm:cxn modelId="{D2119A50-DCED-48FF-8D2C-0E5EEF30D276}" type="presParOf" srcId="{9BBAE493-CDF3-4CB2-8F12-F19A256F3ED8}" destId="{76B5F1E4-C9F9-4FF4-86BC-0D163D14A741}" srcOrd="5" destOrd="0" presId="urn:microsoft.com/office/officeart/2005/8/layout/pyramid2"/>
    <dgm:cxn modelId="{4DC87945-31BA-45FA-940D-DAF9624311B5}" type="presParOf" srcId="{9BBAE493-CDF3-4CB2-8F12-F19A256F3ED8}" destId="{916E8FE3-3854-47B1-8D2B-18005749E6A5}" srcOrd="6" destOrd="0" presId="urn:microsoft.com/office/officeart/2005/8/layout/pyramid2"/>
    <dgm:cxn modelId="{57A237EC-6440-4264-8904-1B1DD6C1A160}" type="presParOf" srcId="{9BBAE493-CDF3-4CB2-8F12-F19A256F3ED8}" destId="{BAE32C01-636D-4C2B-B65B-B8D7E2AF03E4}" srcOrd="7"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907FC-767A-4033-91BA-1CA596BB9164}">
      <dsp:nvSpPr>
        <dsp:cNvPr id="0" name=""/>
        <dsp:cNvSpPr/>
      </dsp:nvSpPr>
      <dsp:spPr>
        <a:xfrm rot="5400000">
          <a:off x="-125552" y="147626"/>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1</a:t>
          </a:r>
          <a:endParaRPr kumimoji="1" lang="ja-JP" altLang="en-US" sz="2800" b="1" kern="1200" dirty="0">
            <a:effectLst>
              <a:outerShdw blurRad="38100" dist="38100" dir="2700000" algn="tl">
                <a:srgbClr val="000000">
                  <a:alpha val="43137"/>
                </a:srgbClr>
              </a:outerShdw>
            </a:effectLst>
          </a:endParaRPr>
        </a:p>
      </dsp:txBody>
      <dsp:txXfrm rot="-5400000">
        <a:off x="2" y="315030"/>
        <a:ext cx="585913" cy="251106"/>
      </dsp:txXfrm>
    </dsp:sp>
    <dsp:sp modelId="{30B0F6CD-E92C-4837-A2D6-A0300DF354D9}">
      <dsp:nvSpPr>
        <dsp:cNvPr id="0" name=""/>
        <dsp:cNvSpPr/>
      </dsp:nvSpPr>
      <dsp:spPr>
        <a:xfrm rot="5400000">
          <a:off x="3525002" y="-2908071"/>
          <a:ext cx="544348"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a:effectLst>
                <a:outerShdw blurRad="38100" dist="38100" dir="2700000" algn="tl">
                  <a:srgbClr val="000000">
                    <a:alpha val="43137"/>
                  </a:srgbClr>
                </a:outerShdw>
              </a:effectLst>
            </a:rPr>
            <a:t>Yêu</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cầu</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đánh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57590"/>
        <a:ext cx="6395953" cy="491202"/>
      </dsp:txXfrm>
    </dsp:sp>
    <dsp:sp modelId="{A080EF16-D814-494F-A700-D7E927E2B24E}">
      <dsp:nvSpPr>
        <dsp:cNvPr id="0" name=""/>
        <dsp:cNvSpPr/>
      </dsp:nvSpPr>
      <dsp:spPr>
        <a:xfrm rot="5400000">
          <a:off x="-125552" y="892012"/>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2</a:t>
          </a:r>
          <a:endParaRPr kumimoji="1" lang="ja-JP" altLang="en-US" sz="2800" b="1" kern="1200" dirty="0">
            <a:effectLst>
              <a:outerShdw blurRad="38100" dist="38100" dir="2700000" algn="tl">
                <a:srgbClr val="000000">
                  <a:alpha val="43137"/>
                </a:srgbClr>
              </a:outerShdw>
            </a:effectLst>
          </a:endParaRPr>
        </a:p>
      </dsp:txBody>
      <dsp:txXfrm rot="-5400000">
        <a:off x="2" y="1059416"/>
        <a:ext cx="585913" cy="251106"/>
      </dsp:txXfrm>
    </dsp:sp>
    <dsp:sp modelId="{BF40FC07-53F7-4220-8206-87108DE5D744}">
      <dsp:nvSpPr>
        <dsp:cNvPr id="0" name=""/>
        <dsp:cNvSpPr/>
      </dsp:nvSpPr>
      <dsp:spPr>
        <a:xfrm rot="5400000">
          <a:off x="3525145" y="-2172772"/>
          <a:ext cx="544062"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a:effectLst>
                <a:outerShdw blurRad="38100" dist="38100" dir="2700000" algn="tl">
                  <a:srgbClr val="000000">
                    <a:alpha val="43137"/>
                  </a:srgbClr>
                </a:outerShdw>
              </a:effectLst>
            </a:rPr>
            <a:t>Quy</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trình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đánh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793018"/>
        <a:ext cx="6395967" cy="490944"/>
      </dsp:txXfrm>
    </dsp:sp>
    <dsp:sp modelId="{C56DF063-DAE4-493F-81E7-B65AE50122D0}">
      <dsp:nvSpPr>
        <dsp:cNvPr id="0" name=""/>
        <dsp:cNvSpPr/>
      </dsp:nvSpPr>
      <dsp:spPr>
        <a:xfrm rot="5400000">
          <a:off x="-125552" y="1636398"/>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3</a:t>
          </a:r>
          <a:endParaRPr kumimoji="1" lang="ja-JP" altLang="en-US" sz="2800" b="1" kern="1200" dirty="0">
            <a:effectLst>
              <a:outerShdw blurRad="38100" dist="38100" dir="2700000" algn="tl">
                <a:srgbClr val="000000">
                  <a:alpha val="43137"/>
                </a:srgbClr>
              </a:outerShdw>
            </a:effectLst>
          </a:endParaRPr>
        </a:p>
      </dsp:txBody>
      <dsp:txXfrm rot="-5400000">
        <a:off x="2" y="1803802"/>
        <a:ext cx="585913" cy="251106"/>
      </dsp:txXfrm>
    </dsp:sp>
    <dsp:sp modelId="{BB2AF71A-FC43-4FF0-A9D5-49E0A3EA8E3B}">
      <dsp:nvSpPr>
        <dsp:cNvPr id="0" name=""/>
        <dsp:cNvSpPr/>
      </dsp:nvSpPr>
      <dsp:spPr>
        <a:xfrm rot="5400000">
          <a:off x="3525145" y="-1428386"/>
          <a:ext cx="544062"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a:effectLst>
                <a:outerShdw blurRad="38100" dist="38100" dir="2700000" algn="tl">
                  <a:srgbClr val="000000">
                    <a:alpha val="43137"/>
                  </a:srgbClr>
                </a:outerShdw>
              </a:effectLst>
            </a:rPr>
            <a:t>Xếp</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loại</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kết</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quả</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đánh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a:t>
          </a:r>
          <a:endParaRPr kumimoji="1" lang="ja-JP" altLang="en-US" sz="2800" kern="1200" dirty="0"/>
        </a:p>
      </dsp:txBody>
      <dsp:txXfrm rot="-5400000">
        <a:off x="585914" y="1537404"/>
        <a:ext cx="6395967" cy="490944"/>
      </dsp:txXfrm>
    </dsp:sp>
    <dsp:sp modelId="{243ED6E8-EA37-4985-9489-A083FD9D529D}">
      <dsp:nvSpPr>
        <dsp:cNvPr id="0" name=""/>
        <dsp:cNvSpPr/>
      </dsp:nvSpPr>
      <dsp:spPr>
        <a:xfrm rot="5400000">
          <a:off x="-125552" y="2380783"/>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4</a:t>
          </a:r>
          <a:endParaRPr kumimoji="1" lang="ja-JP" altLang="en-US" sz="2800" b="1" kern="1200" dirty="0">
            <a:effectLst>
              <a:outerShdw blurRad="38100" dist="38100" dir="2700000" algn="tl">
                <a:srgbClr val="000000">
                  <a:alpha val="43137"/>
                </a:srgbClr>
              </a:outerShdw>
            </a:effectLst>
          </a:endParaRPr>
        </a:p>
      </dsp:txBody>
      <dsp:txXfrm rot="-5400000">
        <a:off x="2" y="2548187"/>
        <a:ext cx="585913" cy="251106"/>
      </dsp:txXfrm>
    </dsp:sp>
    <dsp:sp modelId="{39C4894B-4F18-487B-9928-D5A213FA2035}">
      <dsp:nvSpPr>
        <dsp:cNvPr id="0" name=""/>
        <dsp:cNvSpPr/>
      </dsp:nvSpPr>
      <dsp:spPr>
        <a:xfrm rot="5400000">
          <a:off x="3525145" y="-684001"/>
          <a:ext cx="544062"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a:effectLst>
                <a:outerShdw blurRad="38100" dist="38100" dir="2700000" algn="tl">
                  <a:srgbClr val="000000">
                    <a:alpha val="43137"/>
                  </a:srgbClr>
                </a:outerShdw>
              </a:effectLst>
            </a:rPr>
            <a:t>Chu </a:t>
          </a:r>
          <a:r>
            <a:rPr kumimoji="1" lang="en-US" altLang="ja-JP" sz="2800" b="1" kern="1200" dirty="0" err="1">
              <a:effectLst>
                <a:outerShdw blurRad="38100" dist="38100" dir="2700000" algn="tl">
                  <a:srgbClr val="000000">
                    <a:alpha val="43137"/>
                  </a:srgbClr>
                </a:outerShdw>
              </a:effectLst>
            </a:rPr>
            <a:t>kỳ</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đánh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2281789"/>
        <a:ext cx="6395967" cy="490944"/>
      </dsp:txXfrm>
    </dsp:sp>
    <dsp:sp modelId="{EDB043F0-5A2B-4369-8E9C-2E144052E1C6}">
      <dsp:nvSpPr>
        <dsp:cNvPr id="0" name=""/>
        <dsp:cNvSpPr/>
      </dsp:nvSpPr>
      <dsp:spPr>
        <a:xfrm rot="5400000">
          <a:off x="-125552" y="3125169"/>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5</a:t>
          </a:r>
          <a:endParaRPr kumimoji="1" lang="ja-JP" altLang="en-US" sz="2800" b="1" kern="1200" dirty="0">
            <a:effectLst>
              <a:outerShdw blurRad="38100" dist="38100" dir="2700000" algn="tl">
                <a:srgbClr val="000000">
                  <a:alpha val="43137"/>
                </a:srgbClr>
              </a:outerShdw>
            </a:effectLst>
          </a:endParaRPr>
        </a:p>
      </dsp:txBody>
      <dsp:txXfrm rot="-5400000">
        <a:off x="2" y="3292573"/>
        <a:ext cx="585913" cy="251106"/>
      </dsp:txXfrm>
    </dsp:sp>
    <dsp:sp modelId="{5647FC96-5B98-45AB-9419-A89B31C723BB}">
      <dsp:nvSpPr>
        <dsp:cNvPr id="0" name=""/>
        <dsp:cNvSpPr/>
      </dsp:nvSpPr>
      <dsp:spPr>
        <a:xfrm rot="5400000">
          <a:off x="3525145" y="60384"/>
          <a:ext cx="544062"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just" defTabSz="1244600">
            <a:lnSpc>
              <a:spcPct val="90000"/>
            </a:lnSpc>
            <a:spcBef>
              <a:spcPct val="0"/>
            </a:spcBef>
            <a:spcAft>
              <a:spcPct val="15000"/>
            </a:spcAft>
            <a:buChar char="•"/>
          </a:pPr>
          <a:r>
            <a:rPr kumimoji="1" lang="en-US" altLang="ja-JP" sz="2800" b="1" kern="1200" dirty="0" err="1">
              <a:effectLst>
                <a:outerShdw blurRad="38100" dist="38100" dir="2700000" algn="tl">
                  <a:srgbClr val="000000">
                    <a:alpha val="43137"/>
                  </a:srgbClr>
                </a:outerShdw>
              </a:effectLst>
            </a:rPr>
            <a:t>Thẩm</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quyền</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đánh</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a:t>
          </a:r>
          <a:endParaRPr kumimoji="1" lang="ja-JP" altLang="en-US" sz="2800" b="1" kern="1200" dirty="0">
            <a:effectLst>
              <a:outerShdw blurRad="38100" dist="38100" dir="2700000" algn="tl">
                <a:srgbClr val="000000">
                  <a:alpha val="43137"/>
                </a:srgbClr>
              </a:outerShdw>
            </a:effectLst>
          </a:endParaRPr>
        </a:p>
      </dsp:txBody>
      <dsp:txXfrm rot="-5400000">
        <a:off x="585914" y="3026175"/>
        <a:ext cx="6395967" cy="490944"/>
      </dsp:txXfrm>
    </dsp:sp>
    <dsp:sp modelId="{B346CB1B-BE13-41B3-AD85-282C9B2F6B81}">
      <dsp:nvSpPr>
        <dsp:cNvPr id="0" name=""/>
        <dsp:cNvSpPr/>
      </dsp:nvSpPr>
      <dsp:spPr>
        <a:xfrm rot="5400000">
          <a:off x="-125552" y="4106771"/>
          <a:ext cx="837019" cy="58591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kumimoji="1" lang="en-US" altLang="ja-JP" sz="2800" b="1" kern="1200" dirty="0">
              <a:effectLst>
                <a:outerShdw blurRad="38100" dist="38100" dir="2700000" algn="tl">
                  <a:srgbClr val="000000">
                    <a:alpha val="43137"/>
                  </a:srgbClr>
                </a:outerShdw>
              </a:effectLst>
            </a:rPr>
            <a:t>6</a:t>
          </a:r>
          <a:endParaRPr kumimoji="1" lang="ja-JP" altLang="en-US" sz="2800" b="1" kern="1200" dirty="0">
            <a:effectLst>
              <a:outerShdw blurRad="38100" dist="38100" dir="2700000" algn="tl">
                <a:srgbClr val="000000">
                  <a:alpha val="43137"/>
                </a:srgbClr>
              </a:outerShdw>
            </a:effectLst>
          </a:endParaRPr>
        </a:p>
      </dsp:txBody>
      <dsp:txXfrm rot="-5400000">
        <a:off x="2" y="4274175"/>
        <a:ext cx="585913" cy="251106"/>
      </dsp:txXfrm>
    </dsp:sp>
    <dsp:sp modelId="{C00A14D4-0A9A-4B02-86B3-2BBB92B56FC9}">
      <dsp:nvSpPr>
        <dsp:cNvPr id="0" name=""/>
        <dsp:cNvSpPr/>
      </dsp:nvSpPr>
      <dsp:spPr>
        <a:xfrm rot="5400000">
          <a:off x="3287928" y="1041986"/>
          <a:ext cx="1018495" cy="64225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kumimoji="1" lang="en-US" altLang="ja-JP" sz="2800" b="1" kern="1200" dirty="0" err="1">
              <a:effectLst>
                <a:outerShdw blurRad="38100" dist="38100" dir="2700000" algn="tl">
                  <a:srgbClr val="000000">
                    <a:alpha val="43137"/>
                  </a:srgbClr>
                </a:outerShdw>
              </a:effectLst>
            </a:rPr>
            <a:t>Cán</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bộ</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quản</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lý</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cơ</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sở</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giáo</a:t>
          </a:r>
          <a:r>
            <a:rPr kumimoji="1" lang="en-US" altLang="ja-JP" sz="2800" b="1" kern="1200" dirty="0">
              <a:effectLst>
                <a:outerShdw blurRad="38100" dist="38100" dir="2700000" algn="tl">
                  <a:srgbClr val="000000">
                    <a:alpha val="43137"/>
                  </a:srgbClr>
                </a:outerShdw>
              </a:effectLst>
            </a:rPr>
            <a:t> dục </a:t>
          </a:r>
          <a:r>
            <a:rPr kumimoji="1" lang="en-US" altLang="ja-JP" sz="2800" b="1" kern="1200" dirty="0" err="1">
              <a:effectLst>
                <a:outerShdw blurRad="38100" dist="38100" dir="2700000" algn="tl">
                  <a:srgbClr val="000000">
                    <a:alpha val="43137"/>
                  </a:srgbClr>
                </a:outerShdw>
              </a:effectLst>
            </a:rPr>
            <a:t>phổ</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thông</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cốt</a:t>
          </a:r>
          <a:r>
            <a:rPr kumimoji="1" lang="en-US" altLang="ja-JP" sz="2800" b="1" kern="1200" dirty="0">
              <a:effectLst>
                <a:outerShdw blurRad="38100" dist="38100" dir="2700000" algn="tl">
                  <a:srgbClr val="000000">
                    <a:alpha val="43137"/>
                  </a:srgbClr>
                </a:outerShdw>
              </a:effectLst>
            </a:rPr>
            <a:t> </a:t>
          </a:r>
          <a:r>
            <a:rPr kumimoji="1" lang="en-US" altLang="ja-JP" sz="2800" b="1" kern="1200" dirty="0" err="1">
              <a:effectLst>
                <a:outerShdw blurRad="38100" dist="38100" dir="2700000" algn="tl">
                  <a:srgbClr val="000000">
                    <a:alpha val="43137"/>
                  </a:srgbClr>
                </a:outerShdw>
              </a:effectLst>
            </a:rPr>
            <a:t>cán</a:t>
          </a:r>
          <a:endParaRPr kumimoji="1" lang="ja-JP" altLang="en-US" sz="2800" kern="1200" dirty="0"/>
        </a:p>
      </dsp:txBody>
      <dsp:txXfrm rot="-5400000">
        <a:off x="585913" y="3793721"/>
        <a:ext cx="6372807" cy="9190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76036-A6CF-4A20-903E-229F0E430304}">
      <dsp:nvSpPr>
        <dsp:cNvPr id="0" name=""/>
        <dsp:cNvSpPr/>
      </dsp:nvSpPr>
      <dsp:spPr>
        <a:xfrm>
          <a:off x="0" y="453650"/>
          <a:ext cx="8568952" cy="129614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3825" tIns="82550" rIns="123825" bIns="82550" numCol="1" spcCol="1270" anchor="ctr" anchorCtr="0">
          <a:noAutofit/>
        </a:bodyPr>
        <a:lstStyle/>
        <a:p>
          <a:pPr marL="0" lvl="0" indent="0" algn="ctr" defTabSz="2889250">
            <a:lnSpc>
              <a:spcPct val="90000"/>
            </a:lnSpc>
            <a:spcBef>
              <a:spcPct val="0"/>
            </a:spcBef>
            <a:spcAft>
              <a:spcPct val="35000"/>
            </a:spcAft>
            <a:buNone/>
          </a:pPr>
          <a:r>
            <a:rPr kumimoji="1" lang="en-US" altLang="ja-JP" sz="6500" kern="1200" dirty="0" err="1"/>
            <a:t>Văn</a:t>
          </a:r>
          <a:r>
            <a:rPr kumimoji="1" lang="en-US" altLang="ja-JP" sz="6500" kern="1200" dirty="0"/>
            <a:t> </a:t>
          </a:r>
          <a:r>
            <a:rPr kumimoji="1" lang="en-US" altLang="ja-JP" sz="6500" kern="1200" dirty="0" err="1"/>
            <a:t>bản</a:t>
          </a:r>
          <a:r>
            <a:rPr kumimoji="1" lang="en-US" altLang="ja-JP" sz="6500" kern="1200" dirty="0"/>
            <a:t> </a:t>
          </a:r>
          <a:r>
            <a:rPr kumimoji="1" lang="en-US" altLang="ja-JP" sz="6500" kern="1200" dirty="0" err="1"/>
            <a:t>tham</a:t>
          </a:r>
          <a:r>
            <a:rPr kumimoji="1" lang="en-US" altLang="ja-JP" sz="6500" kern="1200" dirty="0"/>
            <a:t> </a:t>
          </a:r>
          <a:r>
            <a:rPr kumimoji="1" lang="en-US" altLang="ja-JP" sz="6500" kern="1200" dirty="0" err="1"/>
            <a:t>chiếu</a:t>
          </a:r>
          <a:endParaRPr kumimoji="1" lang="ja-JP" altLang="en-US" sz="6500" kern="1200" dirty="0"/>
        </a:p>
      </dsp:txBody>
      <dsp:txXfrm>
        <a:off x="37963" y="491613"/>
        <a:ext cx="8493026" cy="1220218"/>
      </dsp:txXfrm>
    </dsp:sp>
    <dsp:sp modelId="{C428CA36-D9A2-431D-AC73-60EAB6CCA942}">
      <dsp:nvSpPr>
        <dsp:cNvPr id="0" name=""/>
        <dsp:cNvSpPr/>
      </dsp:nvSpPr>
      <dsp:spPr>
        <a:xfrm>
          <a:off x="0" y="1983100"/>
          <a:ext cx="1296144" cy="1296144"/>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4239ED-9C16-40F6-8A84-A88D8AB1EF29}">
      <dsp:nvSpPr>
        <dsp:cNvPr id="0" name=""/>
        <dsp:cNvSpPr/>
      </dsp:nvSpPr>
      <dsp:spPr>
        <a:xfrm>
          <a:off x="1373912" y="1983100"/>
          <a:ext cx="7195039" cy="1296144"/>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kumimoji="1" lang="en-US" altLang="ja-JP" sz="2000" b="1" kern="1200" dirty="0" err="1"/>
            <a:t>Thông</a:t>
          </a:r>
          <a:r>
            <a:rPr kumimoji="1" lang="en-US" altLang="ja-JP" sz="2000" b="1" kern="1200" dirty="0"/>
            <a:t> </a:t>
          </a:r>
          <a:r>
            <a:rPr kumimoji="1" lang="en-US" altLang="ja-JP" sz="2000" b="1" kern="1200" dirty="0" err="1"/>
            <a:t>tư</a:t>
          </a:r>
          <a:r>
            <a:rPr kumimoji="1" lang="en-US" altLang="ja-JP" sz="2000" b="1" kern="1200" dirty="0"/>
            <a:t> </a:t>
          </a:r>
          <a:r>
            <a:rPr kumimoji="1" lang="en-US" altLang="ja-JP" sz="2000" b="1" kern="1200" dirty="0" err="1"/>
            <a:t>số</a:t>
          </a:r>
          <a:r>
            <a:rPr kumimoji="1" lang="en-US" altLang="ja-JP" sz="2000" b="1" kern="1200" dirty="0"/>
            <a:t> 14/2018/TT-BGDĐT </a:t>
          </a:r>
          <a:r>
            <a:rPr kumimoji="1" lang="en-US" altLang="ja-JP" sz="2000" b="1" kern="1200" dirty="0" err="1"/>
            <a:t>ngày</a:t>
          </a:r>
          <a:r>
            <a:rPr kumimoji="1" lang="en-US" altLang="ja-JP" sz="2000" b="1" kern="1200" dirty="0"/>
            <a:t> 20/7/2017 ban </a:t>
          </a:r>
          <a:r>
            <a:rPr kumimoji="1" lang="en-US" altLang="ja-JP" sz="2000" b="1" kern="1200" dirty="0" err="1"/>
            <a:t>hành</a:t>
          </a:r>
          <a:r>
            <a:rPr kumimoji="1" lang="en-US" altLang="ja-JP" sz="2000" b="1" kern="1200" dirty="0"/>
            <a:t> </a:t>
          </a:r>
          <a:r>
            <a:rPr kumimoji="1" lang="en-US" altLang="ja-JP" sz="2000" b="1" kern="1200" dirty="0" err="1"/>
            <a:t>quy</a:t>
          </a:r>
          <a:r>
            <a:rPr kumimoji="1" lang="en-US" altLang="ja-JP" sz="2000" b="1" kern="1200" dirty="0"/>
            <a:t> </a:t>
          </a:r>
          <a:r>
            <a:rPr kumimoji="1" lang="en-US" altLang="ja-JP" sz="2000" b="1" kern="1200" dirty="0" err="1"/>
            <a:t>định</a:t>
          </a:r>
          <a:r>
            <a:rPr kumimoji="1" lang="en-US" altLang="ja-JP" sz="2000" b="1" kern="1200" dirty="0"/>
            <a:t> </a:t>
          </a:r>
          <a:r>
            <a:rPr kumimoji="1" lang="en-US" altLang="ja-JP" sz="2000" b="1" kern="1200" dirty="0" err="1"/>
            <a:t>chuẩn</a:t>
          </a:r>
          <a:r>
            <a:rPr kumimoji="1" lang="en-US" altLang="ja-JP" sz="2000" b="1" kern="1200" dirty="0"/>
            <a:t> </a:t>
          </a:r>
          <a:r>
            <a:rPr kumimoji="1" lang="en-US" altLang="ja-JP" sz="2000" b="1" kern="1200" dirty="0" err="1"/>
            <a:t>hiệu</a:t>
          </a:r>
          <a:r>
            <a:rPr kumimoji="1" lang="en-US" altLang="ja-JP" sz="2000" b="1" kern="1200" dirty="0"/>
            <a:t> </a:t>
          </a:r>
          <a:r>
            <a:rPr kumimoji="1" lang="en-US" altLang="ja-JP" sz="2000" b="1" kern="1200" dirty="0" err="1"/>
            <a:t>trưởng</a:t>
          </a:r>
          <a:r>
            <a:rPr kumimoji="1" lang="en-US" altLang="ja-JP" sz="2000" b="1" kern="1200" dirty="0"/>
            <a:t> </a:t>
          </a:r>
          <a:r>
            <a:rPr kumimoji="1" lang="en-US" altLang="ja-JP" sz="2000" b="1" kern="1200" dirty="0" err="1"/>
            <a:t>cơ</a:t>
          </a:r>
          <a:r>
            <a:rPr kumimoji="1" lang="en-US" altLang="ja-JP" sz="2000" b="1" kern="1200" dirty="0"/>
            <a:t> </a:t>
          </a:r>
          <a:r>
            <a:rPr kumimoji="1" lang="en-US" altLang="ja-JP" sz="2000" b="1" kern="1200" dirty="0" err="1"/>
            <a:t>sở</a:t>
          </a:r>
          <a:r>
            <a:rPr kumimoji="1" lang="en-US" altLang="ja-JP" sz="2000" b="1" kern="1200" dirty="0"/>
            <a:t> </a:t>
          </a:r>
          <a:r>
            <a:rPr kumimoji="1" lang="en-US" altLang="ja-JP" sz="2000" b="1" kern="1200" dirty="0" err="1"/>
            <a:t>giáo</a:t>
          </a:r>
          <a:r>
            <a:rPr kumimoji="1" lang="en-US" altLang="ja-JP" sz="2000" b="1" kern="1200" dirty="0"/>
            <a:t> dục </a:t>
          </a:r>
          <a:r>
            <a:rPr kumimoji="1" lang="en-US" altLang="ja-JP" sz="2000" b="1" kern="1200" dirty="0" err="1"/>
            <a:t>phổ</a:t>
          </a:r>
          <a:r>
            <a:rPr kumimoji="1" lang="en-US" altLang="ja-JP" sz="2000" b="1" kern="1200" dirty="0"/>
            <a:t> </a:t>
          </a:r>
          <a:r>
            <a:rPr kumimoji="1" lang="en-US" altLang="ja-JP" sz="2000" b="1" kern="1200" dirty="0" err="1"/>
            <a:t>thông</a:t>
          </a:r>
          <a:endParaRPr kumimoji="1" lang="ja-JP" altLang="en-US" sz="2000" b="1" kern="1200" dirty="0"/>
        </a:p>
      </dsp:txBody>
      <dsp:txXfrm>
        <a:off x="1437196" y="2046384"/>
        <a:ext cx="7068471" cy="1169576"/>
      </dsp:txXfrm>
    </dsp:sp>
    <dsp:sp modelId="{E562EAF3-734E-44CC-B55A-DFB10851C2B3}">
      <dsp:nvSpPr>
        <dsp:cNvPr id="0" name=""/>
        <dsp:cNvSpPr/>
      </dsp:nvSpPr>
      <dsp:spPr>
        <a:xfrm>
          <a:off x="0" y="3434781"/>
          <a:ext cx="1296144" cy="1296144"/>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2106F5-1D03-4F76-8112-709A35A304B2}">
      <dsp:nvSpPr>
        <dsp:cNvPr id="0" name=""/>
        <dsp:cNvSpPr/>
      </dsp:nvSpPr>
      <dsp:spPr>
        <a:xfrm>
          <a:off x="1373912" y="3434781"/>
          <a:ext cx="7195039" cy="1296144"/>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just" defTabSz="889000">
            <a:lnSpc>
              <a:spcPct val="90000"/>
            </a:lnSpc>
            <a:spcBef>
              <a:spcPct val="0"/>
            </a:spcBef>
            <a:spcAft>
              <a:spcPct val="35000"/>
            </a:spcAft>
            <a:buNone/>
          </a:pPr>
          <a:r>
            <a:rPr kumimoji="1" lang="en-US" altLang="ja-JP" sz="2000" b="1" kern="1200" dirty="0" err="1">
              <a:latin typeface="+mn-lt"/>
            </a:rPr>
            <a:t>Công</a:t>
          </a:r>
          <a:r>
            <a:rPr kumimoji="1" lang="en-US" altLang="ja-JP" sz="2000" b="1" kern="1200" dirty="0">
              <a:latin typeface="+mn-lt"/>
            </a:rPr>
            <a:t> </a:t>
          </a:r>
          <a:r>
            <a:rPr kumimoji="1" lang="en-US" altLang="ja-JP" sz="2000" b="1" kern="1200" dirty="0" err="1">
              <a:latin typeface="+mn-lt"/>
            </a:rPr>
            <a:t>văn</a:t>
          </a:r>
          <a:r>
            <a:rPr kumimoji="1" lang="en-US" altLang="ja-JP" sz="2000" b="1" kern="1200" dirty="0">
              <a:latin typeface="+mn-lt"/>
            </a:rPr>
            <a:t> </a:t>
          </a:r>
          <a:r>
            <a:rPr kumimoji="1" lang="en-US" altLang="ja-JP" sz="2000" b="1" kern="1200" dirty="0" err="1">
              <a:latin typeface="+mn-lt"/>
            </a:rPr>
            <a:t>số</a:t>
          </a:r>
          <a:r>
            <a:rPr kumimoji="1" lang="en-US" altLang="ja-JP" sz="2000" b="1" kern="1200" dirty="0">
              <a:latin typeface="+mn-lt"/>
            </a:rPr>
            <a:t> 4529/BGDĐT-NGCBQLGD </a:t>
          </a:r>
          <a:r>
            <a:rPr kumimoji="1" lang="en-US" altLang="ja-JP" sz="2000" b="1" kern="1200" dirty="0" err="1">
              <a:latin typeface="+mn-lt"/>
            </a:rPr>
            <a:t>ngày</a:t>
          </a:r>
          <a:r>
            <a:rPr kumimoji="1" lang="en-US" altLang="ja-JP" sz="2000" b="1" kern="1200" dirty="0">
              <a:latin typeface="+mn-lt"/>
            </a:rPr>
            <a:t> 01/10/2018 </a:t>
          </a:r>
          <a:r>
            <a:rPr kumimoji="1" lang="en-US" altLang="ja-JP" sz="2000" b="1" kern="1200" dirty="0" err="1">
              <a:latin typeface="+mn-lt"/>
            </a:rPr>
            <a:t>về</a:t>
          </a:r>
          <a:r>
            <a:rPr kumimoji="1" lang="en-US" altLang="ja-JP" sz="2000" b="1" kern="1200" dirty="0">
              <a:latin typeface="+mn-lt"/>
            </a:rPr>
            <a:t> </a:t>
          </a:r>
          <a:r>
            <a:rPr kumimoji="1" lang="en-US" altLang="ja-JP" sz="2000" b="1" kern="1200" dirty="0" err="1">
              <a:latin typeface="+mn-lt"/>
            </a:rPr>
            <a:t>việc</a:t>
          </a:r>
          <a:r>
            <a:rPr kumimoji="1" lang="en-US" altLang="ja-JP" sz="2000" b="1" kern="1200" dirty="0">
              <a:latin typeface="+mn-lt"/>
            </a:rPr>
            <a:t> </a:t>
          </a:r>
          <a:r>
            <a:rPr lang="ja-JP" sz="2000" b="1" kern="1200" dirty="0">
              <a:latin typeface="+mn-lt"/>
            </a:rPr>
            <a:t>hướng dẫn thực hiện Thông tư số 14/2018/TT-BGDĐT ngày 20/7/2018</a:t>
          </a:r>
          <a:r>
            <a:rPr lang="en-US" altLang="ja-JP" sz="2000" b="1" kern="1200" dirty="0">
              <a:latin typeface="+mn-lt"/>
            </a:rPr>
            <a:t> </a:t>
          </a:r>
          <a:r>
            <a:rPr lang="ja-JP" sz="2000" b="1" kern="1200" dirty="0">
              <a:latin typeface="+mn-lt"/>
            </a:rPr>
            <a:t>ban hành quy định chuẩn hiệu trưởng cơ sở giáo dục phổ thông</a:t>
          </a:r>
          <a:endParaRPr kumimoji="1" lang="ja-JP" altLang="en-US" sz="2000" b="1" kern="1200" dirty="0">
            <a:latin typeface="+mn-lt"/>
          </a:endParaRPr>
        </a:p>
      </dsp:txBody>
      <dsp:txXfrm>
        <a:off x="1437196" y="3498065"/>
        <a:ext cx="7068471" cy="11695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51CE51-E1C2-4E35-BF88-1A5E3F73A4C3}">
      <dsp:nvSpPr>
        <dsp:cNvPr id="0" name=""/>
        <dsp:cNvSpPr/>
      </dsp:nvSpPr>
      <dsp:spPr>
        <a:xfrm>
          <a:off x="0" y="738734"/>
          <a:ext cx="7758406"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FB4B97-E161-4FB6-B1B0-2B9220E8ABFC}">
      <dsp:nvSpPr>
        <dsp:cNvPr id="0" name=""/>
        <dsp:cNvSpPr/>
      </dsp:nvSpPr>
      <dsp:spPr>
        <a:xfrm>
          <a:off x="352310" y="49635"/>
          <a:ext cx="7400343" cy="88097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74" tIns="0" rIns="205274" bIns="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err="1">
              <a:latin typeface="Times" pitchFamily="18" charset="0"/>
              <a:cs typeface="Times" pitchFamily="18" charset="0"/>
            </a:rPr>
            <a:t>Hiệu</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trưởng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tự</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đánh</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giá</a:t>
          </a:r>
          <a:r>
            <a:rPr kumimoji="1" lang="en-US" altLang="ja-JP" sz="2800" kern="1200" dirty="0">
              <a:latin typeface="Times" pitchFamily="18" charset="0"/>
              <a:cs typeface="Times" pitchFamily="18" charset="0"/>
            </a:rPr>
            <a:t> </a:t>
          </a:r>
        </a:p>
        <a:p>
          <a:pPr marL="0" lvl="0" indent="0" algn="l" defTabSz="1244600">
            <a:lnSpc>
              <a:spcPct val="90000"/>
            </a:lnSpc>
            <a:spcBef>
              <a:spcPct val="0"/>
            </a:spcBef>
            <a:spcAft>
              <a:spcPct val="35000"/>
            </a:spcAft>
            <a:buNone/>
          </a:pPr>
          <a:r>
            <a:rPr kumimoji="1" lang="vi-VN" altLang="ja-JP" sz="1800" kern="1200" dirty="0">
              <a:latin typeface="Times" pitchFamily="18" charset="0"/>
              <a:cs typeface="Times" pitchFamily="18" charset="0"/>
              <a:hlinkClick xmlns:r="http://schemas.openxmlformats.org/officeDocument/2006/relationships" r:id="rId1" action="ppaction://hlinkfile"/>
            </a:rPr>
            <a:t>C:\Users\KieuHue\Desktop\Phụ lục\Biểu mẫu tự đánh giá.doc</a:t>
          </a:r>
          <a:r>
            <a:rPr kumimoji="1" lang="en-US" altLang="ja-JP" sz="1800" kern="1200" dirty="0">
              <a:latin typeface="Times" pitchFamily="18" charset="0"/>
              <a:cs typeface="Times" pitchFamily="18" charset="0"/>
            </a:rPr>
            <a:t> </a:t>
          </a:r>
          <a:endParaRPr kumimoji="1" lang="ja-JP" altLang="en-US" sz="4800" kern="1200" dirty="0">
            <a:latin typeface="Times" pitchFamily="18" charset="0"/>
            <a:cs typeface="Times" pitchFamily="18" charset="0"/>
          </a:endParaRPr>
        </a:p>
      </dsp:txBody>
      <dsp:txXfrm>
        <a:off x="395316" y="92641"/>
        <a:ext cx="7314331" cy="794966"/>
      </dsp:txXfrm>
    </dsp:sp>
    <dsp:sp modelId="{563E5836-E452-4130-B981-CC2E1FB31CE1}">
      <dsp:nvSpPr>
        <dsp:cNvPr id="0" name=""/>
        <dsp:cNvSpPr/>
      </dsp:nvSpPr>
      <dsp:spPr>
        <a:xfrm>
          <a:off x="0" y="2135407"/>
          <a:ext cx="7758406"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497643-836B-4A79-B133-474B6C6ABB2C}">
      <dsp:nvSpPr>
        <dsp:cNvPr id="0" name=""/>
        <dsp:cNvSpPr/>
      </dsp:nvSpPr>
      <dsp:spPr>
        <a:xfrm>
          <a:off x="370873" y="1136534"/>
          <a:ext cx="7383911" cy="119075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74" tIns="0" rIns="205274" bIns="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err="1">
              <a:latin typeface="Times" pitchFamily="18" charset="0"/>
              <a:cs typeface="Times" pitchFamily="18" charset="0"/>
            </a:rPr>
            <a:t>Nhà</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trường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tổ</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chức</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lấy</a:t>
          </a:r>
          <a:r>
            <a:rPr kumimoji="1" lang="en-US" altLang="ja-JP" sz="2800" kern="1200" dirty="0">
              <a:latin typeface="Times" pitchFamily="18" charset="0"/>
              <a:cs typeface="Times" pitchFamily="18" charset="0"/>
            </a:rPr>
            <a:t> ý </a:t>
          </a:r>
          <a:r>
            <a:rPr kumimoji="1" lang="en-US" altLang="ja-JP" sz="2800" kern="1200" dirty="0" err="1">
              <a:latin typeface="Times" pitchFamily="18" charset="0"/>
              <a:cs typeface="Times" pitchFamily="18" charset="0"/>
            </a:rPr>
            <a:t>kiến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giáo</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viên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nhân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viên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trong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nhà</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trường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đối</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với</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hiệu</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trưởng</a:t>
          </a:r>
          <a:r>
            <a:rPr kumimoji="1" lang="en-US" altLang="ja-JP" sz="2800" kern="1200" dirty="0">
              <a:latin typeface="Times" pitchFamily="18" charset="0"/>
              <a:cs typeface="Times" pitchFamily="18" charset="0"/>
            </a:rPr>
            <a:t> </a:t>
          </a:r>
          <a:r>
            <a:rPr kumimoji="1" lang="en-US" altLang="ja-JP" sz="1600" kern="1200" dirty="0">
              <a:latin typeface="Times" pitchFamily="18" charset="0"/>
              <a:cs typeface="Times" pitchFamily="18" charset="0"/>
              <a:hlinkClick xmlns:r="http://schemas.openxmlformats.org/officeDocument/2006/relationships" r:id="rId2" action="ppaction://hlinkfile"/>
            </a:rPr>
            <a:t>C:\Users\KieuHue\Desktop\Phụ </a:t>
          </a:r>
          <a:r>
            <a:rPr kumimoji="1" lang="en-US" altLang="ja-JP" sz="1600" kern="1200" dirty="0" err="1">
              <a:latin typeface="Times" pitchFamily="18" charset="0"/>
              <a:cs typeface="Times" pitchFamily="18" charset="0"/>
              <a:hlinkClick xmlns:r="http://schemas.openxmlformats.org/officeDocument/2006/relationships" r:id="rId2" action="ppaction://hlinkfile"/>
            </a:rPr>
            <a:t>lục</a:t>
          </a:r>
          <a:r>
            <a:rPr kumimoji="1" lang="en-US" altLang="ja-JP" sz="1600" kern="1200" dirty="0">
              <a:latin typeface="Times" pitchFamily="18" charset="0"/>
              <a:cs typeface="Times" pitchFamily="18" charset="0"/>
              <a:hlinkClick xmlns:r="http://schemas.openxmlformats.org/officeDocument/2006/relationships" r:id="rId2" action="ppaction://hlinkfile"/>
            </a:rPr>
            <a:t>\</a:t>
          </a:r>
          <a:r>
            <a:rPr kumimoji="1" lang="en-US" altLang="ja-JP" sz="1600" kern="1200" dirty="0" err="1">
              <a:latin typeface="Times" pitchFamily="18" charset="0"/>
              <a:cs typeface="Times" pitchFamily="18" charset="0"/>
              <a:hlinkClick xmlns:r="http://schemas.openxmlformats.org/officeDocument/2006/relationships" r:id="rId2" action="ppaction://hlinkfile"/>
            </a:rPr>
            <a:t>Biểu</a:t>
          </a:r>
          <a:r>
            <a:rPr kumimoji="1" lang="en-US" altLang="ja-JP" sz="1600" kern="1200" dirty="0">
              <a:latin typeface="Times" pitchFamily="18" charset="0"/>
              <a:cs typeface="Times" pitchFamily="18" charset="0"/>
              <a:hlinkClick xmlns:r="http://schemas.openxmlformats.org/officeDocument/2006/relationships" r:id="rId2" action="ppaction://hlinkfile"/>
            </a:rPr>
            <a:t> </a:t>
          </a:r>
          <a:r>
            <a:rPr kumimoji="1" lang="en-US" altLang="ja-JP" sz="1600" kern="1200" dirty="0" err="1">
              <a:latin typeface="Times" pitchFamily="18" charset="0"/>
              <a:cs typeface="Times" pitchFamily="18" charset="0"/>
              <a:hlinkClick xmlns:r="http://schemas.openxmlformats.org/officeDocument/2006/relationships" r:id="rId2" action="ppaction://hlinkfile"/>
            </a:rPr>
            <a:t>mẫu</a:t>
          </a:r>
          <a:r>
            <a:rPr kumimoji="1" lang="en-US" altLang="ja-JP" sz="1600" kern="1200" dirty="0">
              <a:latin typeface="Times" pitchFamily="18" charset="0"/>
              <a:cs typeface="Times" pitchFamily="18" charset="0"/>
              <a:hlinkClick xmlns:r="http://schemas.openxmlformats.org/officeDocument/2006/relationships" r:id="rId2" action="ppaction://hlinkfile"/>
            </a:rPr>
            <a:t> </a:t>
          </a:r>
          <a:r>
            <a:rPr kumimoji="1" lang="en-US" altLang="ja-JP" sz="1600" kern="1200" dirty="0" err="1">
              <a:latin typeface="Times" pitchFamily="18" charset="0"/>
              <a:cs typeface="Times" pitchFamily="18" charset="0"/>
              <a:hlinkClick xmlns:r="http://schemas.openxmlformats.org/officeDocument/2006/relationships" r:id="rId2" action="ppaction://hlinkfile"/>
            </a:rPr>
            <a:t>lấy</a:t>
          </a:r>
          <a:r>
            <a:rPr kumimoji="1" lang="en-US" altLang="ja-JP" sz="1600" kern="1200" dirty="0">
              <a:latin typeface="Times" pitchFamily="18" charset="0"/>
              <a:cs typeface="Times" pitchFamily="18" charset="0"/>
              <a:hlinkClick xmlns:r="http://schemas.openxmlformats.org/officeDocument/2006/relationships" r:id="rId2" action="ppaction://hlinkfile"/>
            </a:rPr>
            <a:t> ý kiến.doc</a:t>
          </a:r>
          <a:endParaRPr kumimoji="1" lang="ja-JP" altLang="en-US" sz="1600" kern="1200" dirty="0">
            <a:latin typeface="Times" pitchFamily="18" charset="0"/>
            <a:cs typeface="Times" pitchFamily="18" charset="0"/>
          </a:endParaRPr>
        </a:p>
      </dsp:txBody>
      <dsp:txXfrm>
        <a:off x="429001" y="1194662"/>
        <a:ext cx="7267655" cy="1074497"/>
      </dsp:txXfrm>
    </dsp:sp>
    <dsp:sp modelId="{A23B12F0-B397-4E6F-AD65-E72CAD0A8262}">
      <dsp:nvSpPr>
        <dsp:cNvPr id="0" name=""/>
        <dsp:cNvSpPr/>
      </dsp:nvSpPr>
      <dsp:spPr>
        <a:xfrm>
          <a:off x="0" y="4260684"/>
          <a:ext cx="7758406" cy="327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A68042-E845-4617-913C-00D5E6A5ED59}">
      <dsp:nvSpPr>
        <dsp:cNvPr id="0" name=""/>
        <dsp:cNvSpPr/>
      </dsp:nvSpPr>
      <dsp:spPr>
        <a:xfrm>
          <a:off x="369357" y="2533207"/>
          <a:ext cx="7387146" cy="191935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274" tIns="0" rIns="205274" bIns="0" numCol="1" spcCol="1270" anchor="ctr" anchorCtr="0">
          <a:noAutofit/>
        </a:bodyPr>
        <a:lstStyle/>
        <a:p>
          <a:pPr marL="0" lvl="0" indent="0" algn="l" defTabSz="1244600">
            <a:lnSpc>
              <a:spcPct val="90000"/>
            </a:lnSpc>
            <a:spcBef>
              <a:spcPct val="0"/>
            </a:spcBef>
            <a:spcAft>
              <a:spcPct val="35000"/>
            </a:spcAft>
            <a:buNone/>
          </a:pPr>
          <a:r>
            <a:rPr kumimoji="1" lang="en-US" altLang="ja-JP" sz="2800" kern="1200" dirty="0" err="1">
              <a:latin typeface="Times" pitchFamily="18" charset="0"/>
              <a:cs typeface="Times" pitchFamily="18" charset="0"/>
            </a:rPr>
            <a:t>Thủ</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trưởng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cơ</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quan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quản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lý</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trực</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tiếp</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đánh</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giá</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dựa</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trên</a:t>
          </a:r>
          <a:r>
            <a:rPr kumimoji="1" lang="en-US" altLang="ja-JP" sz="2800" kern="1200" dirty="0">
              <a:latin typeface="Times" pitchFamily="18" charset="0"/>
              <a:cs typeface="Times" pitchFamily="18" charset="0"/>
            </a:rPr>
            <a:t>: (1) </a:t>
          </a:r>
          <a:r>
            <a:rPr kumimoji="1" lang="en-US" altLang="ja-JP" sz="2800" kern="1200" dirty="0" err="1">
              <a:latin typeface="Times" pitchFamily="18" charset="0"/>
              <a:cs typeface="Times" pitchFamily="18" charset="0"/>
            </a:rPr>
            <a:t>Kết</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quả</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tự</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đánh</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giá</a:t>
          </a:r>
          <a:r>
            <a:rPr kumimoji="1" lang="en-US" altLang="ja-JP" sz="2800" kern="1200" dirty="0">
              <a:latin typeface="Times" pitchFamily="18" charset="0"/>
              <a:cs typeface="Times" pitchFamily="18" charset="0"/>
            </a:rPr>
            <a:t>; (2) ý </a:t>
          </a:r>
          <a:r>
            <a:rPr kumimoji="1" lang="en-US" altLang="ja-JP" sz="2800" kern="1200" dirty="0" err="1">
              <a:latin typeface="Times" pitchFamily="18" charset="0"/>
              <a:cs typeface="Times" pitchFamily="18" charset="0"/>
            </a:rPr>
            <a:t>kiến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của</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giáo</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viên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nhân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viên</a:t>
          </a:r>
          <a:r>
            <a:rPr kumimoji="1" lang="en-US" altLang="ja-JP" sz="2800" kern="1200" dirty="0">
              <a:latin typeface="Times" pitchFamily="18" charset="0"/>
              <a:cs typeface="Times" pitchFamily="18" charset="0"/>
            </a:rPr>
            <a:t>; (3) </a:t>
          </a:r>
          <a:r>
            <a:rPr kumimoji="1" lang="en-US" altLang="ja-JP" sz="2800" kern="1200" dirty="0" err="1">
              <a:latin typeface="Times" pitchFamily="18" charset="0"/>
              <a:cs typeface="Times" pitchFamily="18" charset="0"/>
            </a:rPr>
            <a:t>thực</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tiễn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thực</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hiện</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nhiệm</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vụ</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và</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có</a:t>
          </a:r>
          <a:r>
            <a:rPr kumimoji="1" lang="en-US" altLang="ja-JP" sz="2800" kern="1200" dirty="0">
              <a:latin typeface="Times" pitchFamily="18" charset="0"/>
              <a:cs typeface="Times" pitchFamily="18" charset="0"/>
            </a:rPr>
            <a:t> minh </a:t>
          </a:r>
          <a:r>
            <a:rPr kumimoji="1" lang="en-US" altLang="ja-JP" sz="2800" kern="1200" dirty="0" err="1">
              <a:latin typeface="Times" pitchFamily="18" charset="0"/>
              <a:cs typeface="Times" pitchFamily="18" charset="0"/>
            </a:rPr>
            <a:t>chứng</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xác</a:t>
          </a:r>
          <a:r>
            <a:rPr kumimoji="1" lang="en-US" altLang="ja-JP" sz="2800" kern="1200" dirty="0">
              <a:latin typeface="Times" pitchFamily="18" charset="0"/>
              <a:cs typeface="Times" pitchFamily="18" charset="0"/>
            </a:rPr>
            <a:t> </a:t>
          </a:r>
          <a:r>
            <a:rPr kumimoji="1" lang="en-US" altLang="ja-JP" sz="2800" kern="1200" dirty="0" err="1">
              <a:latin typeface="Times" pitchFamily="18" charset="0"/>
              <a:cs typeface="Times" pitchFamily="18" charset="0"/>
            </a:rPr>
            <a:t>thực</a:t>
          </a:r>
          <a:r>
            <a:rPr kumimoji="1" lang="en-US" altLang="ja-JP" sz="2800" kern="1200" dirty="0">
              <a:latin typeface="Times" pitchFamily="18" charset="0"/>
              <a:cs typeface="Times" pitchFamily="18" charset="0"/>
            </a:rPr>
            <a:t> </a:t>
          </a:r>
        </a:p>
        <a:p>
          <a:pPr marL="0" lvl="0" indent="0" algn="l" defTabSz="1244600">
            <a:lnSpc>
              <a:spcPct val="90000"/>
            </a:lnSpc>
            <a:spcBef>
              <a:spcPct val="0"/>
            </a:spcBef>
            <a:spcAft>
              <a:spcPct val="35000"/>
            </a:spcAft>
            <a:buNone/>
          </a:pPr>
          <a:r>
            <a:rPr kumimoji="1" lang="vi-VN" altLang="ja-JP" sz="1600" kern="1200" dirty="0">
              <a:latin typeface="Times" pitchFamily="18" charset="0"/>
              <a:cs typeface="Times" pitchFamily="18" charset="0"/>
              <a:hlinkClick xmlns:r="http://schemas.openxmlformats.org/officeDocument/2006/relationships" r:id="rId3" action="ppaction://hlinkfile"/>
            </a:rPr>
            <a:t>C:\Users\KieuHue\Desktop\Phụ lục\Biểu mẫu cấp trên đánh giá.doc</a:t>
          </a:r>
          <a:r>
            <a:rPr kumimoji="1" lang="en-US" altLang="ja-JP" sz="1600" kern="1200" dirty="0">
              <a:latin typeface="Times" pitchFamily="18" charset="0"/>
              <a:cs typeface="Times" pitchFamily="18" charset="0"/>
            </a:rPr>
            <a:t>`</a:t>
          </a:r>
          <a:endParaRPr kumimoji="1" lang="ja-JP" altLang="en-US" sz="1600" kern="1200" dirty="0">
            <a:latin typeface="Times" pitchFamily="18" charset="0"/>
            <a:cs typeface="Times" pitchFamily="18" charset="0"/>
          </a:endParaRPr>
        </a:p>
      </dsp:txBody>
      <dsp:txXfrm>
        <a:off x="463052" y="2626902"/>
        <a:ext cx="7199756" cy="17319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99A743-AA2A-43C5-B17A-F43BCCBAF331}">
      <dsp:nvSpPr>
        <dsp:cNvPr id="0" name=""/>
        <dsp:cNvSpPr/>
      </dsp:nvSpPr>
      <dsp:spPr>
        <a:xfrm>
          <a:off x="885805" y="0"/>
          <a:ext cx="4392488" cy="4392488"/>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D7152F-69B0-4AC2-AC90-EDF5B5F10997}">
      <dsp:nvSpPr>
        <dsp:cNvPr id="0" name=""/>
        <dsp:cNvSpPr/>
      </dsp:nvSpPr>
      <dsp:spPr>
        <a:xfrm>
          <a:off x="2098389" y="439677"/>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err="1">
              <a:latin typeface="Times" pitchFamily="18" charset="0"/>
              <a:cs typeface="Times" pitchFamily="18" charset="0"/>
            </a:rPr>
            <a:t>Đạt</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chuẩn</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hiệu</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trưởng</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mức</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tốt</a:t>
          </a:r>
          <a:endParaRPr kumimoji="1" lang="ja-JP" altLang="en-US" sz="2400" kern="1200" dirty="0">
            <a:latin typeface="Times" pitchFamily="18" charset="0"/>
            <a:cs typeface="Times" pitchFamily="18" charset="0"/>
          </a:endParaRPr>
        </a:p>
      </dsp:txBody>
      <dsp:txXfrm>
        <a:off x="2136499" y="477787"/>
        <a:ext cx="4746215" cy="704476"/>
      </dsp:txXfrm>
    </dsp:sp>
    <dsp:sp modelId="{AA1B8E62-0440-4211-A31E-91BB9D056273}">
      <dsp:nvSpPr>
        <dsp:cNvPr id="0" name=""/>
        <dsp:cNvSpPr/>
      </dsp:nvSpPr>
      <dsp:spPr>
        <a:xfrm>
          <a:off x="2056148" y="1317960"/>
          <a:ext cx="4906918"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err="1">
              <a:latin typeface="Times" pitchFamily="18" charset="0"/>
              <a:cs typeface="Times" pitchFamily="18" charset="0"/>
            </a:rPr>
            <a:t>Đạt</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chuẩn</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hiệu</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trưởng</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mức</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khá</a:t>
          </a:r>
          <a:endParaRPr kumimoji="1" lang="ja-JP" altLang="en-US" sz="2400" kern="1200" dirty="0">
            <a:latin typeface="Times" pitchFamily="18" charset="0"/>
            <a:cs typeface="Times" pitchFamily="18" charset="0"/>
          </a:endParaRPr>
        </a:p>
      </dsp:txBody>
      <dsp:txXfrm>
        <a:off x="2094258" y="1356070"/>
        <a:ext cx="4830698" cy="704476"/>
      </dsp:txXfrm>
    </dsp:sp>
    <dsp:sp modelId="{98895072-0D07-420A-9B35-38368A66E40E}">
      <dsp:nvSpPr>
        <dsp:cNvPr id="0" name=""/>
        <dsp:cNvSpPr/>
      </dsp:nvSpPr>
      <dsp:spPr>
        <a:xfrm>
          <a:off x="2098389" y="2196243"/>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err="1">
              <a:latin typeface="Times" pitchFamily="18" charset="0"/>
              <a:cs typeface="Times" pitchFamily="18" charset="0"/>
            </a:rPr>
            <a:t>Đạt</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chuẩn</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hiệu</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2136499" y="2234353"/>
        <a:ext cx="4746215" cy="704476"/>
      </dsp:txXfrm>
    </dsp:sp>
    <dsp:sp modelId="{916E8FE3-3854-47B1-8D2B-18005749E6A5}">
      <dsp:nvSpPr>
        <dsp:cNvPr id="0" name=""/>
        <dsp:cNvSpPr/>
      </dsp:nvSpPr>
      <dsp:spPr>
        <a:xfrm>
          <a:off x="2098389" y="3074527"/>
          <a:ext cx="4822435" cy="780696"/>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en-US" altLang="ja-JP" sz="2400" kern="1200" dirty="0" err="1">
              <a:latin typeface="Times" pitchFamily="18" charset="0"/>
              <a:cs typeface="Times" pitchFamily="18" charset="0"/>
            </a:rPr>
            <a:t>Chưa</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đạt</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chuẩn</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hiệu</a:t>
          </a:r>
          <a:r>
            <a:rPr kumimoji="1" lang="en-US" altLang="ja-JP" sz="2400" kern="1200" dirty="0">
              <a:latin typeface="Times" pitchFamily="18" charset="0"/>
              <a:cs typeface="Times" pitchFamily="18" charset="0"/>
            </a:rPr>
            <a:t> </a:t>
          </a:r>
          <a:r>
            <a:rPr kumimoji="1" lang="en-US" altLang="ja-JP" sz="2400" kern="1200" dirty="0" err="1">
              <a:latin typeface="Times" pitchFamily="18" charset="0"/>
              <a:cs typeface="Times" pitchFamily="18" charset="0"/>
            </a:rPr>
            <a:t>trưởng</a:t>
          </a:r>
          <a:endParaRPr kumimoji="1" lang="ja-JP" altLang="en-US" sz="2400" kern="1200" dirty="0">
            <a:latin typeface="Times" pitchFamily="18" charset="0"/>
            <a:cs typeface="Times" pitchFamily="18" charset="0"/>
          </a:endParaRPr>
        </a:p>
      </dsp:txBody>
      <dsp:txXfrm>
        <a:off x="2136499" y="3112637"/>
        <a:ext cx="4746215" cy="70447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48BC0-08E5-41A1-88B2-B4800FB18811}" type="datetimeFigureOut">
              <a:rPr kumimoji="1" lang="ja-JP" altLang="en-US" smtClean="0"/>
              <a:t>2019/5/6</a:t>
            </a:fld>
            <a:endParaRPr kumimoji="1" lang="ja-JP"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en-US" altLang="ja-JP"/>
              <a:t>Click to 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0A2929-75F4-4C9E-824F-5B625CE0933C}" type="slidenum">
              <a:rPr kumimoji="1" lang="ja-JP" altLang="en-US" smtClean="0"/>
              <a:t>‹#›</a:t>
            </a:fld>
            <a:endParaRPr kumimoji="1" lang="ja-JP" altLang="en-US"/>
          </a:p>
        </p:txBody>
      </p:sp>
    </p:spTree>
    <p:extLst>
      <p:ext uri="{BB962C8B-B14F-4D97-AF65-F5344CB8AC3E}">
        <p14:creationId xmlns:p14="http://schemas.microsoft.com/office/powerpoint/2010/main" val="35000017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Good afternoon, ladies and </a:t>
            </a:r>
            <a:r>
              <a:rPr kumimoji="1" lang="en-US" altLang="ja-JP" sz="1200" kern="1200" dirty="0" err="1">
                <a:solidFill>
                  <a:schemeClr val="tx1"/>
                </a:solidFill>
                <a:effectLst/>
                <a:latin typeface="+mn-lt"/>
                <a:ea typeface="+mn-ea"/>
                <a:cs typeface="+mn-cs"/>
              </a:rPr>
              <a:t>gentlemens</a:t>
            </a:r>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My name is Tran Kieu Huong, I am a Doctor of Philosophy candidate in Department of geography in University of Natural Sciences. Topic of my doctoral thesis is Integrated Water Resource Management in </a:t>
            </a:r>
            <a:r>
              <a:rPr kumimoji="1" lang="en-US" altLang="ja-JP" sz="1200" kern="1200" dirty="0" err="1">
                <a:solidFill>
                  <a:schemeClr val="tx1"/>
                </a:solidFill>
                <a:effectLst/>
                <a:latin typeface="+mn-lt"/>
                <a:ea typeface="+mn-ea"/>
                <a:cs typeface="+mn-cs"/>
              </a:rPr>
              <a:t>Ca</a:t>
            </a:r>
            <a:r>
              <a:rPr kumimoji="1" lang="en-US" altLang="ja-JP" sz="1200" kern="1200" dirty="0">
                <a:solidFill>
                  <a:schemeClr val="tx1"/>
                </a:solidFill>
                <a:effectLst/>
                <a:latin typeface="+mn-lt"/>
                <a:ea typeface="+mn-ea"/>
                <a:cs typeface="+mn-cs"/>
              </a:rPr>
              <a:t> River Basin</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Therefor, Today, I would like to present to you topic with the title Integrated Water Resource Management in the River Basin.</a:t>
            </a:r>
            <a:endParaRPr kumimoji="1" lang="ja-JP" altLang="ja-JP"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a:t>
            </a:fld>
            <a:endParaRPr kumimoji="1" lang="ja-JP" altLang="en-US"/>
          </a:p>
        </p:txBody>
      </p:sp>
    </p:spTree>
    <p:extLst>
      <p:ext uri="{BB962C8B-B14F-4D97-AF65-F5344CB8AC3E}">
        <p14:creationId xmlns:p14="http://schemas.microsoft.com/office/powerpoint/2010/main" val="39089386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18</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19</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20</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21</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22</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23</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My presentation include 6 part </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2</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My presentation include 4 part </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3</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My presentation include 4 part </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4</a:t>
            </a:fld>
            <a:endParaRPr kumimoji="1" lang="ja-JP" altLang="en-US"/>
          </a:p>
        </p:txBody>
      </p:sp>
    </p:spTree>
    <p:extLst>
      <p:ext uri="{BB962C8B-B14F-4D97-AF65-F5344CB8AC3E}">
        <p14:creationId xmlns:p14="http://schemas.microsoft.com/office/powerpoint/2010/main" val="34764928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5</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6</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13</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16</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kumimoji="1" lang="en-US" altLang="ja-JP" sz="1200" kern="1200" dirty="0">
                <a:solidFill>
                  <a:schemeClr val="tx1"/>
                </a:solidFill>
                <a:effectLst/>
                <a:latin typeface="+mn-lt"/>
                <a:ea typeface="+mn-ea"/>
                <a:cs typeface="+mn-cs"/>
              </a:rPr>
              <a:t>Firstly I will talk about the important of</a:t>
            </a:r>
            <a:r>
              <a:rPr kumimoji="1" lang="en-US" altLang="ja-JP" sz="1200" kern="1200" baseline="0" dirty="0">
                <a:solidFill>
                  <a:schemeClr val="tx1"/>
                </a:solidFill>
                <a:effectLst/>
                <a:latin typeface="+mn-lt"/>
                <a:ea typeface="+mn-ea"/>
                <a:cs typeface="+mn-cs"/>
              </a:rPr>
              <a:t> IWRM</a:t>
            </a:r>
            <a:endParaRPr lang="en-US" altLang="ja-JP" dirty="0"/>
          </a:p>
          <a:p>
            <a:pPr marL="285750" indent="-285750">
              <a:buBlip>
                <a:blip r:embed="rId3"/>
              </a:buBlip>
            </a:pPr>
            <a:r>
              <a:rPr lang="en-US" altLang="ja-JP" dirty="0"/>
              <a:t>Every 8 seconds, a child dies from a water-related disease.</a:t>
            </a:r>
          </a:p>
          <a:p>
            <a:pPr marL="285750" indent="-285750">
              <a:buBlip>
                <a:blip r:embed="rId3"/>
              </a:buBlip>
            </a:pPr>
            <a:r>
              <a:rPr lang="en-US" altLang="ja-JP" dirty="0"/>
              <a:t>50% of people in developing countries suffer from one or more </a:t>
            </a:r>
            <a:r>
              <a:rPr lang="en-US" altLang="ja-JP" dirty="0" err="1"/>
              <a:t>waterrelated</a:t>
            </a:r>
            <a:r>
              <a:rPr lang="en-US" altLang="ja-JP" dirty="0"/>
              <a:t> diseases.</a:t>
            </a:r>
          </a:p>
          <a:p>
            <a:endParaRPr kumimoji="1" lang="ja-JP" altLang="en-US" dirty="0"/>
          </a:p>
        </p:txBody>
      </p:sp>
      <p:sp>
        <p:nvSpPr>
          <p:cNvPr id="4" name="Slide Number Placeholder 3"/>
          <p:cNvSpPr>
            <a:spLocks noGrp="1"/>
          </p:cNvSpPr>
          <p:nvPr>
            <p:ph type="sldNum" sz="quarter" idx="10"/>
          </p:nvPr>
        </p:nvSpPr>
        <p:spPr/>
        <p:txBody>
          <a:bodyPr/>
          <a:lstStyle/>
          <a:p>
            <a:fld id="{450A2929-75F4-4C9E-824F-5B625CE0933C}" type="slidenum">
              <a:rPr kumimoji="1" lang="ja-JP" altLang="en-US" smtClean="0"/>
              <a:t>17</a:t>
            </a:fld>
            <a:endParaRPr kumimoji="1" lang="ja-JP" altLang="en-US"/>
          </a:p>
        </p:txBody>
      </p:sp>
    </p:spTree>
    <p:extLst>
      <p:ext uri="{BB962C8B-B14F-4D97-AF65-F5344CB8AC3E}">
        <p14:creationId xmlns:p14="http://schemas.microsoft.com/office/powerpoint/2010/main" val="360509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ja-JP"/>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ltLang="ja-JP"/>
              <a:t>Click to edit Master subtitle style</a:t>
            </a:r>
            <a:endParaRPr kumimoji="0" lang="en-US"/>
          </a:p>
        </p:txBody>
      </p:sp>
      <p:sp>
        <p:nvSpPr>
          <p:cNvPr id="30" name="Date Placeholder 29"/>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19" name="Footer Placeholder 18"/>
          <p:cNvSpPr>
            <a:spLocks noGrp="1"/>
          </p:cNvSpPr>
          <p:nvPr>
            <p:ph type="ftr" sz="quarter" idx="11"/>
          </p:nvPr>
        </p:nvSpPr>
        <p:spPr/>
        <p:txBody>
          <a:bodyPr/>
          <a:lstStyle/>
          <a:p>
            <a:endParaRPr kumimoji="1" lang="ja-JP" altLang="en-US"/>
          </a:p>
        </p:txBody>
      </p:sp>
      <p:sp>
        <p:nvSpPr>
          <p:cNvPr id="27" name="Slide Number Placeholder 2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ja-JP"/>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ltLang="ja-JP"/>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ltLang="ja-JP"/>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ltLang="ja-JP"/>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ltLang="ja-JP"/>
              <a:t>Click to edit Master text styles</a:t>
            </a:r>
          </a:p>
        </p:txBody>
      </p:sp>
      <p:sp>
        <p:nvSpPr>
          <p:cNvPr id="4" name="Date Placeholder 3"/>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ltLang="ja-JP"/>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ltLang="ja-JP"/>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ja-JP"/>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ltLang="ja-JP"/>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7" name="Date Placeholder 6"/>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ltLang="ja-JP"/>
              <a:t>Click to edit Master title style</a:t>
            </a:r>
            <a:endParaRPr kumimoji="0" lang="en-US"/>
          </a:p>
        </p:txBody>
      </p:sp>
      <p:sp>
        <p:nvSpPr>
          <p:cNvPr id="3" name="Date Placeholder 2"/>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ltLang="ja-JP"/>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ltLang="ja-JP"/>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ltLang="ja-JP"/>
              <a:t>Click to edit Master text styles</a:t>
            </a:r>
          </a:p>
          <a:p>
            <a:pPr lvl="1" eaLnBrk="1" latinLnBrk="0" hangingPunct="1"/>
            <a:r>
              <a:rPr lang="en-US" altLang="ja-JP"/>
              <a:t>Second level</a:t>
            </a:r>
          </a:p>
          <a:p>
            <a:pPr lvl="2" eaLnBrk="1" latinLnBrk="0" hangingPunct="1"/>
            <a:r>
              <a:rPr lang="en-US" altLang="ja-JP"/>
              <a:t>Third level</a:t>
            </a:r>
          </a:p>
          <a:p>
            <a:pPr lvl="3" eaLnBrk="1" latinLnBrk="0" hangingPunct="1"/>
            <a:r>
              <a:rPr lang="en-US" altLang="ja-JP"/>
              <a:t>Fourth level</a:t>
            </a:r>
          </a:p>
          <a:p>
            <a:pPr lvl="4" eaLnBrk="1" latinLnBrk="0" hangingPunct="1"/>
            <a:r>
              <a:rPr lang="en-US" altLang="ja-JP"/>
              <a:t>Fifth level</a:t>
            </a:r>
            <a:endParaRPr kumimoji="0" lang="en-US"/>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663720-EBAB-402D-952A-F94E5B6FC253}"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ltLang="ja-JP"/>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ltLang="ja-JP"/>
              <a:t>Click to edit Master text styles</a:t>
            </a:r>
          </a:p>
        </p:txBody>
      </p:sp>
      <p:sp>
        <p:nvSpPr>
          <p:cNvPr id="5" name="Date Placeholder 4"/>
          <p:cNvSpPr>
            <a:spLocks noGrp="1"/>
          </p:cNvSpPr>
          <p:nvPr>
            <p:ph type="dt" sz="half" idx="10"/>
          </p:nvPr>
        </p:nvSpPr>
        <p:spPr/>
        <p:txBody>
          <a:bodyPr/>
          <a:lstStyle/>
          <a:p>
            <a:fld id="{1E84A64B-765D-41AB-8275-2BF034D06086}" type="datetimeFigureOut">
              <a:rPr kumimoji="1" lang="ja-JP" altLang="en-US" smtClean="0"/>
              <a:t>2019/5/6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8077200" y="6356350"/>
            <a:ext cx="609600" cy="365125"/>
          </a:xfrm>
        </p:spPr>
        <p:txBody>
          <a:bodyPr/>
          <a:lstStyle/>
          <a:p>
            <a:fld id="{B6663720-EBAB-402D-952A-F94E5B6FC253}" type="slidenum">
              <a:rPr kumimoji="1" lang="ja-JP" altLang="en-US" smtClean="0"/>
              <a:t>‹#›</a:t>
            </a:fld>
            <a:endParaRPr kumimoji="1" lang="ja-JP"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ltLang="ja-JP"/>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ltLang="ja-JP"/>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ltLang="ja-JP"/>
              <a:t>Click to edit Master text styles</a:t>
            </a:r>
          </a:p>
          <a:p>
            <a:pPr lvl="1" eaLnBrk="1" latinLnBrk="0" hangingPunct="1"/>
            <a:r>
              <a:rPr kumimoji="0" lang="en-US" altLang="ja-JP"/>
              <a:t>Second level</a:t>
            </a:r>
          </a:p>
          <a:p>
            <a:pPr lvl="2" eaLnBrk="1" latinLnBrk="0" hangingPunct="1"/>
            <a:r>
              <a:rPr kumimoji="0" lang="en-US" altLang="ja-JP"/>
              <a:t>Third level</a:t>
            </a:r>
          </a:p>
          <a:p>
            <a:pPr lvl="3" eaLnBrk="1" latinLnBrk="0" hangingPunct="1"/>
            <a:r>
              <a:rPr kumimoji="0" lang="en-US" altLang="ja-JP"/>
              <a:t>Fourth level</a:t>
            </a:r>
          </a:p>
          <a:p>
            <a:pPr lvl="4" eaLnBrk="1" latinLnBrk="0" hangingPunct="1"/>
            <a:r>
              <a:rPr kumimoji="0" lang="en-US" altLang="ja-JP"/>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E84A64B-765D-41AB-8275-2BF034D06086}" type="datetimeFigureOut">
              <a:rPr kumimoji="1" lang="ja-JP" altLang="en-US" smtClean="0"/>
              <a:t>2019/5/6</a:t>
            </a:fld>
            <a:endParaRPr kumimoji="1" lang="ja-JP" alt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kumimoji="1" lang="ja-JP" alt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663720-EBAB-402D-952A-F94E5B6FC253}" type="slidenum">
              <a:rPr kumimoji="1" lang="ja-JP" altLang="en-US" smtClean="0"/>
              <a:t>‹#›</a:t>
            </a:fld>
            <a:endParaRPr kumimoji="1" lang="ja-JP" alt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1"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1"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1"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1"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1"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1"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1"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1"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1"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file:///C:\Users\KieuHue\Desktop\Ph&#7909;%20l&#7909;c\Bi&#7875;u%20m&#7851;u%20t&#7921;%20&#273;&#225;nh%20gi&#225;.doc"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file:///C:\Users\KieuHue\Desktop\Ph&#7909;%20l&#7909;c\Bi&#7875;u%20m&#7851;u%20l&#7845;y%20&#253;%20ki&#7871;n.doc"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file:///C:\Users\KieuHue\Desktop\Ph&#7909;%20l&#7909;c\Bi&#7875;u%20m&#7851;u%20c&#7845;p%20tr&#234;n%20&#273;&#225;nh%20gi&#225;.do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file:///C:\Users\KieuHue\Desktop\Ph&#7909;%20l&#7909;c\Bi&#7875;u%20m&#7851;u%20b&#225;o%20c&#225;o.doc"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KieuHue\Desktop\Ph&#7909;%20l&#7909;c\G&#7907;i%20&#253;%20minh%20ch&#7913;ng.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 descr="_40376591_boat2ap203"/>
          <p:cNvSpPr txBox="1">
            <a:spLocks noChangeArrowheads="1"/>
          </p:cNvSpPr>
          <p:nvPr/>
        </p:nvSpPr>
        <p:spPr bwMode="auto">
          <a:xfrm>
            <a:off x="261357" y="75176"/>
            <a:ext cx="8713787" cy="1015663"/>
          </a:xfrm>
          <a:prstGeom prst="rect">
            <a:avLst/>
          </a:prstGeom>
          <a:noFill/>
          <a:ln>
            <a:noFill/>
          </a:ln>
          <a:effectLst/>
          <a:extLst>
            <a:ext uri="{909E8E84-426E-40DD-AFC4-6F175D3DCCD1}">
              <a14:hiddenFill xmlns:a14="http://schemas.microsoft.com/office/drawing/2010/main">
                <a:blipFill dpi="0" rotWithShape="1">
                  <a:blip r:embed="rId3"/>
                  <a:srcRect/>
                  <a:stretch>
                    <a:fillRect/>
                  </a:stretch>
                </a:blipFill>
              </a14:hiddenFill>
            </a:ext>
            <a:ext uri="{91240B29-F687-4F45-9708-019B960494DF}">
              <a14:hiddenLine xmlns:a14="http://schemas.microsoft.com/office/drawing/2010/main" w="2857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en-GB" altLang="zh-CN" sz="2000" dirty="0">
                <a:solidFill>
                  <a:schemeClr val="accent5">
                    <a:lumMod val="40000"/>
                    <a:lumOff val="60000"/>
                  </a:schemeClr>
                </a:solidFill>
              </a:rPr>
              <a:t>BỘ GIÁO DỤC VÀ ĐÀO TẠO</a:t>
            </a:r>
          </a:p>
          <a:p>
            <a:pPr algn="ctr"/>
            <a:r>
              <a:rPr lang="en-GB" altLang="zh-CN" sz="2000" b="1" dirty="0">
                <a:solidFill>
                  <a:schemeClr val="accent5">
                    <a:lumMod val="40000"/>
                    <a:lumOff val="60000"/>
                  </a:schemeClr>
                </a:solidFill>
              </a:rPr>
              <a:t>CỤC NHÀ GIÁO VÀ CÁN BỘ QUẢN LÝ GIÁO DỤC</a:t>
            </a:r>
          </a:p>
          <a:p>
            <a:pPr algn="ctr"/>
            <a:endParaRPr lang="en-GB" altLang="ja-JP" sz="1800" b="1" dirty="0">
              <a:solidFill>
                <a:schemeClr val="accent5">
                  <a:lumMod val="40000"/>
                  <a:lumOff val="60000"/>
                </a:schemeClr>
              </a:solidFill>
              <a:ea typeface="MS PGothic" pitchFamily="34" charset="-128"/>
            </a:endParaRPr>
          </a:p>
        </p:txBody>
      </p:sp>
      <p:sp>
        <p:nvSpPr>
          <p:cNvPr id="5" name="Text Box 13"/>
          <p:cNvSpPr txBox="1">
            <a:spLocks noChangeArrowheads="1"/>
          </p:cNvSpPr>
          <p:nvPr/>
        </p:nvSpPr>
        <p:spPr bwMode="auto">
          <a:xfrm>
            <a:off x="993320" y="2257687"/>
            <a:ext cx="8136904"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defRPr/>
            </a:pPr>
            <a:r>
              <a:rPr lang="en-GB" altLang="ja-JP" sz="2600" b="1" dirty="0">
                <a:effectLst>
                  <a:outerShdw blurRad="38100" dist="38100" dir="2700000" algn="tl">
                    <a:srgbClr val="C0C0C0"/>
                  </a:outerShdw>
                </a:effectLst>
                <a:latin typeface="Times New Roman" pitchFamily="18" charset="0"/>
                <a:ea typeface="ＭＳ Ｐゴシック" pitchFamily="34" charset="-128"/>
                <a:cs typeface="Arial" pitchFamily="34" charset="0"/>
              </a:rPr>
              <a:t>HƯỚNG DẪN SỬ DỤNG CHUẨN </a:t>
            </a:r>
          </a:p>
          <a:p>
            <a:pPr algn="ctr">
              <a:defRPr/>
            </a:pPr>
            <a:r>
              <a:rPr lang="en-GB" altLang="ja-JP" sz="2600" b="1" dirty="0">
                <a:effectLst>
                  <a:outerShdw blurRad="38100" dist="38100" dir="2700000" algn="tl">
                    <a:srgbClr val="C0C0C0"/>
                  </a:outerShdw>
                </a:effectLst>
                <a:latin typeface="Times New Roman" pitchFamily="18" charset="0"/>
                <a:ea typeface="ＭＳ Ｐゴシック" pitchFamily="34" charset="-128"/>
                <a:cs typeface="Arial" pitchFamily="34" charset="0"/>
              </a:rPr>
              <a:t>HIỆU TRƯỞNG CƠ SỞ GIÁO DỤC PHỔ THÔNG </a:t>
            </a:r>
          </a:p>
          <a:p>
            <a:pPr algn="ctr">
              <a:defRPr/>
            </a:pP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(Ban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hành</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kèm</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theo</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Thông</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tư</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số</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14/2018/TT-BGDĐT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ngày</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20/7/2018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của</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trưởng</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a:t>
            </a:r>
            <a:r>
              <a:rPr lang="en-GB" altLang="ja-JP" sz="2400" i="1" dirty="0" err="1">
                <a:effectLst>
                  <a:outerShdw blurRad="38100" dist="38100" dir="2700000" algn="tl">
                    <a:srgbClr val="C0C0C0"/>
                  </a:outerShdw>
                </a:effectLst>
                <a:latin typeface="Times New Roman" pitchFamily="18" charset="0"/>
                <a:ea typeface="ＭＳ Ｐゴシック" pitchFamily="34" charset="-128"/>
                <a:cs typeface="Arial" pitchFamily="34" charset="0"/>
              </a:rPr>
              <a:t>Bộ</a:t>
            </a:r>
            <a:r>
              <a:rPr lang="en-GB" altLang="ja-JP" sz="2400" i="1" dirty="0">
                <a:effectLst>
                  <a:outerShdw blurRad="38100" dist="38100" dir="2700000" algn="tl">
                    <a:srgbClr val="C0C0C0"/>
                  </a:outerShdw>
                </a:effectLst>
                <a:latin typeface="Times New Roman" pitchFamily="18" charset="0"/>
                <a:ea typeface="ＭＳ Ｐゴシック" pitchFamily="34" charset="-128"/>
                <a:cs typeface="Arial" pitchFamily="34" charset="0"/>
              </a:rPr>
              <a:t> GD&amp;ĐT)</a:t>
            </a:r>
          </a:p>
        </p:txBody>
      </p:sp>
      <p:sp>
        <p:nvSpPr>
          <p:cNvPr id="6" name="Text Box 15"/>
          <p:cNvSpPr txBox="1">
            <a:spLocks noChangeArrowheads="1"/>
          </p:cNvSpPr>
          <p:nvPr/>
        </p:nvSpPr>
        <p:spPr bwMode="auto">
          <a:xfrm>
            <a:off x="3748352" y="6165304"/>
            <a:ext cx="224933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en-GB" altLang="ja-JP" sz="1800" b="1" i="1" dirty="0" err="1">
                <a:ea typeface="MS PGothic" pitchFamily="34" charset="-128"/>
              </a:rPr>
              <a:t>Hà</a:t>
            </a:r>
            <a:r>
              <a:rPr lang="en-GB" altLang="ja-JP" sz="1800" b="1" i="1" dirty="0">
                <a:ea typeface="MS PGothic" pitchFamily="34" charset="-128"/>
              </a:rPr>
              <a:t> </a:t>
            </a:r>
            <a:r>
              <a:rPr lang="en-GB" altLang="ja-JP" sz="1800" b="1" i="1" dirty="0" err="1">
                <a:ea typeface="MS PGothic" pitchFamily="34" charset="-128"/>
              </a:rPr>
              <a:t>Nội</a:t>
            </a:r>
            <a:r>
              <a:rPr lang="en-GB" altLang="ja-JP" sz="1800" b="1" i="1" dirty="0">
                <a:ea typeface="MS PGothic" pitchFamily="34" charset="-128"/>
              </a:rPr>
              <a:t>, </a:t>
            </a:r>
            <a:r>
              <a:rPr lang="en-GB" altLang="ja-JP" sz="1800" b="1" i="1" dirty="0" err="1">
                <a:ea typeface="MS PGothic" pitchFamily="34" charset="-128"/>
              </a:rPr>
              <a:t>tháng</a:t>
            </a:r>
            <a:r>
              <a:rPr lang="en-GB" altLang="ja-JP" sz="1800" b="1" i="1" dirty="0">
                <a:ea typeface="MS PGothic" pitchFamily="34" charset="-128"/>
              </a:rPr>
              <a:t> 5/2019</a:t>
            </a:r>
            <a:endParaRPr lang="en-US" altLang="ja-JP" sz="1800" b="1" i="1" dirty="0">
              <a:ea typeface="MS PGothic" pitchFamily="34" charset="-128"/>
            </a:endParaRPr>
          </a:p>
        </p:txBody>
      </p:sp>
      <p:sp>
        <p:nvSpPr>
          <p:cNvPr id="7" name="Text Box 18"/>
          <p:cNvSpPr txBox="1">
            <a:spLocks noChangeArrowheads="1"/>
          </p:cNvSpPr>
          <p:nvPr/>
        </p:nvSpPr>
        <p:spPr bwMode="auto">
          <a:xfrm>
            <a:off x="3826233" y="4439376"/>
            <a:ext cx="5290231"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ctr" eaLnBrk="0" fontAlgn="base" hangingPunct="0">
              <a:spcBef>
                <a:spcPct val="0"/>
              </a:spcBef>
              <a:spcAft>
                <a:spcPct val="0"/>
              </a:spcAft>
              <a:defRPr sz="2400">
                <a:solidFill>
                  <a:schemeClr val="tx1"/>
                </a:solidFill>
                <a:latin typeface="Times" pitchFamily="18" charset="0"/>
              </a:defRPr>
            </a:lvl6pPr>
            <a:lvl7pPr marL="2971800" indent="-228600" algn="ctr" eaLnBrk="0" fontAlgn="base" hangingPunct="0">
              <a:spcBef>
                <a:spcPct val="0"/>
              </a:spcBef>
              <a:spcAft>
                <a:spcPct val="0"/>
              </a:spcAft>
              <a:defRPr sz="2400">
                <a:solidFill>
                  <a:schemeClr val="tx1"/>
                </a:solidFill>
                <a:latin typeface="Times" pitchFamily="18" charset="0"/>
              </a:defRPr>
            </a:lvl7pPr>
            <a:lvl8pPr marL="3429000" indent="-228600" algn="ctr" eaLnBrk="0" fontAlgn="base" hangingPunct="0">
              <a:spcBef>
                <a:spcPct val="0"/>
              </a:spcBef>
              <a:spcAft>
                <a:spcPct val="0"/>
              </a:spcAft>
              <a:defRPr sz="2400">
                <a:solidFill>
                  <a:schemeClr val="tx1"/>
                </a:solidFill>
                <a:latin typeface="Times" pitchFamily="18" charset="0"/>
              </a:defRPr>
            </a:lvl8pPr>
            <a:lvl9pPr marL="3886200" indent="-228600" algn="ctr" eaLnBrk="0" fontAlgn="base" hangingPunct="0">
              <a:spcBef>
                <a:spcPct val="0"/>
              </a:spcBef>
              <a:spcAft>
                <a:spcPct val="0"/>
              </a:spcAft>
              <a:defRPr sz="2400">
                <a:solidFill>
                  <a:schemeClr val="tx1"/>
                </a:solidFill>
                <a:latin typeface="Times" pitchFamily="18" charset="0"/>
              </a:defRPr>
            </a:lvl9pPr>
          </a:lstStyle>
          <a:p>
            <a:pPr algn="ctr"/>
            <a:r>
              <a:rPr lang="fr-CH" altLang="ja-JP" b="1" i="1" dirty="0" err="1">
                <a:ea typeface="MS PGothic" pitchFamily="34" charset="-128"/>
              </a:rPr>
              <a:t>Ths</a:t>
            </a:r>
            <a:r>
              <a:rPr lang="fr-CH" altLang="ja-JP" b="1" i="1" dirty="0">
                <a:ea typeface="MS PGothic" pitchFamily="34" charset="-128"/>
              </a:rPr>
              <a:t>. </a:t>
            </a:r>
            <a:r>
              <a:rPr lang="fr-CH" altLang="ja-JP" b="1" i="1" dirty="0" err="1">
                <a:ea typeface="MS PGothic" pitchFamily="34" charset="-128"/>
              </a:rPr>
              <a:t>Trần</a:t>
            </a:r>
            <a:r>
              <a:rPr lang="fr-CH" altLang="ja-JP" b="1" i="1" dirty="0">
                <a:ea typeface="MS PGothic" pitchFamily="34" charset="-128"/>
              </a:rPr>
              <a:t> </a:t>
            </a:r>
            <a:r>
              <a:rPr lang="fr-CH" altLang="ja-JP" b="1" i="1" dirty="0" err="1">
                <a:ea typeface="MS PGothic" pitchFamily="34" charset="-128"/>
              </a:rPr>
              <a:t>Kiều</a:t>
            </a:r>
            <a:r>
              <a:rPr lang="fr-CH" altLang="ja-JP" b="1" i="1" dirty="0">
                <a:ea typeface="MS PGothic" pitchFamily="34" charset="-128"/>
              </a:rPr>
              <a:t> </a:t>
            </a:r>
            <a:r>
              <a:rPr lang="fr-CH" altLang="ja-JP" b="1" i="1" dirty="0" err="1">
                <a:ea typeface="MS PGothic" pitchFamily="34" charset="-128"/>
              </a:rPr>
              <a:t>Hương</a:t>
            </a:r>
            <a:endParaRPr lang="fr-CH" altLang="ja-JP" b="1" i="1" dirty="0">
              <a:ea typeface="MS PGothic" pitchFamily="34" charset="-128"/>
            </a:endParaRPr>
          </a:p>
          <a:p>
            <a:pPr algn="ctr"/>
            <a:r>
              <a:rPr lang="fr-CH" altLang="ja-JP" b="1" i="1" dirty="0" err="1">
                <a:ea typeface="MS PGothic" pitchFamily="34" charset="-128"/>
              </a:rPr>
              <a:t>Chuyên</a:t>
            </a:r>
            <a:r>
              <a:rPr lang="fr-CH" altLang="ja-JP" b="1" i="1" dirty="0">
                <a:ea typeface="MS PGothic" pitchFamily="34" charset="-128"/>
              </a:rPr>
              <a:t> </a:t>
            </a:r>
            <a:r>
              <a:rPr lang="fr-CH" altLang="ja-JP" b="1" i="1" dirty="0" err="1">
                <a:ea typeface="MS PGothic" pitchFamily="34" charset="-128"/>
              </a:rPr>
              <a:t>viên</a:t>
            </a:r>
            <a:r>
              <a:rPr lang="fr-CH" altLang="ja-JP" b="1" i="1" dirty="0">
                <a:ea typeface="MS PGothic" pitchFamily="34" charset="-128"/>
              </a:rPr>
              <a:t> </a:t>
            </a:r>
            <a:r>
              <a:rPr lang="fr-CH" altLang="ja-JP" b="1" i="1" dirty="0" err="1">
                <a:ea typeface="MS PGothic" pitchFamily="34" charset="-128"/>
              </a:rPr>
              <a:t>chính</a:t>
            </a:r>
            <a:r>
              <a:rPr lang="fr-CH" altLang="ja-JP" b="1" i="1" dirty="0">
                <a:ea typeface="MS PGothic" pitchFamily="34" charset="-128"/>
              </a:rPr>
              <a:t>, </a:t>
            </a:r>
            <a:r>
              <a:rPr lang="fr-CH" altLang="ja-JP" b="1" i="1" dirty="0" err="1">
                <a:ea typeface="MS PGothic" pitchFamily="34" charset="-128"/>
              </a:rPr>
              <a:t>Cục</a:t>
            </a:r>
            <a:r>
              <a:rPr lang="fr-CH" altLang="ja-JP" b="1" i="1" dirty="0">
                <a:ea typeface="MS PGothic" pitchFamily="34" charset="-128"/>
              </a:rPr>
              <a:t> NG&amp;CBQLGD</a:t>
            </a:r>
          </a:p>
          <a:p>
            <a:pPr algn="ctr"/>
            <a:r>
              <a:rPr lang="fr-CH" altLang="ja-JP" b="1" i="1" dirty="0">
                <a:ea typeface="MS PGothic" pitchFamily="34" charset="-128"/>
              </a:rPr>
              <a:t>Email: tkhuong@moet.gov.vn </a:t>
            </a:r>
          </a:p>
          <a:p>
            <a:pPr algn="ctr"/>
            <a:r>
              <a:rPr lang="fr-CH" altLang="ja-JP" b="1" i="1" dirty="0" err="1">
                <a:ea typeface="MS PGothic" pitchFamily="34" charset="-128"/>
              </a:rPr>
              <a:t>Điện</a:t>
            </a:r>
            <a:r>
              <a:rPr lang="fr-CH" altLang="ja-JP" b="1" i="1" dirty="0">
                <a:ea typeface="MS PGothic" pitchFamily="34" charset="-128"/>
              </a:rPr>
              <a:t> </a:t>
            </a:r>
            <a:r>
              <a:rPr lang="fr-CH" altLang="ja-JP" b="1" i="1" dirty="0" err="1">
                <a:ea typeface="MS PGothic" pitchFamily="34" charset="-128"/>
              </a:rPr>
              <a:t>thoại</a:t>
            </a:r>
            <a:r>
              <a:rPr lang="fr-CH" altLang="ja-JP" b="1" i="1" dirty="0">
                <a:ea typeface="MS PGothic" pitchFamily="34" charset="-128"/>
              </a:rPr>
              <a:t>: 0916601315</a:t>
            </a:r>
            <a:endParaRPr lang="en-US" altLang="ja-JP" b="1" i="1" dirty="0">
              <a:ea typeface="MS PGothic" pitchFamily="34" charset="-128"/>
            </a:endParaRPr>
          </a:p>
        </p:txBody>
      </p:sp>
    </p:spTree>
    <p:extLst>
      <p:ext uri="{BB962C8B-B14F-4D97-AF65-F5344CB8AC3E}">
        <p14:creationId xmlns:p14="http://schemas.microsoft.com/office/powerpoint/2010/main" val="1390291706"/>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980728"/>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647448"/>
            <a:ext cx="8435280" cy="5021912"/>
          </a:xfrm>
        </p:spPr>
        <p:txBody>
          <a:bodyPr>
            <a:noAutofit/>
          </a:bodyPr>
          <a:lstStyle/>
          <a:p>
            <a:pPr marL="0" indent="0" algn="ctr">
              <a:buNone/>
            </a:pPr>
            <a:r>
              <a:rPr lang="en-US" altLang="ja-JP" sz="2400" b="1" dirty="0" err="1"/>
              <a:t>Bước</a:t>
            </a:r>
            <a:r>
              <a:rPr lang="en-US" altLang="ja-JP" sz="2400" b="1" dirty="0"/>
              <a:t> 1. </a:t>
            </a:r>
            <a:r>
              <a:rPr lang="en-US" altLang="ja-JP" sz="2400" b="1" dirty="0" err="1"/>
              <a:t>Hiệu</a:t>
            </a:r>
            <a:r>
              <a:rPr lang="en-US" altLang="ja-JP" sz="2400" b="1" dirty="0"/>
              <a:t> </a:t>
            </a:r>
            <a:r>
              <a:rPr lang="en-US" altLang="ja-JP" sz="2400" b="1" dirty="0" err="1"/>
              <a:t>trưởng</a:t>
            </a:r>
            <a:r>
              <a:rPr lang="en-US" altLang="ja-JP" sz="2400" b="1" dirty="0"/>
              <a:t> </a:t>
            </a:r>
            <a:r>
              <a:rPr lang="en-US" altLang="ja-JP" sz="2400" b="1" dirty="0" err="1"/>
              <a:t>tự</a:t>
            </a:r>
            <a:r>
              <a:rPr lang="en-US" altLang="ja-JP" sz="2400" b="1" dirty="0"/>
              <a:t> </a:t>
            </a:r>
            <a:r>
              <a:rPr lang="en-US" altLang="ja-JP" sz="2400" b="1" dirty="0" err="1"/>
              <a:t>đánh</a:t>
            </a:r>
            <a:r>
              <a:rPr lang="en-US" altLang="ja-JP" sz="2400" b="1" dirty="0"/>
              <a:t> </a:t>
            </a:r>
            <a:r>
              <a:rPr lang="en-US" altLang="ja-JP" sz="2400" b="1" dirty="0" err="1"/>
              <a:t>giá</a:t>
            </a:r>
            <a:r>
              <a:rPr lang="en-US" altLang="ja-JP" sz="2400" b="1" dirty="0"/>
              <a:t>: </a:t>
            </a:r>
          </a:p>
          <a:p>
            <a:pPr algn="just">
              <a:buFont typeface="Wingdings" pitchFamily="2" charset="2"/>
              <a:buChar char="Ø"/>
            </a:pPr>
            <a:r>
              <a:rPr lang="en-US" altLang="ja-JP" sz="2400" b="1" dirty="0"/>
              <a:t>  </a:t>
            </a:r>
            <a:r>
              <a:rPr lang="en-US" altLang="ja-JP" sz="2400" b="1" dirty="0" err="1"/>
              <a:t>Thực</a:t>
            </a:r>
            <a:r>
              <a:rPr lang="en-US" altLang="ja-JP" sz="2400" b="1" dirty="0"/>
              <a:t> </a:t>
            </a:r>
            <a:r>
              <a:rPr lang="en-US" altLang="ja-JP" sz="2400" b="1" dirty="0" err="1"/>
              <a:t>hiện</a:t>
            </a:r>
            <a:r>
              <a:rPr lang="en-US" altLang="ja-JP" sz="2400" b="1" dirty="0"/>
              <a:t> </a:t>
            </a:r>
            <a:r>
              <a:rPr lang="en-US" altLang="ja-JP" sz="2400" b="1" dirty="0" err="1"/>
              <a:t>tự</a:t>
            </a:r>
            <a:r>
              <a:rPr lang="en-US" altLang="ja-JP" sz="2400" b="1" dirty="0"/>
              <a:t> </a:t>
            </a:r>
            <a:r>
              <a:rPr lang="en-US" altLang="ja-JP" sz="2400" b="1" dirty="0" err="1"/>
              <a:t>đánh</a:t>
            </a:r>
            <a:r>
              <a:rPr lang="en-US" altLang="ja-JP" sz="2400" b="1" dirty="0"/>
              <a:t> </a:t>
            </a:r>
            <a:r>
              <a:rPr lang="en-US" altLang="ja-JP" sz="2400" b="1" dirty="0" err="1"/>
              <a:t>giá</a:t>
            </a:r>
            <a:r>
              <a:rPr lang="en-US" altLang="ja-JP" sz="2400" b="1" dirty="0"/>
              <a:t> </a:t>
            </a:r>
            <a:r>
              <a:rPr lang="en-US" altLang="ja-JP" sz="2400" b="1" dirty="0" err="1"/>
              <a:t>theo</a:t>
            </a:r>
            <a:r>
              <a:rPr lang="en-US" altLang="ja-JP" sz="2400" b="1" dirty="0"/>
              <a:t> </a:t>
            </a:r>
            <a:r>
              <a:rPr lang="en-US" altLang="ja-JP" sz="2400" b="1" dirty="0" err="1"/>
              <a:t>từng</a:t>
            </a:r>
            <a:r>
              <a:rPr lang="en-US" altLang="ja-JP" sz="2400" b="1" dirty="0"/>
              <a:t> </a:t>
            </a:r>
            <a:r>
              <a:rPr lang="en-US" altLang="ja-JP" sz="2400" b="1" dirty="0" err="1"/>
              <a:t>tiêu</a:t>
            </a:r>
            <a:r>
              <a:rPr lang="en-US" altLang="ja-JP" sz="2400" b="1" dirty="0"/>
              <a:t> </a:t>
            </a:r>
            <a:r>
              <a:rPr lang="en-US" altLang="ja-JP" sz="2400" b="1" dirty="0" err="1"/>
              <a:t>chí</a:t>
            </a:r>
            <a:r>
              <a:rPr lang="en-US" altLang="ja-JP" sz="2400" b="1" dirty="0"/>
              <a:t>: </a:t>
            </a:r>
          </a:p>
          <a:p>
            <a:pPr marL="0" lvl="0" indent="0" algn="just">
              <a:buNone/>
            </a:pPr>
            <a:r>
              <a:rPr lang="vi-VN" altLang="ja-JP" sz="1400" dirty="0">
                <a:latin typeface="Times" pitchFamily="18" charset="0"/>
                <a:cs typeface="Times" pitchFamily="18" charset="0"/>
                <a:hlinkClick r:id="rId2" action="ppaction://hlinkfile"/>
              </a:rPr>
              <a:t>C:\Users\KieuHue\Desktop\Phụ lục\Biểu mẫu tự đánh giá.doc</a:t>
            </a:r>
            <a:r>
              <a:rPr lang="en-US" altLang="ja-JP" sz="1800" dirty="0">
                <a:latin typeface="Times" pitchFamily="18" charset="0"/>
                <a:cs typeface="Times" pitchFamily="18" charset="0"/>
              </a:rPr>
              <a:t> </a:t>
            </a:r>
            <a:endParaRPr lang="en-US" altLang="ja-JP" sz="1800" b="1" dirty="0"/>
          </a:p>
          <a:p>
            <a:pPr algn="just">
              <a:buFont typeface="Wingdings" pitchFamily="2" charset="2"/>
              <a:buChar char="Ø"/>
            </a:pPr>
            <a:r>
              <a:rPr lang="en-US" altLang="ja-JP" sz="1800" b="1" dirty="0"/>
              <a:t> </a:t>
            </a:r>
            <a:r>
              <a:rPr lang="en-US" altLang="ja-JP" sz="2000" b="1" dirty="0"/>
              <a:t>  </a:t>
            </a:r>
            <a:r>
              <a:rPr lang="en-US" altLang="ja-JP" sz="2400" b="1" dirty="0" err="1"/>
              <a:t>Xếp</a:t>
            </a:r>
            <a:r>
              <a:rPr lang="en-US" altLang="ja-JP" sz="2400" b="1" dirty="0"/>
              <a:t> </a:t>
            </a:r>
            <a:r>
              <a:rPr lang="en-US" altLang="ja-JP" sz="2400" b="1" dirty="0" err="1"/>
              <a:t>loại</a:t>
            </a:r>
            <a:r>
              <a:rPr lang="en-US" altLang="ja-JP" sz="2400" b="1" dirty="0"/>
              <a:t> </a:t>
            </a:r>
            <a:r>
              <a:rPr lang="en-US" altLang="ja-JP" sz="2400" b="1" dirty="0" err="1"/>
              <a:t>kết</a:t>
            </a:r>
            <a:r>
              <a:rPr lang="en-US" altLang="ja-JP" sz="2400" b="1" dirty="0"/>
              <a:t> </a:t>
            </a:r>
            <a:r>
              <a:rPr lang="en-US" altLang="ja-JP" sz="2400" b="1" dirty="0" err="1"/>
              <a:t>quả</a:t>
            </a:r>
            <a:r>
              <a:rPr lang="en-US" altLang="ja-JP" sz="2400" b="1" dirty="0"/>
              <a:t> </a:t>
            </a:r>
            <a:r>
              <a:rPr lang="en-US" altLang="ja-JP" sz="2400" b="1" dirty="0" err="1"/>
              <a:t>đánh</a:t>
            </a:r>
            <a:r>
              <a:rPr lang="en-US" altLang="ja-JP" sz="2400" b="1" dirty="0"/>
              <a:t> </a:t>
            </a:r>
            <a:r>
              <a:rPr lang="en-US" altLang="ja-JP" sz="2400" b="1" dirty="0" err="1"/>
              <a:t>giá</a:t>
            </a:r>
            <a:r>
              <a:rPr lang="en-US" altLang="ja-JP" sz="2400" b="1" dirty="0"/>
              <a:t> </a:t>
            </a:r>
            <a:r>
              <a:rPr lang="en-US" altLang="ja-JP" sz="2400" b="1" dirty="0" err="1"/>
              <a:t>chung</a:t>
            </a:r>
            <a:r>
              <a:rPr lang="en-US" altLang="ja-JP" sz="2400" b="1" dirty="0"/>
              <a:t>:</a:t>
            </a:r>
            <a:endParaRPr lang="en-US" altLang="ja-JP" sz="2000" b="1" dirty="0"/>
          </a:p>
          <a:p>
            <a:pPr marL="342900" indent="-342900">
              <a:buFont typeface="+mj-ea"/>
              <a:buAutoNum type="circleNumDbPlain"/>
            </a:pPr>
            <a:r>
              <a:rPr lang="vi-VN" altLang="ja-JP" sz="1800" i="1" dirty="0"/>
              <a:t>Đạt chuẩn hiệu trưởng ở mức tốt: có tất cả các tiêu chí đạt từ mức khá trở lên, tối thiểu 2/3 tiêu chí đạt mức tốt, trong đó có các tiêu chí 1, 2, 4,5, 6, 8,10, 12, 13 và 14 đạt mức tốt;</a:t>
            </a:r>
            <a:endParaRPr lang="vi-VN" altLang="ja-JP" sz="1800" dirty="0"/>
          </a:p>
          <a:p>
            <a:pPr marL="342900" indent="-342900">
              <a:buFont typeface="+mj-ea"/>
              <a:buAutoNum type="circleNumDbPlain"/>
            </a:pPr>
            <a:r>
              <a:rPr lang="vi-VN" altLang="ja-JP" sz="1800" i="1" dirty="0"/>
              <a:t> Đạt chuẩn hiệu trưởng ở khá: có tất cả các tiêu chí đạt từ mức đạt trở lên, tối thiểu 2/3 tiêu chí đạt từ mức khá trở lên, trong đó có các tiêu chí 1, 2, 4, 5, 6, 8, 10, 12, 13 và 14 đạt từ mức khá trở lên;</a:t>
            </a:r>
            <a:endParaRPr lang="vi-VN" altLang="ja-JP" sz="1800" dirty="0"/>
          </a:p>
          <a:p>
            <a:pPr marL="342900" indent="-342900">
              <a:buFont typeface="+mj-ea"/>
              <a:buAutoNum type="circleNumDbPlain"/>
            </a:pPr>
            <a:r>
              <a:rPr lang="vi-VN" altLang="ja-JP" sz="1800" i="1" dirty="0"/>
              <a:t> Đạt chuẩn hiệu trưởng: có tối thiểu 2/3  tiêu chí đạt từ mức đạt trở lên, trong đó có các tiêu chí 1, 2, 4, 5, 6, 8, 10, 12, 13 và 14 đạt từ mức đạt trở lên;</a:t>
            </a:r>
            <a:endParaRPr lang="vi-VN" altLang="ja-JP" sz="1800" dirty="0"/>
          </a:p>
          <a:p>
            <a:pPr marL="342900" indent="-342900">
              <a:buFont typeface="+mj-ea"/>
              <a:buAutoNum type="circleNumDbPlain"/>
            </a:pPr>
            <a:r>
              <a:rPr lang="vi-VN" altLang="ja-JP" sz="1800" i="1" dirty="0"/>
              <a:t> Chưa đạt chuẩn hiệu trưởng: có trên 1/3 tiêu chí được đánh giá chưa đạt hoặc có tối thiểu 01 (một) tiêu chí trong số các tiêu 1, 2, 4, 5, 6, 8, 10, 12, 13 và 14  được đánh giá chưa đạt.</a:t>
            </a:r>
            <a:endParaRPr lang="vi-VN" altLang="ja-JP" sz="1800" dirty="0"/>
          </a:p>
        </p:txBody>
      </p:sp>
    </p:spTree>
    <p:extLst>
      <p:ext uri="{BB962C8B-B14F-4D97-AF65-F5344CB8AC3E}">
        <p14:creationId xmlns:p14="http://schemas.microsoft.com/office/powerpoint/2010/main" val="415572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935480"/>
            <a:ext cx="8229600" cy="4389120"/>
          </a:xfrm>
        </p:spPr>
        <p:txBody>
          <a:bodyPr>
            <a:normAutofit lnSpcReduction="10000"/>
          </a:bodyPr>
          <a:lstStyle/>
          <a:p>
            <a:pPr marL="0" indent="0" algn="ctr">
              <a:buNone/>
            </a:pPr>
            <a:r>
              <a:rPr lang="en-US" altLang="ja-JP" b="1" u="sng" dirty="0" err="1">
                <a:effectLst>
                  <a:outerShdw blurRad="38100" dist="38100" dir="2700000" algn="tl">
                    <a:srgbClr val="000000">
                      <a:alpha val="43137"/>
                    </a:srgbClr>
                  </a:outerShdw>
                </a:effectLst>
              </a:rPr>
              <a:t>Bước</a:t>
            </a:r>
            <a:r>
              <a:rPr lang="en-US" altLang="ja-JP" b="1" u="sng" dirty="0">
                <a:effectLst>
                  <a:outerShdw blurRad="38100" dist="38100" dir="2700000" algn="tl">
                    <a:srgbClr val="000000">
                      <a:alpha val="43137"/>
                    </a:srgbClr>
                  </a:outerShdw>
                </a:effectLst>
              </a:rPr>
              <a:t> 2. </a:t>
            </a:r>
            <a:r>
              <a:rPr lang="vi-VN" altLang="ja-JP" b="1" u="sng" dirty="0">
                <a:effectLst>
                  <a:outerShdw blurRad="38100" dist="38100" dir="2700000" algn="tl">
                    <a:srgbClr val="000000">
                      <a:alpha val="43137"/>
                    </a:srgbClr>
                  </a:outerShdw>
                </a:effectLst>
              </a:rPr>
              <a:t>Nhà trường tổ chức lấy ý kiến giáo viên, nhân viên trong nhà trường đối với hiệu trưởn</a:t>
            </a:r>
            <a:r>
              <a:rPr lang="en-US" altLang="ja-JP" b="1" u="sng" dirty="0">
                <a:effectLst>
                  <a:outerShdw blurRad="38100" dist="38100" dir="2700000" algn="tl">
                    <a:srgbClr val="000000">
                      <a:alpha val="43137"/>
                    </a:srgbClr>
                  </a:outerShdw>
                </a:effectLst>
              </a:rPr>
              <a:t>g:</a:t>
            </a:r>
          </a:p>
          <a:p>
            <a:pPr algn="just">
              <a:buFontTx/>
              <a:buChar char="-"/>
            </a:pPr>
            <a:r>
              <a:rPr lang="en-US" altLang="ja-JP" dirty="0" err="1"/>
              <a:t>Phổ</a:t>
            </a:r>
            <a:r>
              <a:rPr lang="en-US" altLang="ja-JP" dirty="0"/>
              <a:t> </a:t>
            </a:r>
            <a:r>
              <a:rPr lang="en-US" altLang="ja-JP" dirty="0" err="1"/>
              <a:t>biến</a:t>
            </a:r>
            <a:r>
              <a:rPr lang="en-US" altLang="ja-JP" dirty="0"/>
              <a:t> </a:t>
            </a:r>
            <a:r>
              <a:rPr lang="en-US" altLang="ja-JP" dirty="0" err="1"/>
              <a:t>trong</a:t>
            </a:r>
            <a:r>
              <a:rPr lang="en-US" altLang="ja-JP" dirty="0"/>
              <a:t> </a:t>
            </a:r>
            <a:r>
              <a:rPr lang="en-US" altLang="ja-JP" dirty="0" err="1"/>
              <a:t>nhà</a:t>
            </a:r>
            <a:r>
              <a:rPr lang="en-US" altLang="ja-JP" dirty="0"/>
              <a:t> </a:t>
            </a:r>
            <a:r>
              <a:rPr lang="en-US" altLang="ja-JP" dirty="0" err="1"/>
              <a:t>trường</a:t>
            </a:r>
            <a:r>
              <a:rPr lang="en-US" altLang="ja-JP" dirty="0"/>
              <a:t> </a:t>
            </a:r>
            <a:r>
              <a:rPr lang="en-US" altLang="ja-JP" dirty="0" err="1"/>
              <a:t>về</a:t>
            </a:r>
            <a:r>
              <a:rPr lang="en-US" altLang="ja-JP" dirty="0"/>
              <a:t> </a:t>
            </a:r>
            <a:r>
              <a:rPr lang="en-US" altLang="ja-JP" dirty="0" err="1"/>
              <a:t>hệ</a:t>
            </a:r>
            <a:r>
              <a:rPr lang="en-US" altLang="ja-JP" dirty="0"/>
              <a:t> </a:t>
            </a:r>
            <a:r>
              <a:rPr lang="en-US" altLang="ja-JP" dirty="0" err="1"/>
              <a:t>thống</a:t>
            </a:r>
            <a:r>
              <a:rPr lang="en-US" altLang="ja-JP" dirty="0"/>
              <a:t> </a:t>
            </a:r>
            <a:r>
              <a:rPr lang="en-US" altLang="ja-JP" dirty="0" err="1"/>
              <a:t>tiêu</a:t>
            </a:r>
            <a:r>
              <a:rPr lang="en-US" altLang="ja-JP" dirty="0"/>
              <a:t> </a:t>
            </a:r>
            <a:r>
              <a:rPr lang="en-US" altLang="ja-JP" dirty="0" err="1"/>
              <a:t>chuẩn</a:t>
            </a:r>
            <a:r>
              <a:rPr lang="en-US" altLang="ja-JP" dirty="0"/>
              <a:t>, </a:t>
            </a:r>
            <a:r>
              <a:rPr lang="en-US" altLang="ja-JP" dirty="0" err="1"/>
              <a:t>tiêu</a:t>
            </a:r>
            <a:r>
              <a:rPr lang="en-US" altLang="ja-JP" dirty="0"/>
              <a:t> </a:t>
            </a:r>
            <a:r>
              <a:rPr lang="en-US" altLang="ja-JP" dirty="0" err="1"/>
              <a:t>chí</a:t>
            </a:r>
            <a:r>
              <a:rPr lang="en-US" altLang="ja-JP" dirty="0"/>
              <a:t> </a:t>
            </a:r>
            <a:r>
              <a:rPr lang="en-US" altLang="ja-JP" dirty="0" err="1"/>
              <a:t>của</a:t>
            </a:r>
            <a:r>
              <a:rPr lang="en-US" altLang="ja-JP" dirty="0"/>
              <a:t> </a:t>
            </a:r>
            <a:r>
              <a:rPr lang="en-US" altLang="ja-JP" dirty="0" err="1"/>
              <a:t>chuẩn</a:t>
            </a:r>
            <a:r>
              <a:rPr lang="en-US" altLang="ja-JP" dirty="0"/>
              <a:t> </a:t>
            </a:r>
            <a:r>
              <a:rPr lang="en-US" altLang="ja-JP" dirty="0" err="1"/>
              <a:t>hiệu</a:t>
            </a:r>
            <a:r>
              <a:rPr lang="en-US" altLang="ja-JP" dirty="0"/>
              <a:t> </a:t>
            </a:r>
            <a:r>
              <a:rPr lang="en-US" altLang="ja-JP" dirty="0" err="1"/>
              <a:t>trưởng</a:t>
            </a:r>
            <a:r>
              <a:rPr lang="en-US" altLang="ja-JP" dirty="0"/>
              <a:t> </a:t>
            </a:r>
            <a:r>
              <a:rPr lang="en-US" altLang="ja-JP" dirty="0" err="1"/>
              <a:t>cơ</a:t>
            </a:r>
            <a:r>
              <a:rPr lang="en-US" altLang="ja-JP" dirty="0"/>
              <a:t> </a:t>
            </a:r>
            <a:r>
              <a:rPr lang="en-US" altLang="ja-JP" dirty="0" err="1"/>
              <a:t>sở</a:t>
            </a:r>
            <a:r>
              <a:rPr lang="en-US" altLang="ja-JP" dirty="0"/>
              <a:t> </a:t>
            </a:r>
            <a:r>
              <a:rPr lang="en-US" altLang="ja-JP" dirty="0" err="1"/>
              <a:t>giáo</a:t>
            </a:r>
            <a:r>
              <a:rPr lang="en-US" altLang="ja-JP" dirty="0"/>
              <a:t> dục </a:t>
            </a:r>
            <a:r>
              <a:rPr lang="en-US" altLang="ja-JP" dirty="0" err="1"/>
              <a:t>phổ</a:t>
            </a:r>
            <a:r>
              <a:rPr lang="en-US" altLang="ja-JP" dirty="0"/>
              <a:t> </a:t>
            </a:r>
            <a:r>
              <a:rPr lang="en-US" altLang="ja-JP" dirty="0" err="1"/>
              <a:t>thông</a:t>
            </a:r>
            <a:endParaRPr lang="en-US" altLang="ja-JP" dirty="0"/>
          </a:p>
          <a:p>
            <a:pPr algn="just">
              <a:buFontTx/>
              <a:buChar char="-"/>
            </a:pPr>
            <a:r>
              <a:rPr lang="en-US" altLang="ja-JP" dirty="0" err="1"/>
              <a:t>Tổ</a:t>
            </a:r>
            <a:r>
              <a:rPr lang="en-US" altLang="ja-JP" dirty="0"/>
              <a:t> </a:t>
            </a:r>
            <a:r>
              <a:rPr lang="en-US" altLang="ja-JP" dirty="0" err="1"/>
              <a:t>chức</a:t>
            </a:r>
            <a:r>
              <a:rPr lang="en-US" altLang="ja-JP" dirty="0"/>
              <a:t> </a:t>
            </a:r>
            <a:r>
              <a:rPr lang="en-US" altLang="ja-JP" dirty="0" err="1"/>
              <a:t>lấy</a:t>
            </a:r>
            <a:r>
              <a:rPr lang="en-US" altLang="ja-JP" dirty="0"/>
              <a:t> ý </a:t>
            </a:r>
            <a:r>
              <a:rPr lang="en-US" altLang="ja-JP" dirty="0" err="1"/>
              <a:t>kiến</a:t>
            </a:r>
            <a:r>
              <a:rPr lang="en-US" altLang="ja-JP" dirty="0"/>
              <a:t> </a:t>
            </a:r>
            <a:r>
              <a:rPr lang="en-US" altLang="ja-JP" dirty="0" err="1"/>
              <a:t>giáo</a:t>
            </a:r>
            <a:r>
              <a:rPr lang="en-US" altLang="ja-JP" dirty="0"/>
              <a:t> </a:t>
            </a:r>
            <a:r>
              <a:rPr lang="en-US" altLang="ja-JP" dirty="0" err="1"/>
              <a:t>viên</a:t>
            </a:r>
            <a:r>
              <a:rPr lang="en-US" altLang="ja-JP" dirty="0"/>
              <a:t>, </a:t>
            </a:r>
            <a:r>
              <a:rPr lang="en-US" altLang="ja-JP" dirty="0" err="1"/>
              <a:t>nhân</a:t>
            </a:r>
            <a:r>
              <a:rPr lang="en-US" altLang="ja-JP" dirty="0"/>
              <a:t> </a:t>
            </a:r>
            <a:r>
              <a:rPr lang="en-US" altLang="ja-JP" dirty="0" err="1"/>
              <a:t>viên</a:t>
            </a:r>
            <a:r>
              <a:rPr lang="en-US" altLang="ja-JP" dirty="0"/>
              <a:t> </a:t>
            </a:r>
            <a:r>
              <a:rPr lang="en-US" altLang="ja-JP" dirty="0" err="1"/>
              <a:t>trong</a:t>
            </a:r>
            <a:r>
              <a:rPr lang="en-US" altLang="ja-JP" dirty="0"/>
              <a:t> </a:t>
            </a:r>
            <a:r>
              <a:rPr lang="en-US" altLang="ja-JP" dirty="0" err="1"/>
              <a:t>nhà</a:t>
            </a:r>
            <a:r>
              <a:rPr lang="en-US" altLang="ja-JP" dirty="0"/>
              <a:t> </a:t>
            </a:r>
            <a:r>
              <a:rPr lang="en-US" altLang="ja-JP" dirty="0" err="1"/>
              <a:t>trường</a:t>
            </a:r>
            <a:r>
              <a:rPr lang="en-US" altLang="ja-JP" dirty="0"/>
              <a:t> </a:t>
            </a:r>
            <a:r>
              <a:rPr lang="en-US" altLang="ja-JP" dirty="0" err="1"/>
              <a:t>đối</a:t>
            </a:r>
            <a:r>
              <a:rPr lang="en-US" altLang="ja-JP" dirty="0"/>
              <a:t> </a:t>
            </a:r>
            <a:r>
              <a:rPr lang="en-US" altLang="ja-JP" dirty="0" err="1"/>
              <a:t>với</a:t>
            </a:r>
            <a:r>
              <a:rPr lang="en-US" altLang="ja-JP" dirty="0"/>
              <a:t> </a:t>
            </a:r>
            <a:r>
              <a:rPr lang="en-US" altLang="ja-JP" dirty="0" err="1"/>
              <a:t>hiệu</a:t>
            </a:r>
            <a:r>
              <a:rPr lang="en-US" altLang="ja-JP" dirty="0"/>
              <a:t> </a:t>
            </a:r>
            <a:r>
              <a:rPr lang="en-US" altLang="ja-JP" dirty="0" err="1"/>
              <a:t>trưởng</a:t>
            </a:r>
            <a:r>
              <a:rPr lang="en-US" altLang="ja-JP" dirty="0"/>
              <a:t> (</a:t>
            </a:r>
            <a:r>
              <a:rPr lang="en-US" altLang="ja-JP" dirty="0" err="1"/>
              <a:t>lưu</a:t>
            </a:r>
            <a:r>
              <a:rPr lang="en-US" altLang="ja-JP" dirty="0"/>
              <a:t> ý: “</a:t>
            </a:r>
            <a:r>
              <a:rPr lang="en-US" altLang="ja-JP" dirty="0" err="1"/>
              <a:t>lấy</a:t>
            </a:r>
            <a:r>
              <a:rPr lang="en-US" altLang="ja-JP" dirty="0"/>
              <a:t> ý </a:t>
            </a:r>
            <a:r>
              <a:rPr lang="en-US" altLang="ja-JP" dirty="0" err="1"/>
              <a:t>kiến</a:t>
            </a:r>
            <a:r>
              <a:rPr lang="en-US" altLang="ja-JP" dirty="0"/>
              <a:t>” </a:t>
            </a:r>
            <a:r>
              <a:rPr lang="en-US" altLang="ja-JP" dirty="0" err="1"/>
              <a:t>không</a:t>
            </a:r>
            <a:r>
              <a:rPr lang="en-US" altLang="ja-JP" dirty="0"/>
              <a:t> </a:t>
            </a:r>
            <a:r>
              <a:rPr lang="en-US" altLang="ja-JP" dirty="0" err="1"/>
              <a:t>phải</a:t>
            </a:r>
            <a:r>
              <a:rPr lang="en-US" altLang="ja-JP" dirty="0"/>
              <a:t> “</a:t>
            </a:r>
            <a:r>
              <a:rPr lang="en-US" altLang="ja-JP" dirty="0" err="1"/>
              <a:t>tham</a:t>
            </a:r>
            <a:r>
              <a:rPr lang="en-US" altLang="ja-JP" dirty="0"/>
              <a:t> </a:t>
            </a:r>
            <a:r>
              <a:rPr lang="en-US" altLang="ja-JP" dirty="0" err="1"/>
              <a:t>gia</a:t>
            </a:r>
            <a:r>
              <a:rPr lang="en-US" altLang="ja-JP" dirty="0"/>
              <a:t> </a:t>
            </a:r>
            <a:r>
              <a:rPr lang="en-US" altLang="ja-JP" dirty="0" err="1"/>
              <a:t>đánh</a:t>
            </a:r>
            <a:r>
              <a:rPr lang="en-US" altLang="ja-JP" dirty="0"/>
              <a:t> </a:t>
            </a:r>
            <a:r>
              <a:rPr lang="en-US" altLang="ja-JP" dirty="0" err="1"/>
              <a:t>giá</a:t>
            </a:r>
            <a:r>
              <a:rPr lang="en-US" altLang="ja-JP" dirty="0"/>
              <a:t>”)</a:t>
            </a:r>
          </a:p>
          <a:p>
            <a:pPr algn="just">
              <a:buFontTx/>
              <a:buChar char="-"/>
            </a:pPr>
            <a:r>
              <a:rPr lang="en-US" altLang="ja-JP" dirty="0" err="1"/>
              <a:t>Công</a:t>
            </a:r>
            <a:r>
              <a:rPr lang="en-US" altLang="ja-JP" dirty="0"/>
              <a:t> </a:t>
            </a:r>
            <a:r>
              <a:rPr lang="en-US" altLang="ja-JP" dirty="0" err="1"/>
              <a:t>cụ</a:t>
            </a:r>
            <a:r>
              <a:rPr lang="en-US" altLang="ja-JP" dirty="0"/>
              <a:t> </a:t>
            </a:r>
            <a:r>
              <a:rPr lang="en-US" altLang="ja-JP" dirty="0" err="1"/>
              <a:t>lấy</a:t>
            </a:r>
            <a:r>
              <a:rPr lang="en-US" altLang="ja-JP" dirty="0"/>
              <a:t> ý </a:t>
            </a:r>
            <a:r>
              <a:rPr lang="en-US" altLang="ja-JP" dirty="0" err="1"/>
              <a:t>kiến</a:t>
            </a:r>
            <a:r>
              <a:rPr lang="en-US" altLang="ja-JP" dirty="0"/>
              <a:t> </a:t>
            </a:r>
            <a:r>
              <a:rPr lang="en-US" altLang="ja-JP" dirty="0" err="1"/>
              <a:t>của</a:t>
            </a:r>
            <a:r>
              <a:rPr lang="en-US" altLang="ja-JP" dirty="0"/>
              <a:t> </a:t>
            </a:r>
            <a:r>
              <a:rPr lang="en-US" altLang="ja-JP" dirty="0" err="1"/>
              <a:t>giáo</a:t>
            </a:r>
            <a:r>
              <a:rPr lang="en-US" altLang="ja-JP" dirty="0"/>
              <a:t> </a:t>
            </a:r>
            <a:r>
              <a:rPr lang="en-US" altLang="ja-JP" dirty="0" err="1"/>
              <a:t>viên</a:t>
            </a:r>
            <a:r>
              <a:rPr lang="en-US" altLang="ja-JP" dirty="0"/>
              <a:t>, </a:t>
            </a:r>
            <a:r>
              <a:rPr lang="en-US" altLang="ja-JP" dirty="0" err="1"/>
              <a:t>nhân</a:t>
            </a:r>
            <a:r>
              <a:rPr lang="en-US" altLang="ja-JP" dirty="0"/>
              <a:t> </a:t>
            </a:r>
            <a:r>
              <a:rPr lang="en-US" altLang="ja-JP" dirty="0" err="1"/>
              <a:t>viên</a:t>
            </a:r>
            <a:r>
              <a:rPr lang="en-US" altLang="ja-JP" dirty="0"/>
              <a:t> (</a:t>
            </a:r>
            <a:r>
              <a:rPr lang="en-US" altLang="ja-JP" dirty="0" err="1"/>
              <a:t>cần</a:t>
            </a:r>
            <a:r>
              <a:rPr lang="en-US" altLang="ja-JP" dirty="0"/>
              <a:t> </a:t>
            </a:r>
            <a:r>
              <a:rPr lang="en-US" altLang="ja-JP" dirty="0" err="1"/>
              <a:t>bám</a:t>
            </a:r>
            <a:r>
              <a:rPr lang="en-US" altLang="ja-JP" dirty="0"/>
              <a:t> </a:t>
            </a:r>
            <a:r>
              <a:rPr lang="en-US" altLang="ja-JP" dirty="0" err="1"/>
              <a:t>sát</a:t>
            </a:r>
            <a:r>
              <a:rPr lang="en-US" altLang="ja-JP" dirty="0"/>
              <a:t> </a:t>
            </a:r>
            <a:r>
              <a:rPr lang="en-US" altLang="ja-JP" dirty="0" err="1"/>
              <a:t>theo</a:t>
            </a:r>
            <a:r>
              <a:rPr lang="en-US" altLang="ja-JP" dirty="0"/>
              <a:t> </a:t>
            </a:r>
            <a:r>
              <a:rPr lang="en-US" altLang="ja-JP" dirty="0" err="1"/>
              <a:t>các</a:t>
            </a:r>
            <a:r>
              <a:rPr lang="en-US" altLang="ja-JP" dirty="0"/>
              <a:t> </a:t>
            </a:r>
            <a:r>
              <a:rPr lang="en-US" altLang="ja-JP" dirty="0" err="1"/>
              <a:t>tiêu</a:t>
            </a:r>
            <a:r>
              <a:rPr lang="en-US" altLang="ja-JP" dirty="0"/>
              <a:t> </a:t>
            </a:r>
            <a:r>
              <a:rPr lang="en-US" altLang="ja-JP" dirty="0" err="1"/>
              <a:t>chuẩn</a:t>
            </a:r>
            <a:r>
              <a:rPr lang="en-US" altLang="ja-JP" dirty="0"/>
              <a:t>, </a:t>
            </a:r>
            <a:r>
              <a:rPr lang="en-US" altLang="ja-JP" dirty="0" err="1"/>
              <a:t>tiêu</a:t>
            </a:r>
            <a:r>
              <a:rPr lang="en-US" altLang="ja-JP" dirty="0"/>
              <a:t> </a:t>
            </a:r>
            <a:r>
              <a:rPr lang="en-US" altLang="ja-JP" dirty="0" err="1"/>
              <a:t>chí</a:t>
            </a:r>
            <a:r>
              <a:rPr lang="en-US" altLang="ja-JP" dirty="0"/>
              <a:t>)</a:t>
            </a:r>
          </a:p>
          <a:p>
            <a:pPr marL="0" indent="0" algn="just">
              <a:buNone/>
            </a:pPr>
            <a:r>
              <a:rPr lang="en-US" altLang="ja-JP" dirty="0"/>
              <a:t>    </a:t>
            </a:r>
            <a:r>
              <a:rPr lang="en-US" altLang="ja-JP" sz="1400" dirty="0">
                <a:latin typeface="Times" pitchFamily="18" charset="0"/>
                <a:cs typeface="Times" pitchFamily="18" charset="0"/>
                <a:hlinkClick r:id="rId2" action="ppaction://hlinkfile"/>
              </a:rPr>
              <a:t>C:\Users\KieuHue\Desktop\Phụ </a:t>
            </a:r>
            <a:r>
              <a:rPr lang="en-US" altLang="ja-JP" sz="1400" dirty="0" err="1">
                <a:latin typeface="Times" pitchFamily="18" charset="0"/>
                <a:cs typeface="Times" pitchFamily="18" charset="0"/>
                <a:hlinkClick r:id="rId2" action="ppaction://hlinkfile"/>
              </a:rPr>
              <a:t>lục</a:t>
            </a:r>
            <a:r>
              <a:rPr lang="en-US" altLang="ja-JP" sz="1400" dirty="0">
                <a:latin typeface="Times" pitchFamily="18" charset="0"/>
                <a:cs typeface="Times" pitchFamily="18" charset="0"/>
                <a:hlinkClick r:id="rId2" action="ppaction://hlinkfile"/>
              </a:rPr>
              <a:t>\</a:t>
            </a:r>
            <a:r>
              <a:rPr lang="en-US" altLang="ja-JP" sz="1400" dirty="0" err="1">
                <a:latin typeface="Times" pitchFamily="18" charset="0"/>
                <a:cs typeface="Times" pitchFamily="18" charset="0"/>
                <a:hlinkClick r:id="rId2" action="ppaction://hlinkfile"/>
              </a:rPr>
              <a:t>Biểu</a:t>
            </a:r>
            <a:r>
              <a:rPr lang="en-US" altLang="ja-JP" sz="1400" dirty="0">
                <a:latin typeface="Times" pitchFamily="18" charset="0"/>
                <a:cs typeface="Times" pitchFamily="18" charset="0"/>
                <a:hlinkClick r:id="rId2" action="ppaction://hlinkfile"/>
              </a:rPr>
              <a:t> </a:t>
            </a:r>
            <a:r>
              <a:rPr lang="en-US" altLang="ja-JP" sz="1400" dirty="0" err="1">
                <a:latin typeface="Times" pitchFamily="18" charset="0"/>
                <a:cs typeface="Times" pitchFamily="18" charset="0"/>
                <a:hlinkClick r:id="rId2" action="ppaction://hlinkfile"/>
              </a:rPr>
              <a:t>mẫu</a:t>
            </a:r>
            <a:r>
              <a:rPr lang="en-US" altLang="ja-JP" sz="1400" dirty="0">
                <a:latin typeface="Times" pitchFamily="18" charset="0"/>
                <a:cs typeface="Times" pitchFamily="18" charset="0"/>
                <a:hlinkClick r:id="rId2" action="ppaction://hlinkfile"/>
              </a:rPr>
              <a:t> </a:t>
            </a:r>
            <a:r>
              <a:rPr lang="en-US" altLang="ja-JP" sz="1400" dirty="0" err="1">
                <a:latin typeface="Times" pitchFamily="18" charset="0"/>
                <a:cs typeface="Times" pitchFamily="18" charset="0"/>
                <a:hlinkClick r:id="rId2" action="ppaction://hlinkfile"/>
              </a:rPr>
              <a:t>lấy</a:t>
            </a:r>
            <a:r>
              <a:rPr lang="en-US" altLang="ja-JP" sz="1400" dirty="0">
                <a:latin typeface="Times" pitchFamily="18" charset="0"/>
                <a:cs typeface="Times" pitchFamily="18" charset="0"/>
                <a:hlinkClick r:id="rId2" action="ppaction://hlinkfile"/>
              </a:rPr>
              <a:t> ý kiến.doc</a:t>
            </a:r>
            <a:endParaRPr lang="ja-JP" altLang="en-US" sz="1400" dirty="0">
              <a:latin typeface="Times" pitchFamily="18" charset="0"/>
              <a:cs typeface="Times" pitchFamily="18" charset="0"/>
            </a:endParaRPr>
          </a:p>
          <a:p>
            <a:pPr marL="0" indent="0" algn="just">
              <a:buNone/>
            </a:pPr>
            <a:endParaRPr lang="vi-VN" altLang="ja-JP" dirty="0"/>
          </a:p>
          <a:p>
            <a:pPr algn="just"/>
            <a:endParaRPr kumimoji="1" lang="ja-JP" altLang="en-US" dirty="0"/>
          </a:p>
        </p:txBody>
      </p:sp>
    </p:spTree>
    <p:extLst>
      <p:ext uri="{BB962C8B-B14F-4D97-AF65-F5344CB8AC3E}">
        <p14:creationId xmlns:p14="http://schemas.microsoft.com/office/powerpoint/2010/main" val="38227524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935480"/>
            <a:ext cx="8229600" cy="4389120"/>
          </a:xfrm>
        </p:spPr>
        <p:txBody>
          <a:bodyPr>
            <a:normAutofit/>
          </a:bodyPr>
          <a:lstStyle/>
          <a:p>
            <a:pPr marL="0" indent="0" algn="ctr">
              <a:buNone/>
            </a:pPr>
            <a:r>
              <a:rPr lang="en-US" altLang="ja-JP" b="1" u="sng" dirty="0" err="1">
                <a:effectLst>
                  <a:outerShdw blurRad="38100" dist="38100" dir="2700000" algn="tl">
                    <a:srgbClr val="000000">
                      <a:alpha val="43137"/>
                    </a:srgbClr>
                  </a:outerShdw>
                </a:effectLst>
              </a:rPr>
              <a:t>Bước</a:t>
            </a:r>
            <a:r>
              <a:rPr lang="en-US" altLang="ja-JP" b="1" u="sng" dirty="0">
                <a:effectLst>
                  <a:outerShdw blurRad="38100" dist="38100" dir="2700000" algn="tl">
                    <a:srgbClr val="000000">
                      <a:alpha val="43137"/>
                    </a:srgbClr>
                  </a:outerShdw>
                </a:effectLst>
              </a:rPr>
              <a:t> 3. </a:t>
            </a:r>
            <a:r>
              <a:rPr lang="vi-VN" altLang="ja-JP" b="1" u="sng" dirty="0">
                <a:effectLst>
                  <a:outerShdw blurRad="38100" dist="38100" dir="2700000" algn="tl">
                    <a:srgbClr val="000000">
                      <a:alpha val="43137"/>
                    </a:srgbClr>
                  </a:outerShdw>
                </a:effectLst>
              </a:rPr>
              <a:t>Thủ trưởng cơ quan quản lý trực tiếp đánh giá</a:t>
            </a:r>
            <a:r>
              <a:rPr lang="en-US" altLang="ja-JP" b="1" u="sng" dirty="0">
                <a:effectLst>
                  <a:outerShdw blurRad="38100" dist="38100" dir="2700000" algn="tl">
                    <a:srgbClr val="000000">
                      <a:alpha val="43137"/>
                    </a:srgbClr>
                  </a:outerShdw>
                </a:effectLst>
              </a:rPr>
              <a:t>,</a:t>
            </a:r>
            <a:r>
              <a:rPr lang="vi-VN" altLang="ja-JP" b="1" u="sng" dirty="0">
                <a:effectLst>
                  <a:outerShdw blurRad="38100" dist="38100" dir="2700000" algn="tl">
                    <a:srgbClr val="000000">
                      <a:alpha val="43137"/>
                    </a:srgbClr>
                  </a:outerShdw>
                </a:effectLst>
              </a:rPr>
              <a:t> dựa trên</a:t>
            </a:r>
            <a:r>
              <a:rPr lang="en-US" altLang="ja-JP" b="1" u="sng" dirty="0">
                <a:effectLst>
                  <a:outerShdw blurRad="38100" dist="38100" dir="2700000" algn="tl">
                    <a:srgbClr val="000000">
                      <a:alpha val="43137"/>
                    </a:srgbClr>
                  </a:outerShdw>
                </a:effectLst>
              </a:rPr>
              <a:t>:</a:t>
            </a:r>
          </a:p>
          <a:p>
            <a:pPr marL="0" indent="0" algn="ctr">
              <a:buNone/>
            </a:pPr>
            <a:endParaRPr lang="en-US" altLang="ja-JP" b="1" u="sng" dirty="0">
              <a:effectLst>
                <a:outerShdw blurRad="38100" dist="38100" dir="2700000" algn="tl">
                  <a:srgbClr val="000000">
                    <a:alpha val="43137"/>
                  </a:srgbClr>
                </a:outerShdw>
              </a:effectLst>
            </a:endParaRPr>
          </a:p>
          <a:p>
            <a:pPr marL="457200" lvl="0" indent="-457200">
              <a:buAutoNum type="arabicParenBoth"/>
            </a:pPr>
            <a:r>
              <a:rPr lang="en-US" altLang="ja-JP" dirty="0" err="1">
                <a:latin typeface="Times" pitchFamily="18" charset="0"/>
                <a:cs typeface="Times" pitchFamily="18" charset="0"/>
              </a:rPr>
              <a:t>Kết</a:t>
            </a:r>
            <a:r>
              <a:rPr lang="en-US" altLang="ja-JP" dirty="0">
                <a:latin typeface="Times" pitchFamily="18" charset="0"/>
                <a:cs typeface="Times" pitchFamily="18" charset="0"/>
              </a:rPr>
              <a:t> </a:t>
            </a:r>
            <a:r>
              <a:rPr lang="en-US" altLang="ja-JP" dirty="0" err="1">
                <a:latin typeface="Times" pitchFamily="18" charset="0"/>
                <a:cs typeface="Times" pitchFamily="18" charset="0"/>
              </a:rPr>
              <a:t>quả</a:t>
            </a:r>
            <a:r>
              <a:rPr lang="en-US" altLang="ja-JP" dirty="0">
                <a:latin typeface="Times" pitchFamily="18" charset="0"/>
                <a:cs typeface="Times" pitchFamily="18" charset="0"/>
              </a:rPr>
              <a:t> </a:t>
            </a:r>
            <a:r>
              <a:rPr lang="en-US" altLang="ja-JP" dirty="0" err="1">
                <a:latin typeface="Times" pitchFamily="18" charset="0"/>
                <a:cs typeface="Times" pitchFamily="18" charset="0"/>
              </a:rPr>
              <a:t>tự</a:t>
            </a:r>
            <a:r>
              <a:rPr lang="en-US" altLang="ja-JP" dirty="0">
                <a:latin typeface="Times" pitchFamily="18" charset="0"/>
                <a:cs typeface="Times" pitchFamily="18" charset="0"/>
              </a:rPr>
              <a:t> </a:t>
            </a:r>
            <a:r>
              <a:rPr lang="en-US" altLang="ja-JP" dirty="0" err="1">
                <a:latin typeface="Times" pitchFamily="18" charset="0"/>
                <a:cs typeface="Times" pitchFamily="18" charset="0"/>
              </a:rPr>
              <a:t>đánh</a:t>
            </a:r>
            <a:r>
              <a:rPr lang="en-US" altLang="ja-JP" dirty="0">
                <a:latin typeface="Times" pitchFamily="18" charset="0"/>
                <a:cs typeface="Times" pitchFamily="18" charset="0"/>
              </a:rPr>
              <a:t> </a:t>
            </a:r>
            <a:r>
              <a:rPr lang="en-US" altLang="ja-JP" dirty="0" err="1">
                <a:latin typeface="Times" pitchFamily="18" charset="0"/>
                <a:cs typeface="Times" pitchFamily="18" charset="0"/>
              </a:rPr>
              <a:t>giá</a:t>
            </a:r>
            <a:r>
              <a:rPr lang="en-US" altLang="ja-JP" dirty="0">
                <a:latin typeface="Times" pitchFamily="18" charset="0"/>
                <a:cs typeface="Times" pitchFamily="18" charset="0"/>
              </a:rPr>
              <a:t>; </a:t>
            </a:r>
          </a:p>
          <a:p>
            <a:pPr marL="457200" lvl="0" indent="-457200">
              <a:buAutoNum type="arabicParenBoth"/>
            </a:pPr>
            <a:r>
              <a:rPr lang="en-US" altLang="ja-JP" dirty="0">
                <a:latin typeface="Times" pitchFamily="18" charset="0"/>
                <a:cs typeface="Times" pitchFamily="18" charset="0"/>
              </a:rPr>
              <a:t>Ý </a:t>
            </a:r>
            <a:r>
              <a:rPr lang="en-US" altLang="ja-JP" dirty="0" err="1">
                <a:latin typeface="Times" pitchFamily="18" charset="0"/>
                <a:cs typeface="Times" pitchFamily="18" charset="0"/>
              </a:rPr>
              <a:t>kiến</a:t>
            </a:r>
            <a:r>
              <a:rPr lang="en-US" altLang="ja-JP" dirty="0">
                <a:latin typeface="Times" pitchFamily="18" charset="0"/>
                <a:cs typeface="Times" pitchFamily="18" charset="0"/>
              </a:rPr>
              <a:t> </a:t>
            </a:r>
            <a:r>
              <a:rPr lang="en-US" altLang="ja-JP" dirty="0" err="1">
                <a:latin typeface="Times" pitchFamily="18" charset="0"/>
                <a:cs typeface="Times" pitchFamily="18" charset="0"/>
              </a:rPr>
              <a:t>của</a:t>
            </a:r>
            <a:r>
              <a:rPr lang="en-US" altLang="ja-JP" dirty="0">
                <a:latin typeface="Times" pitchFamily="18" charset="0"/>
                <a:cs typeface="Times" pitchFamily="18" charset="0"/>
              </a:rPr>
              <a:t> </a:t>
            </a:r>
            <a:r>
              <a:rPr lang="en-US" altLang="ja-JP" dirty="0" err="1">
                <a:latin typeface="Times" pitchFamily="18" charset="0"/>
                <a:cs typeface="Times" pitchFamily="18" charset="0"/>
              </a:rPr>
              <a:t>giáo</a:t>
            </a:r>
            <a:r>
              <a:rPr lang="en-US" altLang="ja-JP" dirty="0">
                <a:latin typeface="Times" pitchFamily="18" charset="0"/>
                <a:cs typeface="Times" pitchFamily="18" charset="0"/>
              </a:rPr>
              <a:t> </a:t>
            </a:r>
            <a:r>
              <a:rPr lang="en-US" altLang="ja-JP" dirty="0" err="1">
                <a:latin typeface="Times" pitchFamily="18" charset="0"/>
                <a:cs typeface="Times" pitchFamily="18" charset="0"/>
              </a:rPr>
              <a:t>viên</a:t>
            </a:r>
            <a:r>
              <a:rPr lang="en-US" altLang="ja-JP" dirty="0">
                <a:latin typeface="Times" pitchFamily="18" charset="0"/>
                <a:cs typeface="Times" pitchFamily="18" charset="0"/>
              </a:rPr>
              <a:t>, </a:t>
            </a:r>
            <a:r>
              <a:rPr lang="en-US" altLang="ja-JP" dirty="0" err="1">
                <a:latin typeface="Times" pitchFamily="18" charset="0"/>
                <a:cs typeface="Times" pitchFamily="18" charset="0"/>
              </a:rPr>
              <a:t>nhân</a:t>
            </a:r>
            <a:r>
              <a:rPr lang="en-US" altLang="ja-JP" dirty="0">
                <a:latin typeface="Times" pitchFamily="18" charset="0"/>
                <a:cs typeface="Times" pitchFamily="18" charset="0"/>
              </a:rPr>
              <a:t> </a:t>
            </a:r>
            <a:r>
              <a:rPr lang="en-US" altLang="ja-JP" dirty="0" err="1">
                <a:latin typeface="Times" pitchFamily="18" charset="0"/>
                <a:cs typeface="Times" pitchFamily="18" charset="0"/>
              </a:rPr>
              <a:t>viên</a:t>
            </a:r>
            <a:r>
              <a:rPr lang="en-US" altLang="ja-JP" dirty="0">
                <a:latin typeface="Times" pitchFamily="18" charset="0"/>
                <a:cs typeface="Times" pitchFamily="18" charset="0"/>
              </a:rPr>
              <a:t>; </a:t>
            </a:r>
          </a:p>
          <a:p>
            <a:pPr marL="457200" lvl="0" indent="-457200">
              <a:buAutoNum type="arabicParenBoth"/>
            </a:pPr>
            <a:r>
              <a:rPr lang="en-US" altLang="ja-JP" dirty="0" err="1">
                <a:latin typeface="Times" pitchFamily="18" charset="0"/>
                <a:cs typeface="Times" pitchFamily="18" charset="0"/>
              </a:rPr>
              <a:t>Thực</a:t>
            </a:r>
            <a:r>
              <a:rPr lang="en-US" altLang="ja-JP" dirty="0">
                <a:latin typeface="Times" pitchFamily="18" charset="0"/>
                <a:cs typeface="Times" pitchFamily="18" charset="0"/>
              </a:rPr>
              <a:t> </a:t>
            </a:r>
            <a:r>
              <a:rPr lang="en-US" altLang="ja-JP" dirty="0" err="1">
                <a:latin typeface="Times" pitchFamily="18" charset="0"/>
                <a:cs typeface="Times" pitchFamily="18" charset="0"/>
              </a:rPr>
              <a:t>tiễn</a:t>
            </a:r>
            <a:r>
              <a:rPr lang="en-US" altLang="ja-JP" dirty="0">
                <a:latin typeface="Times" pitchFamily="18" charset="0"/>
                <a:cs typeface="Times" pitchFamily="18" charset="0"/>
              </a:rPr>
              <a:t> </a:t>
            </a:r>
            <a:r>
              <a:rPr lang="en-US" altLang="ja-JP" dirty="0" err="1">
                <a:latin typeface="Times" pitchFamily="18" charset="0"/>
                <a:cs typeface="Times" pitchFamily="18" charset="0"/>
              </a:rPr>
              <a:t>thực</a:t>
            </a:r>
            <a:r>
              <a:rPr lang="en-US" altLang="ja-JP" dirty="0">
                <a:latin typeface="Times" pitchFamily="18" charset="0"/>
                <a:cs typeface="Times" pitchFamily="18" charset="0"/>
              </a:rPr>
              <a:t> </a:t>
            </a:r>
            <a:r>
              <a:rPr lang="en-US" altLang="ja-JP" dirty="0" err="1">
                <a:latin typeface="Times" pitchFamily="18" charset="0"/>
                <a:cs typeface="Times" pitchFamily="18" charset="0"/>
              </a:rPr>
              <a:t>hiện</a:t>
            </a:r>
            <a:r>
              <a:rPr lang="en-US" altLang="ja-JP" dirty="0">
                <a:latin typeface="Times" pitchFamily="18" charset="0"/>
                <a:cs typeface="Times" pitchFamily="18" charset="0"/>
              </a:rPr>
              <a:t> </a:t>
            </a:r>
            <a:r>
              <a:rPr lang="en-US" altLang="ja-JP" dirty="0" err="1">
                <a:latin typeface="Times" pitchFamily="18" charset="0"/>
                <a:cs typeface="Times" pitchFamily="18" charset="0"/>
              </a:rPr>
              <a:t>nhiệm</a:t>
            </a:r>
            <a:r>
              <a:rPr lang="en-US" altLang="ja-JP" dirty="0">
                <a:latin typeface="Times" pitchFamily="18" charset="0"/>
                <a:cs typeface="Times" pitchFamily="18" charset="0"/>
              </a:rPr>
              <a:t> </a:t>
            </a:r>
            <a:r>
              <a:rPr lang="en-US" altLang="ja-JP" dirty="0" err="1">
                <a:latin typeface="Times" pitchFamily="18" charset="0"/>
                <a:cs typeface="Times" pitchFamily="18" charset="0"/>
              </a:rPr>
              <a:t>vụ</a:t>
            </a:r>
            <a:r>
              <a:rPr lang="en-US" altLang="ja-JP" dirty="0">
                <a:latin typeface="Times" pitchFamily="18" charset="0"/>
                <a:cs typeface="Times" pitchFamily="18" charset="0"/>
              </a:rPr>
              <a:t> </a:t>
            </a:r>
            <a:r>
              <a:rPr lang="en-US" altLang="ja-JP" dirty="0" err="1">
                <a:latin typeface="Times" pitchFamily="18" charset="0"/>
                <a:cs typeface="Times" pitchFamily="18" charset="0"/>
              </a:rPr>
              <a:t>và</a:t>
            </a:r>
            <a:r>
              <a:rPr lang="en-US" altLang="ja-JP" dirty="0">
                <a:latin typeface="Times" pitchFamily="18" charset="0"/>
                <a:cs typeface="Times" pitchFamily="18" charset="0"/>
              </a:rPr>
              <a:t> </a:t>
            </a:r>
            <a:r>
              <a:rPr lang="en-US" altLang="ja-JP" dirty="0" err="1">
                <a:latin typeface="Times" pitchFamily="18" charset="0"/>
                <a:cs typeface="Times" pitchFamily="18" charset="0"/>
              </a:rPr>
              <a:t>có</a:t>
            </a:r>
            <a:r>
              <a:rPr lang="en-US" altLang="ja-JP" dirty="0">
                <a:latin typeface="Times" pitchFamily="18" charset="0"/>
                <a:cs typeface="Times" pitchFamily="18" charset="0"/>
              </a:rPr>
              <a:t> minh </a:t>
            </a:r>
            <a:r>
              <a:rPr lang="en-US" altLang="ja-JP" dirty="0" err="1">
                <a:latin typeface="Times" pitchFamily="18" charset="0"/>
                <a:cs typeface="Times" pitchFamily="18" charset="0"/>
              </a:rPr>
              <a:t>chứng</a:t>
            </a:r>
            <a:r>
              <a:rPr lang="en-US" altLang="ja-JP" dirty="0">
                <a:latin typeface="Times" pitchFamily="18" charset="0"/>
                <a:cs typeface="Times" pitchFamily="18" charset="0"/>
              </a:rPr>
              <a:t> </a:t>
            </a:r>
            <a:r>
              <a:rPr lang="en-US" altLang="ja-JP" dirty="0" err="1">
                <a:latin typeface="Times" pitchFamily="18" charset="0"/>
                <a:cs typeface="Times" pitchFamily="18" charset="0"/>
              </a:rPr>
              <a:t>xác</a:t>
            </a:r>
            <a:r>
              <a:rPr lang="en-US" altLang="ja-JP" dirty="0">
                <a:latin typeface="Times" pitchFamily="18" charset="0"/>
                <a:cs typeface="Times" pitchFamily="18" charset="0"/>
              </a:rPr>
              <a:t> </a:t>
            </a:r>
            <a:r>
              <a:rPr lang="en-US" altLang="ja-JP" dirty="0" err="1">
                <a:latin typeface="Times" pitchFamily="18" charset="0"/>
                <a:cs typeface="Times" pitchFamily="18" charset="0"/>
              </a:rPr>
              <a:t>thực</a:t>
            </a:r>
            <a:r>
              <a:rPr lang="en-US" altLang="ja-JP" dirty="0">
                <a:latin typeface="Times" pitchFamily="18" charset="0"/>
                <a:cs typeface="Times" pitchFamily="18" charset="0"/>
              </a:rPr>
              <a:t>.</a:t>
            </a:r>
          </a:p>
          <a:p>
            <a:pPr marL="0" lvl="0" indent="0">
              <a:buNone/>
            </a:pPr>
            <a:r>
              <a:rPr lang="en-US" altLang="ja-JP" sz="2400" dirty="0">
                <a:latin typeface="Times" pitchFamily="18" charset="0"/>
                <a:cs typeface="Times" pitchFamily="18" charset="0"/>
              </a:rPr>
              <a:t>    </a:t>
            </a:r>
            <a:r>
              <a:rPr lang="vi-VN" altLang="ja-JP" sz="1400" dirty="0">
                <a:latin typeface="Times" pitchFamily="18" charset="0"/>
                <a:cs typeface="Times" pitchFamily="18" charset="0"/>
                <a:hlinkClick r:id="rId2" action="ppaction://hlinkfile"/>
              </a:rPr>
              <a:t>C:\Users\KieuHue\Desktop\Phụ lục\Biểu mẫu cấp trên đánh giá.doc</a:t>
            </a:r>
            <a:r>
              <a:rPr lang="en-US" altLang="ja-JP" sz="1400" dirty="0">
                <a:latin typeface="Times" pitchFamily="18" charset="0"/>
                <a:cs typeface="Times" pitchFamily="18" charset="0"/>
              </a:rPr>
              <a:t>`</a:t>
            </a:r>
            <a:endParaRPr lang="ja-JP" altLang="en-US" sz="1400" dirty="0">
              <a:latin typeface="Times" pitchFamily="18" charset="0"/>
              <a:cs typeface="Times" pitchFamily="18" charset="0"/>
            </a:endParaRPr>
          </a:p>
          <a:p>
            <a:pPr marL="0" indent="0" algn="just">
              <a:buNone/>
            </a:pPr>
            <a:endParaRPr lang="vi-VN" altLang="ja-JP" dirty="0"/>
          </a:p>
          <a:p>
            <a:pPr algn="just"/>
            <a:endParaRPr kumimoji="1" lang="ja-JP" altLang="en-US" dirty="0"/>
          </a:p>
        </p:txBody>
      </p:sp>
    </p:spTree>
    <p:extLst>
      <p:ext uri="{BB962C8B-B14F-4D97-AF65-F5344CB8AC3E}">
        <p14:creationId xmlns:p14="http://schemas.microsoft.com/office/powerpoint/2010/main" val="1491208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3. </a:t>
            </a:r>
            <a:r>
              <a:rPr lang="en-US" altLang="ja-JP" sz="3200" b="1" dirty="0" err="1">
                <a:solidFill>
                  <a:srgbClr val="FF0000"/>
                </a:solidFill>
                <a:latin typeface="Times" pitchFamily="18" charset="0"/>
                <a:cs typeface="Times" pitchFamily="18" charset="0"/>
              </a:rPr>
              <a:t>Xếp</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loại</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kết</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quả</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7" name="Diagram 6"/>
          <p:cNvGraphicFramePr/>
          <p:nvPr>
            <p:extLst>
              <p:ext uri="{D42A27DB-BD31-4B8C-83A1-F6EECF244321}">
                <p14:modId xmlns:p14="http://schemas.microsoft.com/office/powerpoint/2010/main" val="1737379170"/>
              </p:ext>
            </p:extLst>
          </p:nvPr>
        </p:nvGraphicFramePr>
        <p:xfrm>
          <a:off x="764148" y="1988840"/>
          <a:ext cx="7848872" cy="4392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481329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lgn="just">
              <a:buNone/>
            </a:pPr>
            <a:r>
              <a:rPr lang="vi-VN" altLang="ja-JP" b="1" dirty="0"/>
              <a:t>Xếp loại kết quả đánh giá: căn cứ mức đạt được của từng tiêu chí, cụ thể như sau:</a:t>
            </a:r>
            <a:endParaRPr lang="vi-VN" altLang="ja-JP" dirty="0"/>
          </a:p>
          <a:p>
            <a:pPr marL="0" indent="0" algn="just">
              <a:buNone/>
            </a:pPr>
            <a:r>
              <a:rPr lang="vi-VN" altLang="ja-JP" b="1" i="1" dirty="0"/>
              <a:t>a) Đạt chuẩn hiệu trưởng ở mức tốt: </a:t>
            </a:r>
            <a:r>
              <a:rPr lang="vi-VN" altLang="ja-JP" dirty="0"/>
              <a:t>có tất cả các tiêu chí đạt từ mức khá trở lên, tối thiểu </a:t>
            </a:r>
            <a:r>
              <a:rPr lang="vi-VN" altLang="ja-JP" b="1" dirty="0">
                <a:solidFill>
                  <a:srgbClr val="FF0000"/>
                </a:solidFill>
              </a:rPr>
              <a:t>2/3 tiêu chí đạt mức tốt</a:t>
            </a:r>
            <a:r>
              <a:rPr lang="vi-VN" altLang="ja-JP" dirty="0"/>
              <a:t>, trong đó các tiêu chí </a:t>
            </a:r>
            <a:r>
              <a:rPr lang="vi-VN" altLang="ja-JP" b="1" dirty="0">
                <a:solidFill>
                  <a:srgbClr val="FF0000"/>
                </a:solidFill>
              </a:rPr>
              <a:t>1, 2, 4, 5, 6, 8, 10, 12, 13 và 14 </a:t>
            </a:r>
            <a:r>
              <a:rPr lang="vi-VN" altLang="ja-JP" dirty="0"/>
              <a:t>đạt mức tốt;</a:t>
            </a:r>
          </a:p>
          <a:p>
            <a:pPr marL="0" indent="0" algn="just">
              <a:buNone/>
            </a:pPr>
            <a:r>
              <a:rPr lang="vi-VN" altLang="ja-JP" b="1" i="1" dirty="0"/>
              <a:t>b) Đạt chuẩn hiệu trưởng ở mức khá: </a:t>
            </a:r>
            <a:r>
              <a:rPr lang="vi-VN" altLang="ja-JP" dirty="0"/>
              <a:t>có tất cả các tiêu chí đạt từ mức đạt trở lên, tối thiểu </a:t>
            </a:r>
            <a:r>
              <a:rPr lang="vi-VN" altLang="ja-JP" b="1" dirty="0">
                <a:solidFill>
                  <a:srgbClr val="FF0000"/>
                </a:solidFill>
              </a:rPr>
              <a:t>2/3 tiêu chí đạt từ mức khá trở lên</a:t>
            </a:r>
            <a:r>
              <a:rPr lang="vi-VN" altLang="ja-JP" dirty="0"/>
              <a:t>, trong đó các tiêu chí </a:t>
            </a:r>
            <a:r>
              <a:rPr lang="vi-VN" altLang="ja-JP" b="1" dirty="0">
                <a:solidFill>
                  <a:srgbClr val="FF0000"/>
                </a:solidFill>
              </a:rPr>
              <a:t>1, 2, 4, 5, 6, 8, 10, 12, 13 và 14 </a:t>
            </a:r>
            <a:r>
              <a:rPr lang="vi-VN" altLang="ja-JP" dirty="0"/>
              <a:t>đạt từ mức khá trở lên;</a:t>
            </a:r>
          </a:p>
          <a:p>
            <a:pPr marL="0" indent="0" algn="just">
              <a:buNone/>
            </a:pPr>
            <a:r>
              <a:rPr lang="vi-VN" altLang="ja-JP" b="1" i="1" dirty="0"/>
              <a:t>c) Đạt chuẩn hiệu trưởng: </a:t>
            </a:r>
            <a:r>
              <a:rPr lang="vi-VN" altLang="ja-JP" dirty="0"/>
              <a:t>có tối thiểu </a:t>
            </a:r>
            <a:r>
              <a:rPr lang="vi-VN" altLang="ja-JP" b="1" dirty="0">
                <a:solidFill>
                  <a:srgbClr val="FF0000"/>
                </a:solidFill>
              </a:rPr>
              <a:t>2/3 tiêu chí đạt từ mức đạt trở lên</a:t>
            </a:r>
            <a:r>
              <a:rPr lang="vi-VN" altLang="ja-JP" dirty="0"/>
              <a:t>, trong đó các tiêu chí </a:t>
            </a:r>
            <a:r>
              <a:rPr lang="vi-VN" altLang="ja-JP" b="1" dirty="0">
                <a:solidFill>
                  <a:srgbClr val="FF0000"/>
                </a:solidFill>
              </a:rPr>
              <a:t>1, 2, 4, 5, 6, 8, 10, 12, 13 và 14 </a:t>
            </a:r>
            <a:r>
              <a:rPr lang="vi-VN" altLang="ja-JP" dirty="0"/>
              <a:t>đạt từ mức đạt trở lên;</a:t>
            </a:r>
          </a:p>
          <a:p>
            <a:pPr marL="0" indent="0" algn="just">
              <a:buNone/>
            </a:pPr>
            <a:r>
              <a:rPr lang="vi-VN" altLang="ja-JP" b="1" i="1" dirty="0"/>
              <a:t>d) Chưa đạt chuẩn hiệu trưởng: </a:t>
            </a:r>
            <a:r>
              <a:rPr lang="vi-VN" altLang="ja-JP" dirty="0"/>
              <a:t>có </a:t>
            </a:r>
            <a:r>
              <a:rPr lang="vi-VN" altLang="ja-JP" b="1" dirty="0">
                <a:solidFill>
                  <a:srgbClr val="FF0000"/>
                </a:solidFill>
              </a:rPr>
              <a:t>trên 1/3 tiêu chí được đánh giá chưa</a:t>
            </a:r>
            <a:r>
              <a:rPr lang="vi-VN" altLang="ja-JP" dirty="0"/>
              <a:t> đạt hoặc có </a:t>
            </a:r>
            <a:r>
              <a:rPr lang="vi-VN" altLang="ja-JP" b="1" dirty="0">
                <a:solidFill>
                  <a:srgbClr val="FF0000"/>
                </a:solidFill>
              </a:rPr>
              <a:t>tối thiểu 01 (một) tiêu chí </a:t>
            </a:r>
            <a:r>
              <a:rPr lang="vi-VN" altLang="ja-JP" dirty="0"/>
              <a:t>trong số các tiêu chí 1</a:t>
            </a:r>
            <a:r>
              <a:rPr lang="vi-VN" altLang="ja-JP" b="1" dirty="0">
                <a:solidFill>
                  <a:srgbClr val="FF0000"/>
                </a:solidFill>
              </a:rPr>
              <a:t>, 2, 4, 5, 6, 8, 10, 12, 13 và 14 </a:t>
            </a:r>
            <a:r>
              <a:rPr lang="vi-VN" altLang="ja-JP" dirty="0"/>
              <a:t>được đánh giá chưa đạt (tiêu chí được đánh giá </a:t>
            </a:r>
            <a:r>
              <a:rPr lang="vi-VN" altLang="ja-JP" b="1" dirty="0">
                <a:solidFill>
                  <a:srgbClr val="FF0000"/>
                </a:solidFill>
              </a:rPr>
              <a:t>chưa đạt </a:t>
            </a:r>
            <a:r>
              <a:rPr lang="vi-VN" altLang="ja-JP" dirty="0"/>
              <a:t>khi không đáp ứng yêu cầu mức đạt của tiêu chí)</a:t>
            </a:r>
          </a:p>
          <a:p>
            <a:pPr algn="just"/>
            <a:endParaRPr kumimoji="1" lang="ja-JP" altLang="en-US" dirty="0"/>
          </a:p>
        </p:txBody>
      </p:sp>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3. </a:t>
            </a:r>
            <a:r>
              <a:rPr lang="en-US" altLang="ja-JP" sz="3200" b="1" dirty="0" err="1">
                <a:solidFill>
                  <a:srgbClr val="FF0000"/>
                </a:solidFill>
                <a:latin typeface="Times" pitchFamily="18" charset="0"/>
                <a:cs typeface="Times" pitchFamily="18" charset="0"/>
              </a:rPr>
              <a:t>Xếp</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loại</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kết</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quả</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373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 y="1556792"/>
            <a:ext cx="9165843" cy="43609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itle 1"/>
          <p:cNvSpPr txBox="1">
            <a:spLocks/>
          </p:cNvSpPr>
          <p:nvPr/>
        </p:nvSpPr>
        <p:spPr>
          <a:xfrm>
            <a:off x="832492" y="104473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3. </a:t>
            </a:r>
            <a:r>
              <a:rPr lang="en-US" altLang="ja-JP" sz="3200" b="1" dirty="0" err="1">
                <a:solidFill>
                  <a:srgbClr val="FF0000"/>
                </a:solidFill>
                <a:latin typeface="Times" pitchFamily="18" charset="0"/>
                <a:cs typeface="Times" pitchFamily="18" charset="0"/>
              </a:rPr>
              <a:t>Xếp</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loại</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kết</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quả</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6"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611560" y="6021288"/>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400" b="1" i="1" dirty="0" err="1">
                <a:solidFill>
                  <a:schemeClr val="tx1"/>
                </a:solidFill>
                <a:latin typeface="Times" pitchFamily="18" charset="0"/>
                <a:cs typeface="Times" pitchFamily="18" charset="0"/>
              </a:rPr>
              <a:t>Ví</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dụ</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về</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kết</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quả</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đánh</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giá</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theo</a:t>
            </a:r>
            <a:r>
              <a:rPr lang="en-US" altLang="ja-JP" sz="2400" b="1" i="1" dirty="0">
                <a:solidFill>
                  <a:schemeClr val="tx1"/>
                </a:solidFill>
                <a:latin typeface="Times" pitchFamily="18" charset="0"/>
                <a:cs typeface="Times" pitchFamily="18" charset="0"/>
              </a:rPr>
              <a:t> </a:t>
            </a:r>
            <a:r>
              <a:rPr lang="en-US" altLang="ja-JP" sz="2400" b="1" i="1" dirty="0" err="1">
                <a:solidFill>
                  <a:schemeClr val="tx1"/>
                </a:solidFill>
                <a:latin typeface="Times" pitchFamily="18" charset="0"/>
                <a:cs typeface="Times" pitchFamily="18" charset="0"/>
              </a:rPr>
              <a:t>chuẩn</a:t>
            </a:r>
            <a:r>
              <a:rPr lang="en-US" altLang="ja-JP" sz="2400" b="1" i="1" dirty="0">
                <a:solidFill>
                  <a:schemeClr val="tx1"/>
                </a:solidFill>
                <a:latin typeface="Times" pitchFamily="18" charset="0"/>
                <a:cs typeface="Times" pitchFamily="18" charset="0"/>
              </a:rPr>
              <a:t> </a:t>
            </a:r>
          </a:p>
        </p:txBody>
      </p:sp>
    </p:spTree>
    <p:extLst>
      <p:ext uri="{BB962C8B-B14F-4D97-AF65-F5344CB8AC3E}">
        <p14:creationId xmlns:p14="http://schemas.microsoft.com/office/powerpoint/2010/main" val="95269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4. Chu </a:t>
            </a:r>
            <a:r>
              <a:rPr lang="en-US" altLang="ja-JP" sz="3200" b="1" dirty="0" err="1">
                <a:solidFill>
                  <a:srgbClr val="FF0000"/>
                </a:solidFill>
                <a:latin typeface="Times" pitchFamily="18" charset="0"/>
                <a:cs typeface="Times" pitchFamily="18" charset="0"/>
              </a:rPr>
              <a:t>kỳ</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48" y="1963704"/>
            <a:ext cx="7781988"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5576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useBgFill="1">
        <p:nvSpPr>
          <p:cNvPr id="8" name="Title 1"/>
          <p:cNvSpPr txBox="1">
            <a:spLocks/>
          </p:cNvSpPr>
          <p:nvPr/>
        </p:nvSpPr>
        <p:spPr>
          <a:xfrm>
            <a:off x="853020" y="1218464"/>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5. </a:t>
            </a:r>
            <a:r>
              <a:rPr lang="en-US" altLang="ja-JP" sz="3200" b="1" dirty="0" err="1">
                <a:solidFill>
                  <a:srgbClr val="FF0000"/>
                </a:solidFill>
                <a:latin typeface="Times" pitchFamily="18" charset="0"/>
                <a:cs typeface="Times" pitchFamily="18" charset="0"/>
              </a:rPr>
              <a:t>Thẩm</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quyền</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pic>
        <p:nvPicPr>
          <p:cNvPr id="2" name="Picture 1">
            <a:extLst>
              <a:ext uri="{FF2B5EF4-FFF2-40B4-BE49-F238E27FC236}">
                <a16:creationId xmlns:a16="http://schemas.microsoft.com/office/drawing/2014/main" id="{9D9577C4-6536-4DBE-B7E2-3C2B0DD56E11}"/>
              </a:ext>
            </a:extLst>
          </p:cNvPr>
          <p:cNvPicPr>
            <a:picLocks noChangeAspect="1"/>
          </p:cNvPicPr>
          <p:nvPr/>
        </p:nvPicPr>
        <p:blipFill>
          <a:blip r:embed="rId3"/>
          <a:stretch>
            <a:fillRect/>
          </a:stretch>
        </p:blipFill>
        <p:spPr>
          <a:xfrm>
            <a:off x="435609" y="2097256"/>
            <a:ext cx="8498561" cy="4285859"/>
          </a:xfrm>
          <a:prstGeom prst="rect">
            <a:avLst/>
          </a:prstGeom>
        </p:spPr>
      </p:pic>
    </p:spTree>
    <p:extLst>
      <p:ext uri="{BB962C8B-B14F-4D97-AF65-F5344CB8AC3E}">
        <p14:creationId xmlns:p14="http://schemas.microsoft.com/office/powerpoint/2010/main" val="4061393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Title 1"/>
          <p:cNvSpPr txBox="1">
            <a:spLocks/>
          </p:cNvSpPr>
          <p:nvPr/>
        </p:nvSpPr>
        <p:spPr>
          <a:xfrm>
            <a:off x="853020" y="1218464"/>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5. </a:t>
            </a:r>
            <a:r>
              <a:rPr lang="en-US" altLang="ja-JP" sz="3200" b="1" dirty="0" err="1">
                <a:solidFill>
                  <a:srgbClr val="FF0000"/>
                </a:solidFill>
                <a:latin typeface="Times" pitchFamily="18" charset="0"/>
                <a:cs typeface="Times" pitchFamily="18" charset="0"/>
              </a:rPr>
              <a:t>Thẩm</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quyền</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6" name="Rectangle 5"/>
          <p:cNvSpPr/>
          <p:nvPr/>
        </p:nvSpPr>
        <p:spPr>
          <a:xfrm>
            <a:off x="794121" y="1900848"/>
            <a:ext cx="7788926" cy="3416320"/>
          </a:xfrm>
          <a:prstGeom prst="rect">
            <a:avLst/>
          </a:prstGeom>
        </p:spPr>
        <p:txBody>
          <a:bodyPr wrap="square">
            <a:spAutoFit/>
          </a:bodyPr>
          <a:lstStyle/>
          <a:p>
            <a:pPr lvl="0" algn="just">
              <a:lnSpc>
                <a:spcPct val="150000"/>
              </a:lnSpc>
            </a:pPr>
            <a:r>
              <a:rPr lang="en-US" altLang="ja-JP" sz="2400" b="1" dirty="0" err="1">
                <a:solidFill>
                  <a:srgbClr val="4F271C">
                    <a:satMod val="130000"/>
                  </a:srgbClr>
                </a:solidFill>
                <a:latin typeface="Times" pitchFamily="18" charset="0"/>
                <a:cs typeface="Times" pitchFamily="18" charset="0"/>
              </a:rPr>
              <a:t>Đánh</a:t>
            </a:r>
            <a:r>
              <a:rPr lang="en-US" altLang="ja-JP" sz="2400" b="1" dirty="0">
                <a:solidFill>
                  <a:srgbClr val="4F271C">
                    <a:satMod val="130000"/>
                  </a:srgbClr>
                </a:solidFill>
                <a:latin typeface="Times" pitchFamily="18" charset="0"/>
                <a:cs typeface="Times" pitchFamily="18" charset="0"/>
              </a:rPr>
              <a:t> </a:t>
            </a:r>
            <a:r>
              <a:rPr lang="en-US" altLang="ja-JP" sz="2400" b="1" dirty="0" err="1">
                <a:solidFill>
                  <a:srgbClr val="4F271C">
                    <a:satMod val="130000"/>
                  </a:srgbClr>
                </a:solidFill>
                <a:latin typeface="Times" pitchFamily="18" charset="0"/>
                <a:cs typeface="Times" pitchFamily="18" charset="0"/>
              </a:rPr>
              <a:t>giá</a:t>
            </a:r>
            <a:r>
              <a:rPr lang="en-US" altLang="ja-JP" sz="2400" b="1" dirty="0">
                <a:solidFill>
                  <a:srgbClr val="4F271C">
                    <a:satMod val="130000"/>
                  </a:srgbClr>
                </a:solidFill>
                <a:latin typeface="Times" pitchFamily="18" charset="0"/>
                <a:cs typeface="Times" pitchFamily="18" charset="0"/>
              </a:rPr>
              <a:t> </a:t>
            </a:r>
            <a:r>
              <a:rPr lang="en-US" altLang="ja-JP" sz="2400" b="1" dirty="0" err="1">
                <a:solidFill>
                  <a:srgbClr val="4F271C">
                    <a:satMod val="130000"/>
                  </a:srgbClr>
                </a:solidFill>
                <a:latin typeface="Times" pitchFamily="18" charset="0"/>
                <a:cs typeface="Times" pitchFamily="18" charset="0"/>
              </a:rPr>
              <a:t>phó</a:t>
            </a:r>
            <a:r>
              <a:rPr lang="en-US" altLang="ja-JP" sz="2400" b="1" dirty="0">
                <a:solidFill>
                  <a:srgbClr val="4F271C">
                    <a:satMod val="130000"/>
                  </a:srgbClr>
                </a:solidFill>
                <a:latin typeface="Times" pitchFamily="18" charset="0"/>
                <a:cs typeface="Times" pitchFamily="18" charset="0"/>
              </a:rPr>
              <a:t> </a:t>
            </a:r>
            <a:r>
              <a:rPr lang="en-US" altLang="ja-JP" sz="2400" b="1" dirty="0" err="1">
                <a:solidFill>
                  <a:srgbClr val="4F271C">
                    <a:satMod val="130000"/>
                  </a:srgbClr>
                </a:solidFill>
                <a:latin typeface="Times" pitchFamily="18" charset="0"/>
                <a:cs typeface="Times" pitchFamily="18" charset="0"/>
              </a:rPr>
              <a:t>hiệu</a:t>
            </a:r>
            <a:r>
              <a:rPr lang="en-US" altLang="ja-JP" sz="2400" b="1" dirty="0">
                <a:solidFill>
                  <a:srgbClr val="4F271C">
                    <a:satMod val="130000"/>
                  </a:srgbClr>
                </a:solidFill>
                <a:latin typeface="Times" pitchFamily="18" charset="0"/>
                <a:cs typeface="Times" pitchFamily="18" charset="0"/>
              </a:rPr>
              <a:t> </a:t>
            </a:r>
            <a:r>
              <a:rPr lang="en-US" altLang="ja-JP" sz="2400" b="1" dirty="0" err="1">
                <a:solidFill>
                  <a:srgbClr val="4F271C">
                    <a:satMod val="130000"/>
                  </a:srgbClr>
                </a:solidFill>
                <a:latin typeface="Times" pitchFamily="18" charset="0"/>
                <a:cs typeface="Times" pitchFamily="18" charset="0"/>
              </a:rPr>
              <a:t>trưởng</a:t>
            </a:r>
            <a:r>
              <a:rPr lang="en-US" altLang="ja-JP" sz="2400" b="1" dirty="0">
                <a:solidFill>
                  <a:srgbClr val="4F271C">
                    <a:satMod val="130000"/>
                  </a:srgbClr>
                </a:solidFill>
                <a:latin typeface="Times" pitchFamily="18" charset="0"/>
                <a:cs typeface="Times" pitchFamily="18" charset="0"/>
              </a:rPr>
              <a:t>:</a:t>
            </a:r>
          </a:p>
          <a:p>
            <a:pPr marL="342900" indent="-342900" algn="just">
              <a:lnSpc>
                <a:spcPct val="150000"/>
              </a:lnSpc>
              <a:buFontTx/>
              <a:buChar char="-"/>
            </a:pPr>
            <a:r>
              <a:rPr lang="en-US" altLang="ja-JP" sz="2000" b="1" dirty="0" err="1">
                <a:solidFill>
                  <a:srgbClr val="4F271C">
                    <a:satMod val="130000"/>
                  </a:srgbClr>
                </a:solidFill>
                <a:latin typeface="Times" pitchFamily="18" charset="0"/>
                <a:cs typeface="Times" pitchFamily="18" charset="0"/>
              </a:rPr>
              <a:t>Thẩm</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quyền</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trưởng</a:t>
            </a:r>
            <a:r>
              <a:rPr lang="en-US" altLang="ja-JP" sz="2000"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vận</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dụng</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chuẩn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trưởng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để</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chỉ</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đạo</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chức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triển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khai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đánh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phó</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trưởng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theo</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tiêu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chí</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phù</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hợp</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với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nhiệm</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vụ</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được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phân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công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Khoản</a:t>
            </a:r>
            <a:r>
              <a:rPr lang="en-US" altLang="ja-JP" sz="2000" dirty="0">
                <a:solidFill>
                  <a:srgbClr val="4F271C">
                    <a:satMod val="130000"/>
                  </a:srgbClr>
                </a:solidFill>
                <a:latin typeface="Times" pitchFamily="18" charset="0"/>
                <a:cs typeface="Times" pitchFamily="18" charset="0"/>
              </a:rPr>
              <a:t> 2, </a:t>
            </a:r>
            <a:r>
              <a:rPr lang="en-US" altLang="ja-JP" sz="2000" dirty="0" err="1">
                <a:solidFill>
                  <a:srgbClr val="4F271C">
                    <a:satMod val="130000"/>
                  </a:srgbClr>
                </a:solidFill>
                <a:latin typeface="Times" pitchFamily="18" charset="0"/>
                <a:cs typeface="Times" pitchFamily="18" charset="0"/>
              </a:rPr>
              <a:t>Điều</a:t>
            </a:r>
            <a:r>
              <a:rPr lang="en-US" altLang="ja-JP" sz="2000" dirty="0">
                <a:solidFill>
                  <a:srgbClr val="4F271C">
                    <a:satMod val="130000"/>
                  </a:srgbClr>
                </a:solidFill>
                <a:latin typeface="Times" pitchFamily="18" charset="0"/>
                <a:cs typeface="Times" pitchFamily="18" charset="0"/>
              </a:rPr>
              <a:t> 16). </a:t>
            </a:r>
          </a:p>
          <a:p>
            <a:pPr marL="342900" indent="-342900" algn="just">
              <a:lnSpc>
                <a:spcPct val="150000"/>
              </a:lnSpc>
              <a:buFontTx/>
              <a:buChar char="-"/>
            </a:pPr>
            <a:r>
              <a:rPr lang="en-US" altLang="ja-JP" sz="2000" b="1" dirty="0" err="1">
                <a:solidFill>
                  <a:srgbClr val="4F271C">
                    <a:satMod val="130000"/>
                  </a:srgbClr>
                </a:solidFill>
                <a:latin typeface="Times" pitchFamily="18" charset="0"/>
                <a:cs typeface="Times" pitchFamily="18" charset="0"/>
              </a:rPr>
              <a:t>Vận</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dụng</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quy</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định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về</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tiêu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chuẩn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tiêu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chí</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quy</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trình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xếp</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loại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kết</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quả</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đánh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và</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kỳ</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đánh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trong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chuẩn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trưởng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để</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đánh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phó</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hiệu</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trưởng</a:t>
            </a:r>
            <a:r>
              <a:rPr lang="en-US" altLang="ja-JP" sz="2000" dirty="0">
                <a:solidFill>
                  <a:srgbClr val="4F271C">
                    <a:satMod val="130000"/>
                  </a:srgbClr>
                </a:solidFill>
                <a:latin typeface="Times" pitchFamily="18" charset="0"/>
                <a:cs typeface="Times" pitchFamily="18" charset="0"/>
              </a:rPr>
              <a:t>.</a:t>
            </a:r>
          </a:p>
        </p:txBody>
      </p:sp>
      <p:sp>
        <p:nvSpPr>
          <p:cNvPr id="9"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0" name="Straight Connector 9"/>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09265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52532" y="99901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a:solidFill>
                  <a:srgbClr val="FF0000"/>
                </a:solidFill>
                <a:latin typeface="Times" pitchFamily="18" charset="0"/>
                <a:cs typeface="Times" pitchFamily="18" charset="0"/>
              </a:rPr>
              <a:t>6. </a:t>
            </a:r>
            <a:r>
              <a:rPr lang="en-US" altLang="ja-JP" sz="2800" b="1" dirty="0" err="1">
                <a:solidFill>
                  <a:srgbClr val="FF0000"/>
                </a:solidFill>
                <a:latin typeface="Times" pitchFamily="18" charset="0"/>
                <a:cs typeface="Times" pitchFamily="18" charset="0"/>
              </a:rPr>
              <a:t>Cán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bộ</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quản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lý</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cơ</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sở</a:t>
            </a:r>
            <a:r>
              <a:rPr lang="en-US" altLang="ja-JP" sz="2800" b="1" dirty="0">
                <a:solidFill>
                  <a:srgbClr val="FF0000"/>
                </a:solidFill>
                <a:latin typeface="Times" pitchFamily="18" charset="0"/>
                <a:cs typeface="Times" pitchFamily="18" charset="0"/>
              </a:rPr>
              <a:t> GDPT </a:t>
            </a:r>
            <a:r>
              <a:rPr lang="en-US" altLang="ja-JP" sz="2800" b="1" dirty="0" err="1">
                <a:solidFill>
                  <a:srgbClr val="FF0000"/>
                </a:solidFill>
                <a:latin typeface="Times" pitchFamily="18" charset="0"/>
                <a:cs typeface="Times" pitchFamily="18" charset="0"/>
              </a:rPr>
              <a:t>cốt</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152532" y="1629944"/>
            <a:ext cx="7788926" cy="4755148"/>
          </a:xfrm>
          <a:prstGeom prst="rect">
            <a:avLst/>
          </a:prstGeom>
        </p:spPr>
        <p:txBody>
          <a:bodyPr wrap="square">
            <a:spAutoFit/>
          </a:bodyPr>
          <a:lstStyle/>
          <a:p>
            <a:pPr lvl="0" algn="just">
              <a:lnSpc>
                <a:spcPct val="150000"/>
              </a:lnSpc>
            </a:pPr>
            <a:r>
              <a:rPr lang="en-US" altLang="ja-JP" sz="2600" b="1" dirty="0" err="1">
                <a:solidFill>
                  <a:srgbClr val="4F271C">
                    <a:satMod val="130000"/>
                  </a:srgbClr>
                </a:solidFill>
                <a:latin typeface="Times" pitchFamily="18" charset="0"/>
                <a:cs typeface="Times" pitchFamily="18" charset="0"/>
              </a:rPr>
              <a:t>Tiêu</a:t>
            </a:r>
            <a:r>
              <a:rPr lang="en-US" altLang="ja-JP" sz="2600" b="1" dirty="0">
                <a:solidFill>
                  <a:srgbClr val="4F271C">
                    <a:satMod val="130000"/>
                  </a:srgbClr>
                </a:solidFill>
                <a:latin typeface="Times" pitchFamily="18" charset="0"/>
                <a:cs typeface="Times" pitchFamily="18" charset="0"/>
              </a:rPr>
              <a:t> </a:t>
            </a:r>
            <a:r>
              <a:rPr lang="en-US" altLang="ja-JP" sz="2600" b="1" dirty="0" err="1">
                <a:solidFill>
                  <a:srgbClr val="4F271C">
                    <a:satMod val="130000"/>
                  </a:srgbClr>
                </a:solidFill>
                <a:latin typeface="Times" pitchFamily="18" charset="0"/>
                <a:cs typeface="Times" pitchFamily="18" charset="0"/>
              </a:rPr>
              <a:t>chuẩn</a:t>
            </a:r>
            <a:r>
              <a:rPr lang="en-US" altLang="ja-JP" sz="2600" b="1" dirty="0">
                <a:solidFill>
                  <a:srgbClr val="4F271C">
                    <a:satMod val="130000"/>
                  </a:srgbClr>
                </a:solidFill>
                <a:latin typeface="Times" pitchFamily="18" charset="0"/>
                <a:cs typeface="Times" pitchFamily="18" charset="0"/>
              </a:rPr>
              <a:t> </a:t>
            </a:r>
            <a:r>
              <a:rPr lang="en-US" altLang="ja-JP" sz="2600" b="1" dirty="0" err="1">
                <a:solidFill>
                  <a:srgbClr val="4F271C">
                    <a:satMod val="130000"/>
                  </a:srgbClr>
                </a:solidFill>
                <a:latin typeface="Times" pitchFamily="18" charset="0"/>
                <a:cs typeface="Times" pitchFamily="18" charset="0"/>
              </a:rPr>
              <a:t>lựa</a:t>
            </a:r>
            <a:r>
              <a:rPr lang="en-US" altLang="ja-JP" sz="2600" b="1" dirty="0">
                <a:solidFill>
                  <a:srgbClr val="4F271C">
                    <a:satMod val="130000"/>
                  </a:srgbClr>
                </a:solidFill>
                <a:latin typeface="Times" pitchFamily="18" charset="0"/>
                <a:cs typeface="Times" pitchFamily="18" charset="0"/>
              </a:rPr>
              <a:t> </a:t>
            </a:r>
            <a:r>
              <a:rPr lang="en-US" altLang="ja-JP" sz="2600" b="1" dirty="0" err="1">
                <a:solidFill>
                  <a:srgbClr val="4F271C">
                    <a:satMod val="130000"/>
                  </a:srgbClr>
                </a:solidFill>
                <a:latin typeface="Times" pitchFamily="18" charset="0"/>
                <a:cs typeface="Times" pitchFamily="18" charset="0"/>
              </a:rPr>
              <a:t>chọn</a:t>
            </a:r>
            <a:r>
              <a:rPr lang="en-US" altLang="ja-JP" sz="2600" b="1" dirty="0">
                <a:solidFill>
                  <a:srgbClr val="4F271C">
                    <a:satMod val="130000"/>
                  </a:srgbClr>
                </a:solidFill>
                <a:latin typeface="Times" pitchFamily="18" charset="0"/>
                <a:cs typeface="Times" pitchFamily="18" charset="0"/>
              </a:rPr>
              <a:t>:</a:t>
            </a:r>
          </a:p>
          <a:p>
            <a:pPr marL="342900" indent="-342900" algn="just">
              <a:buBlip>
                <a:blip r:embed="rId3"/>
              </a:buBlip>
            </a:pPr>
            <a:r>
              <a:rPr lang="en-US" altLang="ja-JP" sz="2400" dirty="0" err="1">
                <a:latin typeface="Times" pitchFamily="18" charset="0"/>
                <a:cs typeface="Times" pitchFamily="18" charset="0"/>
              </a:rPr>
              <a:t>Có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ít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nhất</a:t>
            </a:r>
            <a:r>
              <a:rPr lang="en-US" altLang="ja-JP" sz="2400" dirty="0">
                <a:latin typeface="Times" pitchFamily="18" charset="0"/>
                <a:cs typeface="Times" pitchFamily="18" charset="0"/>
              </a:rPr>
              <a:t> </a:t>
            </a:r>
            <a:r>
              <a:rPr lang="en-US" altLang="ja-JP" sz="2400" b="1" dirty="0">
                <a:latin typeface="Times" pitchFamily="18" charset="0"/>
                <a:cs typeface="Times" pitchFamily="18" charset="0"/>
              </a:rPr>
              <a:t>2 </a:t>
            </a:r>
            <a:r>
              <a:rPr lang="en-US" altLang="ja-JP" sz="2400" b="1" dirty="0" err="1">
                <a:latin typeface="Times" pitchFamily="18" charset="0"/>
                <a:cs typeface="Times" pitchFamily="18" charset="0"/>
              </a:rPr>
              <a:t>năm</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kinh</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nghiệm</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làm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hoặc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a:latin typeface="Times" pitchFamily="18" charset="0"/>
                <a:cs typeface="Times" pitchFamily="18" charset="0"/>
              </a:rPr>
              <a:t>Là</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được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người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có</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thẩm</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quyền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đánh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a:t>
            </a:r>
            <a:r>
              <a:rPr lang="en-US" altLang="ja-JP" sz="2400" dirty="0">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đạt</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mức</a:t>
            </a:r>
            <a:r>
              <a:rPr lang="en-US" altLang="ja-JP" sz="2400" b="1" dirty="0">
                <a:solidFill>
                  <a:srgbClr val="FF0000"/>
                </a:solidFill>
                <a:latin typeface="Times" pitchFamily="18" charset="0"/>
                <a:cs typeface="Times" pitchFamily="18" charset="0"/>
              </a:rPr>
              <a:t> </a:t>
            </a:r>
            <a:r>
              <a:rPr lang="en-US" altLang="ja-JP" sz="2400" b="1" dirty="0" err="1">
                <a:solidFill>
                  <a:srgbClr val="FF0000"/>
                </a:solidFill>
                <a:latin typeface="Times" pitchFamily="18" charset="0"/>
                <a:cs typeface="Times" pitchFamily="18" charset="0"/>
              </a:rPr>
              <a:t>khá</a:t>
            </a:r>
            <a:r>
              <a:rPr lang="en-US" altLang="ja-JP" sz="2400" b="1" dirty="0">
                <a:solidFill>
                  <a:srgbClr val="FF0000"/>
                </a:solidFill>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theo</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chuẩn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trưởng</a:t>
            </a:r>
            <a:r>
              <a:rPr lang="en-US" altLang="ja-JP" sz="2400" dirty="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a:latin typeface="Times" pitchFamily="18" charset="0"/>
                <a:cs typeface="Times" pitchFamily="18" charset="0"/>
              </a:rPr>
              <a:t>Được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quan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cấp</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trên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lựa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chọn</a:t>
            </a:r>
            <a:r>
              <a:rPr lang="en-US" altLang="ja-JP" sz="2400" dirty="0">
                <a:latin typeface="Times" pitchFamily="18" charset="0"/>
                <a:cs typeface="Times" pitchFamily="18" charset="0"/>
              </a:rPr>
              <a:t> </a:t>
            </a:r>
            <a:r>
              <a:rPr lang="en-US" altLang="ja-JP" sz="2400" b="1" dirty="0" err="1">
                <a:latin typeface="Times" pitchFamily="18" charset="0"/>
                <a:cs typeface="Times" pitchFamily="18" charset="0"/>
              </a:rPr>
              <a:t>phù</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hợp</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với</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yêu</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cầu</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hỗ</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trợ</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tư</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vấn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về</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chức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và</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thực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hiện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các</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hoạt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bồi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dưỡng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đội</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ngũ</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ở </a:t>
            </a:r>
            <a:r>
              <a:rPr lang="en-US" altLang="ja-JP" sz="2400" dirty="0" err="1">
                <a:latin typeface="Times" pitchFamily="18" charset="0"/>
                <a:cs typeface="Times" pitchFamily="18" charset="0"/>
              </a:rPr>
              <a:t>địa</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phương</a:t>
            </a:r>
            <a:r>
              <a:rPr lang="en-US" altLang="ja-JP" sz="2400" dirty="0">
                <a:latin typeface="Times" pitchFamily="18" charset="0"/>
                <a:cs typeface="Times" pitchFamily="18" charset="0"/>
              </a:rPr>
              <a:t>; </a:t>
            </a:r>
            <a:endParaRPr lang="ja-JP" altLang="ja-JP" sz="2400" dirty="0">
              <a:latin typeface="Times" pitchFamily="18" charset="0"/>
              <a:cs typeface="Times" pitchFamily="18" charset="0"/>
            </a:endParaRPr>
          </a:p>
          <a:p>
            <a:pPr marL="342900" indent="-342900" algn="just">
              <a:buBlip>
                <a:blip r:embed="rId3"/>
              </a:buBlip>
            </a:pPr>
            <a:r>
              <a:rPr lang="en-US" altLang="ja-JP" sz="2400" dirty="0" err="1">
                <a:latin typeface="Times" pitchFamily="18" charset="0"/>
                <a:cs typeface="Times" pitchFamily="18" charset="0"/>
              </a:rPr>
              <a:t>Có</a:t>
            </a:r>
            <a:r>
              <a:rPr lang="en-US" altLang="ja-JP" sz="2400" dirty="0">
                <a:latin typeface="Times" pitchFamily="18" charset="0"/>
                <a:cs typeface="Times" pitchFamily="18" charset="0"/>
              </a:rPr>
              <a:t> </a:t>
            </a:r>
            <a:r>
              <a:rPr lang="en-US" altLang="ja-JP" sz="2400" b="1" dirty="0" err="1">
                <a:latin typeface="Times" pitchFamily="18" charset="0"/>
                <a:cs typeface="Times" pitchFamily="18" charset="0"/>
              </a:rPr>
              <a:t>nguyện</a:t>
            </a:r>
            <a:r>
              <a:rPr lang="en-US" altLang="ja-JP" sz="2400" b="1" dirty="0">
                <a:latin typeface="Times" pitchFamily="18" charset="0"/>
                <a:cs typeface="Times" pitchFamily="18" charset="0"/>
              </a:rPr>
              <a:t> </a:t>
            </a:r>
            <a:r>
              <a:rPr lang="en-US" altLang="ja-JP" sz="2400" b="1" dirty="0" err="1">
                <a:latin typeface="Times" pitchFamily="18" charset="0"/>
                <a:cs typeface="Times" pitchFamily="18" charset="0"/>
              </a:rPr>
              <a:t>vọng</a:t>
            </a:r>
            <a:r>
              <a:rPr lang="en-US" altLang="ja-JP" sz="2400" b="1" dirty="0">
                <a:latin typeface="Times" pitchFamily="18" charset="0"/>
                <a:cs typeface="Times" pitchFamily="18" charset="0"/>
              </a:rPr>
              <a:t> </a:t>
            </a:r>
            <a:r>
              <a:rPr lang="en-US" altLang="ja-JP" sz="2400" dirty="0" err="1">
                <a:latin typeface="Times" pitchFamily="18" charset="0"/>
                <a:cs typeface="Times" pitchFamily="18" charset="0"/>
              </a:rPr>
              <a:t>trở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thành</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bộ</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quản</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lý</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cơ</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sở</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giáo</a:t>
            </a:r>
            <a:r>
              <a:rPr lang="en-US" altLang="ja-JP" sz="2400" dirty="0">
                <a:latin typeface="Times" pitchFamily="18" charset="0"/>
                <a:cs typeface="Times" pitchFamily="18" charset="0"/>
              </a:rPr>
              <a:t> dục </a:t>
            </a:r>
            <a:r>
              <a:rPr lang="en-US" altLang="ja-JP" sz="2400" dirty="0" err="1">
                <a:latin typeface="Times" pitchFamily="18" charset="0"/>
                <a:cs typeface="Times" pitchFamily="18" charset="0"/>
              </a:rPr>
              <a:t>phổ</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thông</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cốt</a:t>
            </a:r>
            <a:r>
              <a:rPr lang="en-US" altLang="ja-JP" sz="2400" dirty="0">
                <a:latin typeface="Times" pitchFamily="18" charset="0"/>
                <a:cs typeface="Times" pitchFamily="18" charset="0"/>
              </a:rPr>
              <a:t> </a:t>
            </a:r>
            <a:r>
              <a:rPr lang="en-US" altLang="ja-JP" sz="2400" dirty="0" err="1">
                <a:latin typeface="Times" pitchFamily="18" charset="0"/>
                <a:cs typeface="Times" pitchFamily="18" charset="0"/>
              </a:rPr>
              <a:t>cán</a:t>
            </a:r>
            <a:r>
              <a:rPr lang="en-US" altLang="ja-JP" sz="2400" dirty="0">
                <a:latin typeface="Times" pitchFamily="18" charset="0"/>
                <a:cs typeface="Times" pitchFamily="18" charset="0"/>
              </a:rPr>
              <a:t>.</a:t>
            </a:r>
            <a:endParaRPr lang="ja-JP"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211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52" y="116632"/>
            <a:ext cx="7255664" cy="792088"/>
          </a:xfrm>
        </p:spPr>
        <p:txBody>
          <a:bodyPr>
            <a:noAutofit/>
          </a:body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kumimoji="1"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graphicFrame>
        <p:nvGraphicFramePr>
          <p:cNvPr id="5" name="Diagram 4"/>
          <p:cNvGraphicFramePr/>
          <p:nvPr>
            <p:extLst>
              <p:ext uri="{D42A27DB-BD31-4B8C-83A1-F6EECF244321}">
                <p14:modId xmlns:p14="http://schemas.microsoft.com/office/powerpoint/2010/main" val="1972940766"/>
              </p:ext>
            </p:extLst>
          </p:nvPr>
        </p:nvGraphicFramePr>
        <p:xfrm>
          <a:off x="1187624" y="1556792"/>
          <a:ext cx="7008440" cy="484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91853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52532" y="99901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a:solidFill>
                  <a:srgbClr val="FF0000"/>
                </a:solidFill>
                <a:latin typeface="Times" pitchFamily="18" charset="0"/>
                <a:cs typeface="Times" pitchFamily="18" charset="0"/>
              </a:rPr>
              <a:t>6. </a:t>
            </a:r>
            <a:r>
              <a:rPr lang="en-US" altLang="ja-JP" sz="2800" b="1" dirty="0" err="1">
                <a:solidFill>
                  <a:srgbClr val="FF0000"/>
                </a:solidFill>
                <a:latin typeface="Times" pitchFamily="18" charset="0"/>
                <a:cs typeface="Times" pitchFamily="18" charset="0"/>
              </a:rPr>
              <a:t>Cán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bộ</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quản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lý</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cơ</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sở</a:t>
            </a:r>
            <a:r>
              <a:rPr lang="en-US" altLang="ja-JP" sz="2800" b="1" dirty="0">
                <a:solidFill>
                  <a:srgbClr val="FF0000"/>
                </a:solidFill>
                <a:latin typeface="Times" pitchFamily="18" charset="0"/>
                <a:cs typeface="Times" pitchFamily="18" charset="0"/>
              </a:rPr>
              <a:t> GDPT </a:t>
            </a:r>
            <a:r>
              <a:rPr lang="en-US" altLang="ja-JP" sz="2800" b="1" dirty="0" err="1">
                <a:solidFill>
                  <a:srgbClr val="FF0000"/>
                </a:solidFill>
                <a:latin typeface="Times" pitchFamily="18" charset="0"/>
                <a:cs typeface="Times" pitchFamily="18" charset="0"/>
              </a:rPr>
              <a:t>cốt</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152532" y="1629944"/>
            <a:ext cx="7788926" cy="5124480"/>
          </a:xfrm>
          <a:prstGeom prst="rect">
            <a:avLst/>
          </a:prstGeom>
        </p:spPr>
        <p:txBody>
          <a:bodyPr wrap="square">
            <a:spAutoFit/>
          </a:bodyPr>
          <a:lstStyle/>
          <a:p>
            <a:pPr lvl="0" algn="just">
              <a:lnSpc>
                <a:spcPct val="150000"/>
              </a:lnSpc>
            </a:pPr>
            <a:r>
              <a:rPr lang="vi-VN" altLang="ja-JP" sz="2600" b="1" dirty="0">
                <a:solidFill>
                  <a:srgbClr val="4F271C">
                    <a:satMod val="130000"/>
                  </a:srgbClr>
                </a:solidFill>
                <a:latin typeface="Times" pitchFamily="18" charset="0"/>
                <a:cs typeface="Times" pitchFamily="18" charset="0"/>
              </a:rPr>
              <a:t>Nhiệm vụ của </a:t>
            </a:r>
            <a:r>
              <a:rPr lang="en-US" altLang="ja-JP" sz="2600" b="1" dirty="0">
                <a:solidFill>
                  <a:srgbClr val="4F271C">
                    <a:satMod val="130000"/>
                  </a:srgbClr>
                </a:solidFill>
                <a:latin typeface="Times" pitchFamily="18" charset="0"/>
                <a:cs typeface="Times" pitchFamily="18" charset="0"/>
              </a:rPr>
              <a:t>CBQL </a:t>
            </a:r>
            <a:r>
              <a:rPr lang="vi-VN" altLang="ja-JP" sz="2600" b="1" dirty="0">
                <a:solidFill>
                  <a:srgbClr val="4F271C">
                    <a:satMod val="130000"/>
                  </a:srgbClr>
                </a:solidFill>
                <a:latin typeface="Times" pitchFamily="18" charset="0"/>
                <a:cs typeface="Times" pitchFamily="18" charset="0"/>
              </a:rPr>
              <a:t>cơ sở </a:t>
            </a:r>
            <a:r>
              <a:rPr lang="en-US" altLang="ja-JP" sz="2600" b="1" dirty="0">
                <a:solidFill>
                  <a:srgbClr val="4F271C">
                    <a:satMod val="130000"/>
                  </a:srgbClr>
                </a:solidFill>
                <a:latin typeface="Times" pitchFamily="18" charset="0"/>
                <a:cs typeface="Times" pitchFamily="18" charset="0"/>
              </a:rPr>
              <a:t>GDPT</a:t>
            </a:r>
            <a:r>
              <a:rPr lang="vi-VN" altLang="ja-JP" sz="2600" b="1" dirty="0">
                <a:solidFill>
                  <a:srgbClr val="4F271C">
                    <a:satMod val="130000"/>
                  </a:srgbClr>
                </a:solidFill>
                <a:latin typeface="Times" pitchFamily="18" charset="0"/>
                <a:cs typeface="Times" pitchFamily="18" charset="0"/>
              </a:rPr>
              <a:t> cốt cán </a:t>
            </a:r>
            <a:r>
              <a:rPr lang="en-US" altLang="ja-JP" sz="2600" b="1" dirty="0">
                <a:solidFill>
                  <a:srgbClr val="4F271C">
                    <a:satMod val="130000"/>
                  </a:srgbClr>
                </a:solidFill>
                <a:latin typeface="Times" pitchFamily="18" charset="0"/>
                <a:cs typeface="Times" pitchFamily="18" charset="0"/>
              </a:rPr>
              <a:t>:</a:t>
            </a:r>
          </a:p>
          <a:p>
            <a:pPr marL="342900" indent="-342900" algn="just">
              <a:buBlip>
                <a:blip r:embed="rId3"/>
              </a:buBlip>
            </a:pPr>
            <a:r>
              <a:rPr lang="nb-NO" altLang="ja-JP" sz="2400" dirty="0">
                <a:latin typeface="Times" pitchFamily="18" charset="0"/>
                <a:cs typeface="Times" pitchFamily="18" charset="0"/>
              </a:rPr>
              <a:t>Hỗ trợ CBQL cơ sở GDPT trên địa bàn phát triển năng lực lãnh đạo và quản trị nhà trường theo chuẩn hiệu 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a:latin typeface="Times" pitchFamily="18" charset="0"/>
                <a:cs typeface="Times" pitchFamily="18" charset="0"/>
              </a:rPr>
              <a:t>Hỗ trợ, tư vấn cho CBQL cơ sở GDPT trên địa bàn xây dựng kế hoạch tự học, tự phát triển năng lực lãnh đạo, quản trị nhà trường theo chuẩn hiệu trưởng;</a:t>
            </a:r>
            <a:endParaRPr lang="ja-JP" altLang="ja-JP" sz="2400" dirty="0">
              <a:latin typeface="Times" pitchFamily="18" charset="0"/>
              <a:cs typeface="Times" pitchFamily="18" charset="0"/>
            </a:endParaRPr>
          </a:p>
          <a:p>
            <a:pPr marL="342900" indent="-342900" algn="just">
              <a:buBlip>
                <a:blip r:embed="rId3"/>
              </a:buBlip>
            </a:pPr>
            <a:r>
              <a:rPr lang="nb-NO" altLang="ja-JP" sz="2400" dirty="0">
                <a:latin typeface="Times" pitchFamily="18" charset="0"/>
                <a:cs typeface="Times" pitchFamily="18" charset="0"/>
              </a:rPr>
              <a:t>Phối hợp với cơ quan quản lý giáo dục địa phương và các cơ sở đào tạo, bồi dưỡng trong việc biên soạn tài liệu, học liệu; tổ chức thực hiện công tác bồi dưỡng giáo viên và CBQL cơ sở GDPT trên địa bàn;</a:t>
            </a:r>
            <a:endParaRPr lang="ja-JP" altLang="ja-JP" sz="2400" dirty="0">
              <a:latin typeface="Times" pitchFamily="18" charset="0"/>
              <a:cs typeface="Times" pitchFamily="18" charset="0"/>
            </a:endParaRPr>
          </a:p>
          <a:p>
            <a:pPr marL="342900" indent="-342900" algn="just">
              <a:buBlip>
                <a:blip r:embed="rId3"/>
              </a:buBlip>
            </a:pPr>
            <a:r>
              <a:rPr lang="nb-NO" altLang="ja-JP" sz="2400" dirty="0">
                <a:latin typeface="Times" pitchFamily="18" charset="0"/>
                <a:cs typeface="Times" pitchFamily="18" charset="0"/>
              </a:rPr>
              <a:t>Hướng dẫn, hỗ trợ giáo viên và CBQL cơ sở GDPT trong quá trình tham gia, thực hiện các khóa đào tạo, bồi dưỡng giáo viên qua mạng Internet.</a:t>
            </a:r>
            <a:endParaRPr lang="en-US"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127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52532" y="99901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a:solidFill>
                  <a:srgbClr val="FF0000"/>
                </a:solidFill>
                <a:latin typeface="Times" pitchFamily="18" charset="0"/>
                <a:cs typeface="Times" pitchFamily="18" charset="0"/>
              </a:rPr>
              <a:t>6. </a:t>
            </a:r>
            <a:r>
              <a:rPr lang="en-US" altLang="ja-JP" sz="2800" b="1" dirty="0" err="1">
                <a:solidFill>
                  <a:srgbClr val="FF0000"/>
                </a:solidFill>
                <a:latin typeface="Times" pitchFamily="18" charset="0"/>
                <a:cs typeface="Times" pitchFamily="18" charset="0"/>
              </a:rPr>
              <a:t>Cán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bộ</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quản</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lý</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cơ</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sở</a:t>
            </a:r>
            <a:r>
              <a:rPr lang="en-US" altLang="ja-JP" sz="2800" b="1" dirty="0">
                <a:solidFill>
                  <a:srgbClr val="FF0000"/>
                </a:solidFill>
                <a:latin typeface="Times" pitchFamily="18" charset="0"/>
                <a:cs typeface="Times" pitchFamily="18" charset="0"/>
              </a:rPr>
              <a:t> GDPT </a:t>
            </a:r>
            <a:r>
              <a:rPr lang="en-US" altLang="ja-JP" sz="2800" b="1" dirty="0" err="1">
                <a:solidFill>
                  <a:srgbClr val="FF0000"/>
                </a:solidFill>
                <a:latin typeface="Times" pitchFamily="18" charset="0"/>
                <a:cs typeface="Times" pitchFamily="18" charset="0"/>
              </a:rPr>
              <a:t>cốt</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cán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152532" y="1629944"/>
            <a:ext cx="7788926" cy="4016484"/>
          </a:xfrm>
          <a:prstGeom prst="rect">
            <a:avLst/>
          </a:prstGeom>
        </p:spPr>
        <p:txBody>
          <a:bodyPr wrap="square">
            <a:spAutoFit/>
          </a:bodyPr>
          <a:lstStyle/>
          <a:p>
            <a:pPr lvl="0" algn="just">
              <a:lnSpc>
                <a:spcPct val="150000"/>
              </a:lnSpc>
            </a:pPr>
            <a:r>
              <a:rPr lang="en-US" altLang="ja-JP" sz="2600" b="1" dirty="0" err="1">
                <a:solidFill>
                  <a:srgbClr val="4F271C">
                    <a:satMod val="130000"/>
                  </a:srgbClr>
                </a:solidFill>
                <a:latin typeface="Times" pitchFamily="18" charset="0"/>
                <a:cs typeface="Times" pitchFamily="18" charset="0"/>
              </a:rPr>
              <a:t>Chế</a:t>
            </a:r>
            <a:r>
              <a:rPr lang="en-US" altLang="ja-JP" sz="2600" b="1" dirty="0">
                <a:solidFill>
                  <a:srgbClr val="4F271C">
                    <a:satMod val="130000"/>
                  </a:srgbClr>
                </a:solidFill>
                <a:latin typeface="Times" pitchFamily="18" charset="0"/>
                <a:cs typeface="Times" pitchFamily="18" charset="0"/>
              </a:rPr>
              <a:t> </a:t>
            </a:r>
            <a:r>
              <a:rPr lang="en-US" altLang="ja-JP" sz="2600" b="1" dirty="0" err="1">
                <a:solidFill>
                  <a:srgbClr val="4F271C">
                    <a:satMod val="130000"/>
                  </a:srgbClr>
                </a:solidFill>
                <a:latin typeface="Times" pitchFamily="18" charset="0"/>
                <a:cs typeface="Times" pitchFamily="18" charset="0"/>
              </a:rPr>
              <a:t>độ</a:t>
            </a:r>
            <a:r>
              <a:rPr lang="vi-VN" altLang="ja-JP" sz="2600" b="1" dirty="0">
                <a:solidFill>
                  <a:srgbClr val="4F271C">
                    <a:satMod val="130000"/>
                  </a:srgbClr>
                </a:solidFill>
                <a:latin typeface="Times" pitchFamily="18" charset="0"/>
                <a:cs typeface="Times" pitchFamily="18" charset="0"/>
              </a:rPr>
              <a:t> của </a:t>
            </a:r>
            <a:r>
              <a:rPr lang="en-US" altLang="ja-JP" sz="2600" b="1" dirty="0">
                <a:solidFill>
                  <a:srgbClr val="4F271C">
                    <a:satMod val="130000"/>
                  </a:srgbClr>
                </a:solidFill>
                <a:latin typeface="Times" pitchFamily="18" charset="0"/>
                <a:cs typeface="Times" pitchFamily="18" charset="0"/>
              </a:rPr>
              <a:t>CBQL </a:t>
            </a:r>
            <a:r>
              <a:rPr lang="vi-VN" altLang="ja-JP" sz="2600" b="1" dirty="0">
                <a:solidFill>
                  <a:srgbClr val="4F271C">
                    <a:satMod val="130000"/>
                  </a:srgbClr>
                </a:solidFill>
                <a:latin typeface="Times" pitchFamily="18" charset="0"/>
                <a:cs typeface="Times" pitchFamily="18" charset="0"/>
              </a:rPr>
              <a:t>cơ sở </a:t>
            </a:r>
            <a:r>
              <a:rPr lang="en-US" altLang="ja-JP" sz="2600" b="1" dirty="0">
                <a:solidFill>
                  <a:srgbClr val="4F271C">
                    <a:satMod val="130000"/>
                  </a:srgbClr>
                </a:solidFill>
                <a:latin typeface="Times" pitchFamily="18" charset="0"/>
                <a:cs typeface="Times" pitchFamily="18" charset="0"/>
              </a:rPr>
              <a:t>GDPT</a:t>
            </a:r>
            <a:r>
              <a:rPr lang="vi-VN" altLang="ja-JP" sz="2600" b="1" dirty="0">
                <a:solidFill>
                  <a:srgbClr val="4F271C">
                    <a:satMod val="130000"/>
                  </a:srgbClr>
                </a:solidFill>
                <a:latin typeface="Times" pitchFamily="18" charset="0"/>
                <a:cs typeface="Times" pitchFamily="18" charset="0"/>
              </a:rPr>
              <a:t> cốt cán </a:t>
            </a:r>
            <a:r>
              <a:rPr lang="en-US" altLang="ja-JP" sz="2600" b="1" dirty="0">
                <a:solidFill>
                  <a:srgbClr val="4F271C">
                    <a:satMod val="130000"/>
                  </a:srgbClr>
                </a:solidFill>
                <a:latin typeface="Times" pitchFamily="18" charset="0"/>
                <a:cs typeface="Times" pitchFamily="18" charset="0"/>
              </a:rPr>
              <a:t>:</a:t>
            </a:r>
          </a:p>
          <a:p>
            <a:pPr algn="just"/>
            <a:r>
              <a:rPr lang="en-US" altLang="ja-JP" sz="2400" dirty="0">
                <a:latin typeface="Times" pitchFamily="18" charset="0"/>
                <a:cs typeface="Times" pitchFamily="18" charset="0"/>
              </a:rPr>
              <a:t>V</a:t>
            </a:r>
            <a:r>
              <a:rPr lang="vi-VN" altLang="ja-JP" sz="2400" dirty="0">
                <a:latin typeface="Times" pitchFamily="18" charset="0"/>
                <a:cs typeface="Times" pitchFamily="18" charset="0"/>
              </a:rPr>
              <a:t>ận dụng thực hiện chế độ </a:t>
            </a:r>
            <a:r>
              <a:rPr lang="vi-VN" altLang="ja-JP" sz="2400" b="1" dirty="0">
                <a:latin typeface="Times" pitchFamily="18" charset="0"/>
                <a:cs typeface="Times" pitchFamily="18" charset="0"/>
              </a:rPr>
              <a:t>quy đổi </a:t>
            </a:r>
            <a:r>
              <a:rPr lang="vi-VN" altLang="ja-JP" sz="2400" dirty="0">
                <a:latin typeface="Times" pitchFamily="18" charset="0"/>
                <a:cs typeface="Times" pitchFamily="18" charset="0"/>
              </a:rPr>
              <a:t>những hoạt động của cán bộ quản lý cơ sở giáo dục phổ thông cốt cán </a:t>
            </a:r>
            <a:r>
              <a:rPr lang="vi-VN" altLang="ja-JP" sz="2400" b="1" dirty="0">
                <a:latin typeface="Times" pitchFamily="18" charset="0"/>
                <a:cs typeface="Times" pitchFamily="18" charset="0"/>
              </a:rPr>
              <a:t>ra tiết dạy</a:t>
            </a:r>
            <a:r>
              <a:rPr lang="vi-VN" altLang="ja-JP" sz="2400" dirty="0">
                <a:latin typeface="Times" pitchFamily="18" charset="0"/>
                <a:cs typeface="Times" pitchFamily="18" charset="0"/>
              </a:rPr>
              <a:t> để </a:t>
            </a:r>
            <a:r>
              <a:rPr lang="vi-VN" altLang="ja-JP" sz="2400" b="1" dirty="0">
                <a:latin typeface="Times" pitchFamily="18" charset="0"/>
                <a:cs typeface="Times" pitchFamily="18" charset="0"/>
              </a:rPr>
              <a:t>tính số giờ giảng dạy </a:t>
            </a:r>
            <a:r>
              <a:rPr lang="vi-VN" altLang="ja-JP" sz="2400" dirty="0">
                <a:latin typeface="Times" pitchFamily="18" charset="0"/>
                <a:cs typeface="Times" pitchFamily="18" charset="0"/>
              </a:rPr>
              <a:t>theo quy định tại Thông tư số 15/2017/TT-BGDĐT ngày 09/6/2017 của Bộ trưởng Bộ Giáo dục và Đào tạo sửa đổi, bổ sung một số điều của Quy định chế độ làm việc đối với giáo viên phổ thông ban hành kèm theo Thông tư số 28/2009/TT-BGDĐT ngày 21/10/2009 của Bộ trưởng Bộ Giáo dục và Đào tạo ban hành quy định về chế độ làm việc đối với giáo viên phổ thông (nếu có)</a:t>
            </a:r>
            <a:endParaRPr lang="en-US" altLang="ja-JP" sz="2400" dirty="0">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2127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913648" y="99901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err="1">
                <a:solidFill>
                  <a:srgbClr val="FF0000"/>
                </a:solidFill>
                <a:latin typeface="Times" pitchFamily="18" charset="0"/>
                <a:cs typeface="Times" pitchFamily="18" charset="0"/>
              </a:rPr>
              <a:t>Công</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tác</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chỉ</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đạo</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thực</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hiện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648346" y="1647088"/>
            <a:ext cx="7788926" cy="4708981"/>
          </a:xfrm>
          <a:prstGeom prst="rect">
            <a:avLst/>
          </a:prstGeom>
        </p:spPr>
        <p:txBody>
          <a:bodyPr wrap="square">
            <a:spAutoFit/>
          </a:bodyPr>
          <a:lstStyle/>
          <a:p>
            <a:pPr marL="342900" lvl="0" indent="-342900" algn="just">
              <a:lnSpc>
                <a:spcPct val="150000"/>
              </a:lnSpc>
              <a:buFont typeface="Wingdings" pitchFamily="2" charset="2"/>
              <a:buChar char="ü"/>
            </a:pPr>
            <a:r>
              <a:rPr lang="en-US" altLang="ja-JP" sz="2000" b="1" dirty="0" err="1">
                <a:solidFill>
                  <a:srgbClr val="4F271C">
                    <a:satMod val="130000"/>
                  </a:srgbClr>
                </a:solidFill>
                <a:latin typeface="Times" pitchFamily="18" charset="0"/>
                <a:cs typeface="Times" pitchFamily="18" charset="0"/>
              </a:rPr>
              <a:t>Sở</a:t>
            </a:r>
            <a:r>
              <a:rPr lang="en-US" altLang="ja-JP" sz="2000" b="1"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xây</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dựng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kế</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hoạch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và</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chức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cần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lưu</a:t>
            </a:r>
            <a:r>
              <a:rPr lang="en-US" altLang="ja-JP" sz="2000" dirty="0">
                <a:solidFill>
                  <a:srgbClr val="4F271C">
                    <a:satMod val="130000"/>
                  </a:srgbClr>
                </a:solidFill>
                <a:latin typeface="Times" pitchFamily="18" charset="0"/>
                <a:cs typeface="Times" pitchFamily="18" charset="0"/>
              </a:rPr>
              <a:t> ý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bước</a:t>
            </a:r>
            <a:r>
              <a:rPr lang="en-US" altLang="ja-JP" sz="2000" dirty="0">
                <a:solidFill>
                  <a:srgbClr val="4F271C">
                    <a:satMod val="130000"/>
                  </a:srgbClr>
                </a:solidFill>
                <a:latin typeface="Times" pitchFamily="18" charset="0"/>
                <a:cs typeface="Times" pitchFamily="18" charset="0"/>
              </a:rPr>
              <a:t>:</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Xây</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dựng</a:t>
            </a:r>
            <a:r>
              <a:rPr lang="en-US" altLang="ja-JP" sz="2000"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kế</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hoạch</a:t>
            </a:r>
            <a:r>
              <a:rPr lang="en-US" altLang="ja-JP" sz="2000"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tổ</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chức</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triển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khai</a:t>
            </a:r>
            <a:r>
              <a:rPr lang="en-US" altLang="ja-JP" sz="2000"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chỉ</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đạo</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đơn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vị</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phòng</a:t>
            </a:r>
            <a:r>
              <a:rPr lang="en-US" altLang="ja-JP" sz="2000"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trường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phổ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thông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thuộc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sở</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và</a:t>
            </a:r>
            <a:r>
              <a:rPr lang="en-US" altLang="ja-JP" sz="2000"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kiểm</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tra</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đánh</a:t>
            </a:r>
            <a:r>
              <a:rPr lang="en-US" altLang="ja-JP" sz="2000" b="1" dirty="0">
                <a:solidFill>
                  <a:srgbClr val="4F271C">
                    <a:satMod val="130000"/>
                  </a:srgbClr>
                </a:solidFill>
                <a:latin typeface="Times" pitchFamily="18" charset="0"/>
                <a:cs typeface="Times" pitchFamily="18" charset="0"/>
              </a:rPr>
              <a:t> </a:t>
            </a:r>
            <a:r>
              <a:rPr lang="en-US" altLang="ja-JP" sz="2000" b="1" dirty="0" err="1">
                <a:solidFill>
                  <a:srgbClr val="4F271C">
                    <a:satMod val="130000"/>
                  </a:srgbClr>
                </a:solidFill>
                <a:latin typeface="Times" pitchFamily="18" charset="0"/>
                <a:cs typeface="Times" pitchFamily="18" charset="0"/>
              </a:rPr>
              <a:t>giá</a:t>
            </a:r>
            <a:r>
              <a:rPr lang="en-US" altLang="ja-JP" sz="2000" b="1"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công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triển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khai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a:t>
            </a:r>
          </a:p>
          <a:p>
            <a:pPr marL="342900" lvl="0" indent="-342900" algn="just">
              <a:lnSpc>
                <a:spcPct val="150000"/>
              </a:lnSpc>
              <a:buFont typeface="Wingdings" pitchFamily="2" charset="2"/>
              <a:buChar char="ü"/>
            </a:pPr>
            <a:r>
              <a:rPr lang="en-US" altLang="ja-JP" sz="2000" dirty="0" err="1">
                <a:solidFill>
                  <a:srgbClr val="4F271C">
                    <a:satMod val="130000"/>
                  </a:srgbClr>
                </a:solidFill>
                <a:latin typeface="Times" pitchFamily="18" charset="0"/>
                <a:cs typeface="Times" pitchFamily="18" charset="0"/>
              </a:rPr>
              <a:t>Phòng</a:t>
            </a:r>
            <a:r>
              <a:rPr lang="en-US" altLang="ja-JP" sz="2000"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Căn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cứ</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kế</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hoạch</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của</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Sở</a:t>
            </a:r>
            <a:r>
              <a:rPr lang="en-US" altLang="ja-JP" sz="2000"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tổ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chức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triển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khai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và</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kiểm</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tra</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việc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đối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với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các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sở</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giáo</a:t>
            </a:r>
            <a:r>
              <a:rPr lang="en-US" altLang="ja-JP" sz="2000" dirty="0">
                <a:solidFill>
                  <a:srgbClr val="4F271C">
                    <a:satMod val="130000"/>
                  </a:srgbClr>
                </a:solidFill>
                <a:latin typeface="Times" pitchFamily="18" charset="0"/>
                <a:cs typeface="Times" pitchFamily="18" charset="0"/>
              </a:rPr>
              <a:t> dục </a:t>
            </a:r>
            <a:r>
              <a:rPr lang="en-US" altLang="ja-JP" sz="2000" dirty="0" err="1">
                <a:solidFill>
                  <a:srgbClr val="4F271C">
                    <a:satMod val="130000"/>
                  </a:srgbClr>
                </a:solidFill>
                <a:latin typeface="Times" pitchFamily="18" charset="0"/>
                <a:cs typeface="Times" pitchFamily="18" charset="0"/>
              </a:rPr>
              <a:t>phổ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thông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thuộc</a:t>
            </a:r>
            <a:r>
              <a:rPr lang="en-US" altLang="ja-JP" sz="2000" dirty="0">
                <a:solidFill>
                  <a:srgbClr val="4F271C">
                    <a:satMod val="130000"/>
                  </a:srgbClr>
                </a:solidFill>
                <a:latin typeface="Times" pitchFamily="18" charset="0"/>
                <a:cs typeface="Times" pitchFamily="18" charset="0"/>
              </a:rPr>
              <a:t>. </a:t>
            </a:r>
          </a:p>
          <a:p>
            <a:pPr marL="342900" lvl="0" indent="-342900" algn="just">
              <a:lnSpc>
                <a:spcPct val="150000"/>
              </a:lnSpc>
              <a:buFont typeface="Wingdings" pitchFamily="2" charset="2"/>
              <a:buChar char="ü"/>
            </a:pPr>
            <a:r>
              <a:rPr lang="en-US" altLang="ja-JP" sz="2000" dirty="0" err="1">
                <a:solidFill>
                  <a:srgbClr val="4F271C">
                    <a:satMod val="130000"/>
                  </a:srgbClr>
                </a:solidFill>
                <a:latin typeface="Times" pitchFamily="18" charset="0"/>
                <a:cs typeface="Times" pitchFamily="18" charset="0"/>
              </a:rPr>
              <a:t>Cơ</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sở</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giáo</a:t>
            </a:r>
            <a:r>
              <a:rPr lang="en-US" altLang="ja-JP" sz="2000" dirty="0">
                <a:solidFill>
                  <a:srgbClr val="4F271C">
                    <a:satMod val="130000"/>
                  </a:srgbClr>
                </a:solidFill>
                <a:latin typeface="Times" pitchFamily="18" charset="0"/>
                <a:cs typeface="Times" pitchFamily="18" charset="0"/>
              </a:rPr>
              <a:t> dục </a:t>
            </a:r>
            <a:r>
              <a:rPr lang="en-US" altLang="ja-JP" sz="2000" dirty="0" err="1">
                <a:solidFill>
                  <a:srgbClr val="4F271C">
                    <a:satMod val="130000"/>
                  </a:srgbClr>
                </a:solidFill>
                <a:latin typeface="Times" pitchFamily="18" charset="0"/>
                <a:cs typeface="Times" pitchFamily="18" charset="0"/>
              </a:rPr>
              <a:t>phổ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thông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cứ</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chỉ</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đạo</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của</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Sở</a:t>
            </a:r>
            <a:r>
              <a:rPr lang="en-US" altLang="ja-JP" sz="2000"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Phòng</a:t>
            </a:r>
            <a:r>
              <a:rPr lang="en-US" altLang="ja-JP" sz="2000" dirty="0">
                <a:solidFill>
                  <a:srgbClr val="4F271C">
                    <a:satMod val="130000"/>
                  </a:srgbClr>
                </a:solidFill>
                <a:latin typeface="Times" pitchFamily="18" charset="0"/>
                <a:cs typeface="Times" pitchFamily="18" charset="0"/>
              </a:rPr>
              <a:t> GD&amp;ĐT </a:t>
            </a:r>
            <a:r>
              <a:rPr lang="en-US" altLang="ja-JP" sz="2000" dirty="0" err="1">
                <a:solidFill>
                  <a:srgbClr val="4F271C">
                    <a:satMod val="130000"/>
                  </a:srgbClr>
                </a:solidFill>
                <a:latin typeface="Times" pitchFamily="18" charset="0"/>
                <a:cs typeface="Times" pitchFamily="18" charset="0"/>
              </a:rPr>
              <a:t>tổ</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chức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triển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khai</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thực</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hiện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đến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tất</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cả</a:t>
            </a:r>
            <a:r>
              <a:rPr lang="en-US" altLang="ja-JP" sz="2000" dirty="0">
                <a:solidFill>
                  <a:srgbClr val="4F271C">
                    <a:satMod val="130000"/>
                  </a:srgbClr>
                </a:solidFill>
                <a:latin typeface="Times" pitchFamily="18" charset="0"/>
                <a:cs typeface="Times" pitchFamily="18" charset="0"/>
              </a:rPr>
              <a:t> CBQL, </a:t>
            </a:r>
            <a:r>
              <a:rPr lang="en-US" altLang="ja-JP" sz="2000" dirty="0" err="1">
                <a:solidFill>
                  <a:srgbClr val="4F271C">
                    <a:satMod val="130000"/>
                  </a:srgbClr>
                </a:solidFill>
                <a:latin typeface="Times" pitchFamily="18" charset="0"/>
                <a:cs typeface="Times" pitchFamily="18" charset="0"/>
              </a:rPr>
              <a:t>giáo</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viên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nhân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viên</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trong</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nhà</a:t>
            </a:r>
            <a:r>
              <a:rPr lang="en-US" altLang="ja-JP" sz="2000" dirty="0">
                <a:solidFill>
                  <a:srgbClr val="4F271C">
                    <a:satMod val="130000"/>
                  </a:srgbClr>
                </a:solidFill>
                <a:latin typeface="Times" pitchFamily="18" charset="0"/>
                <a:cs typeface="Times" pitchFamily="18" charset="0"/>
              </a:rPr>
              <a:t> </a:t>
            </a:r>
            <a:r>
              <a:rPr lang="en-US" altLang="ja-JP" sz="2000" dirty="0" err="1">
                <a:solidFill>
                  <a:srgbClr val="4F271C">
                    <a:satMod val="130000"/>
                  </a:srgbClr>
                </a:solidFill>
                <a:latin typeface="Times" pitchFamily="18" charset="0"/>
                <a:cs typeface="Times" pitchFamily="18" charset="0"/>
              </a:rPr>
              <a:t>trường</a:t>
            </a:r>
            <a:endParaRPr lang="en-US" altLang="ja-JP" sz="2400" dirty="0">
              <a:solidFill>
                <a:srgbClr val="4F271C">
                  <a:satMod val="130000"/>
                </a:srgbClr>
              </a:solidFill>
              <a:latin typeface="Times" pitchFamily="18" charset="0"/>
              <a:cs typeface="Times" pitchFamily="18" charset="0"/>
            </a:endParaRPr>
          </a:p>
        </p:txBody>
      </p:sp>
      <p:sp>
        <p:nvSpPr>
          <p:cNvPr id="7"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chemeClr val="tx1"/>
                </a:solidFill>
              </a:rPr>
              <a:t>HƯỚNG DẪN TRIỂN KHAI THÔNG TƯ BAN HÀNH</a:t>
            </a:r>
            <a:br>
              <a:rPr lang="en-US" altLang="ja-JP" sz="2400" b="1" dirty="0">
                <a:solidFill>
                  <a:schemeClr val="tx1"/>
                </a:solidFill>
              </a:rPr>
            </a:br>
            <a:r>
              <a:rPr lang="en-US" altLang="ja-JP" sz="2400" b="1" dirty="0">
                <a:solidFill>
                  <a:schemeClr val="tx1"/>
                </a:solidFill>
              </a:rPr>
              <a:t>CHUẨN HIỆU TRƯỞNG CƠ SỞ GIÁO DỤC PHỔ THÔNG</a:t>
            </a:r>
            <a:endParaRPr lang="ja-JP" altLang="en-US" sz="2400" b="1" dirty="0">
              <a:solidFill>
                <a:schemeClr val="tx1"/>
              </a:solidFill>
            </a:endParaRPr>
          </a:p>
        </p:txBody>
      </p:sp>
      <p:cxnSp>
        <p:nvCxnSpPr>
          <p:cNvPr id="9" name="Straight Connector 8"/>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3998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1152532" y="999016"/>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2800" b="1" dirty="0" err="1">
                <a:solidFill>
                  <a:srgbClr val="FF0000"/>
                </a:solidFill>
                <a:latin typeface="Times" pitchFamily="18" charset="0"/>
                <a:cs typeface="Times" pitchFamily="18" charset="0"/>
              </a:rPr>
              <a:t>Báo</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cáo</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kết</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quả</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thực</a:t>
            </a:r>
            <a:r>
              <a:rPr lang="en-US" altLang="ja-JP" sz="2800" b="1" dirty="0">
                <a:solidFill>
                  <a:srgbClr val="FF0000"/>
                </a:solidFill>
                <a:latin typeface="Times" pitchFamily="18" charset="0"/>
                <a:cs typeface="Times" pitchFamily="18" charset="0"/>
              </a:rPr>
              <a:t> </a:t>
            </a:r>
            <a:r>
              <a:rPr lang="en-US" altLang="ja-JP" sz="2800" b="1" dirty="0" err="1">
                <a:solidFill>
                  <a:srgbClr val="FF0000"/>
                </a:solidFill>
                <a:latin typeface="Times" pitchFamily="18" charset="0"/>
                <a:cs typeface="Times" pitchFamily="18" charset="0"/>
              </a:rPr>
              <a:t>hiện</a:t>
            </a:r>
            <a:endParaRPr lang="en-US" altLang="ja-JP" sz="2800" b="1" dirty="0">
              <a:solidFill>
                <a:srgbClr val="FF0000"/>
              </a:solidFill>
              <a:latin typeface="Times" pitchFamily="18" charset="0"/>
              <a:cs typeface="Times" pitchFamily="18" charset="0"/>
            </a:endParaRPr>
          </a:p>
        </p:txBody>
      </p:sp>
      <p:sp>
        <p:nvSpPr>
          <p:cNvPr id="2" name="Rectangle 1"/>
          <p:cNvSpPr/>
          <p:nvPr/>
        </p:nvSpPr>
        <p:spPr>
          <a:xfrm>
            <a:off x="1152532" y="1916832"/>
            <a:ext cx="7788926" cy="4016484"/>
          </a:xfrm>
          <a:prstGeom prst="rect">
            <a:avLst/>
          </a:prstGeom>
        </p:spPr>
        <p:txBody>
          <a:bodyPr wrap="square">
            <a:spAutoFit/>
          </a:bodyPr>
          <a:lstStyle/>
          <a:p>
            <a:pPr lvl="0" algn="just">
              <a:lnSpc>
                <a:spcPct val="150000"/>
              </a:lnSpc>
            </a:pPr>
            <a:r>
              <a:rPr lang="en-US" altLang="ja-JP" sz="2600" dirty="0" err="1">
                <a:solidFill>
                  <a:srgbClr val="4F271C">
                    <a:satMod val="130000"/>
                  </a:srgbClr>
                </a:solidFill>
                <a:latin typeface="Times" pitchFamily="18" charset="0"/>
                <a:cs typeface="Times" pitchFamily="18" charset="0"/>
              </a:rPr>
              <a:t>Sở</a:t>
            </a:r>
            <a:r>
              <a:rPr lang="en-US" altLang="ja-JP" sz="2600" dirty="0">
                <a:solidFill>
                  <a:srgbClr val="4F271C">
                    <a:satMod val="130000"/>
                  </a:srgbClr>
                </a:solidFill>
                <a:latin typeface="Times" pitchFamily="18" charset="0"/>
                <a:cs typeface="Times" pitchFamily="18" charset="0"/>
              </a:rPr>
              <a:t> GD&amp;ĐT</a:t>
            </a:r>
            <a:r>
              <a:rPr lang="vi-VN" altLang="ja-JP" sz="2600" dirty="0">
                <a:solidFill>
                  <a:srgbClr val="4F271C">
                    <a:satMod val="130000"/>
                  </a:srgbClr>
                </a:solidFill>
                <a:latin typeface="Times" pitchFamily="18" charset="0"/>
                <a:cs typeface="Times" pitchFamily="18" charset="0"/>
              </a:rPr>
              <a:t> tổng hợp kết quả đánh giá theo chuẩn hiệu trưởng báo cáo Bộ </a:t>
            </a:r>
            <a:r>
              <a:rPr lang="en-US" altLang="ja-JP" sz="2600" dirty="0">
                <a:solidFill>
                  <a:srgbClr val="4F271C">
                    <a:satMod val="130000"/>
                  </a:srgbClr>
                </a:solidFill>
                <a:latin typeface="Times" pitchFamily="18" charset="0"/>
                <a:cs typeface="Times" pitchFamily="18" charset="0"/>
              </a:rPr>
              <a:t>GD&amp;ĐT</a:t>
            </a:r>
            <a:r>
              <a:rPr lang="vi-VN" altLang="ja-JP" sz="2600" dirty="0">
                <a:solidFill>
                  <a:srgbClr val="4F271C">
                    <a:satMod val="130000"/>
                  </a:srgbClr>
                </a:solidFill>
                <a:latin typeface="Times" pitchFamily="18" charset="0"/>
                <a:cs typeface="Times" pitchFamily="18" charset="0"/>
              </a:rPr>
              <a:t> trước 30 tháng 6 hằng năm theo quy định</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quy</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định</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tại</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Thông</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tư</a:t>
            </a:r>
            <a:r>
              <a:rPr lang="en-US" altLang="ja-JP" sz="2600" dirty="0">
                <a:solidFill>
                  <a:srgbClr val="4F271C">
                    <a:satMod val="130000"/>
                  </a:srgbClr>
                </a:solidFill>
                <a:latin typeface="Times" pitchFamily="18" charset="0"/>
                <a:cs typeface="Times" pitchFamily="18" charset="0"/>
              </a:rPr>
              <a:t> 14/2018/TT-BGDĐT).</a:t>
            </a:r>
          </a:p>
          <a:p>
            <a:pPr lvl="0" algn="just">
              <a:lnSpc>
                <a:spcPct val="150000"/>
              </a:lnSpc>
            </a:pPr>
            <a:r>
              <a:rPr lang="en-US" altLang="ja-JP" sz="2600" dirty="0" err="1">
                <a:solidFill>
                  <a:srgbClr val="4F271C">
                    <a:satMod val="130000"/>
                  </a:srgbClr>
                </a:solidFill>
                <a:latin typeface="Times" pitchFamily="18" charset="0"/>
                <a:cs typeface="Times" pitchFamily="18" charset="0"/>
              </a:rPr>
              <a:t>Phòng</a:t>
            </a:r>
            <a:r>
              <a:rPr lang="en-US" altLang="ja-JP" sz="2600" dirty="0">
                <a:solidFill>
                  <a:srgbClr val="4F271C">
                    <a:satMod val="130000"/>
                  </a:srgbClr>
                </a:solidFill>
                <a:latin typeface="Times" pitchFamily="18" charset="0"/>
                <a:cs typeface="Times" pitchFamily="18" charset="0"/>
              </a:rPr>
              <a:t> GD&amp;ĐT, </a:t>
            </a:r>
            <a:r>
              <a:rPr lang="en-US" altLang="ja-JP" sz="2600" dirty="0" err="1">
                <a:solidFill>
                  <a:srgbClr val="4F271C">
                    <a:satMod val="130000"/>
                  </a:srgbClr>
                </a:solidFill>
                <a:latin typeface="Times" pitchFamily="18" charset="0"/>
                <a:cs typeface="Times" pitchFamily="18" charset="0"/>
              </a:rPr>
              <a:t>cơ</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sở</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giáo</a:t>
            </a:r>
            <a:r>
              <a:rPr lang="en-US" altLang="ja-JP" sz="2600" dirty="0">
                <a:solidFill>
                  <a:srgbClr val="4F271C">
                    <a:satMod val="130000"/>
                  </a:srgbClr>
                </a:solidFill>
                <a:latin typeface="Times" pitchFamily="18" charset="0"/>
                <a:cs typeface="Times" pitchFamily="18" charset="0"/>
              </a:rPr>
              <a:t> dục </a:t>
            </a:r>
            <a:r>
              <a:rPr lang="en-US" altLang="ja-JP" sz="2600" dirty="0" err="1">
                <a:solidFill>
                  <a:srgbClr val="4F271C">
                    <a:satMod val="130000"/>
                  </a:srgbClr>
                </a:solidFill>
                <a:latin typeface="Times" pitchFamily="18" charset="0"/>
                <a:cs typeface="Times" pitchFamily="18" charset="0"/>
              </a:rPr>
              <a:t>phổ</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thông</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báo</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cáo</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Sở</a:t>
            </a:r>
            <a:r>
              <a:rPr lang="en-US" altLang="ja-JP" sz="2600" dirty="0">
                <a:solidFill>
                  <a:srgbClr val="4F271C">
                    <a:satMod val="130000"/>
                  </a:srgbClr>
                </a:solidFill>
                <a:latin typeface="Times" pitchFamily="18" charset="0"/>
                <a:cs typeface="Times" pitchFamily="18" charset="0"/>
              </a:rPr>
              <a:t> GD&amp;ĐT </a:t>
            </a:r>
            <a:r>
              <a:rPr lang="en-US" altLang="ja-JP" sz="2600" dirty="0" err="1">
                <a:solidFill>
                  <a:srgbClr val="4F271C">
                    <a:satMod val="130000"/>
                  </a:srgbClr>
                </a:solidFill>
                <a:latin typeface="Times" pitchFamily="18" charset="0"/>
                <a:cs typeface="Times" pitchFamily="18" charset="0"/>
              </a:rPr>
              <a:t>trước</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thời</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hạn</a:t>
            </a:r>
            <a:r>
              <a:rPr lang="en-US" altLang="ja-JP" sz="2600" dirty="0">
                <a:solidFill>
                  <a:srgbClr val="4F271C">
                    <a:satMod val="130000"/>
                  </a:srgbClr>
                </a:solidFill>
                <a:latin typeface="Times" pitchFamily="18" charset="0"/>
                <a:cs typeface="Times" pitchFamily="18" charset="0"/>
              </a:rPr>
              <a:t> </a:t>
            </a:r>
            <a:r>
              <a:rPr lang="en-US" altLang="ja-JP" sz="2600" dirty="0" err="1">
                <a:solidFill>
                  <a:srgbClr val="4F271C">
                    <a:satMod val="130000"/>
                  </a:srgbClr>
                </a:solidFill>
                <a:latin typeface="Times" pitchFamily="18" charset="0"/>
                <a:cs typeface="Times" pitchFamily="18" charset="0"/>
              </a:rPr>
              <a:t>trên</a:t>
            </a:r>
            <a:r>
              <a:rPr lang="en-US" altLang="ja-JP" sz="2600" dirty="0">
                <a:solidFill>
                  <a:srgbClr val="4F271C">
                    <a:satMod val="130000"/>
                  </a:srgbClr>
                </a:solidFill>
                <a:latin typeface="Times" pitchFamily="18" charset="0"/>
                <a:cs typeface="Times" pitchFamily="18" charset="0"/>
              </a:rPr>
              <a:t>.</a:t>
            </a:r>
          </a:p>
          <a:p>
            <a:pPr lvl="0" algn="just">
              <a:lnSpc>
                <a:spcPct val="150000"/>
              </a:lnSpc>
            </a:pPr>
            <a:r>
              <a:rPr lang="en-US" altLang="ja-JP" sz="1400" dirty="0">
                <a:solidFill>
                  <a:srgbClr val="4F271C">
                    <a:satMod val="130000"/>
                  </a:srgbClr>
                </a:solidFill>
                <a:latin typeface="Times" pitchFamily="18" charset="0"/>
                <a:cs typeface="Times" pitchFamily="18" charset="0"/>
                <a:hlinkClick r:id="rId3" action="ppaction://hlinkfile"/>
              </a:rPr>
              <a:t>C:\Users\KieuHue\Desktop\Phụ </a:t>
            </a:r>
            <a:r>
              <a:rPr lang="en-US" altLang="ja-JP" sz="1400" dirty="0" err="1">
                <a:solidFill>
                  <a:srgbClr val="4F271C">
                    <a:satMod val="130000"/>
                  </a:srgbClr>
                </a:solidFill>
                <a:latin typeface="Times" pitchFamily="18" charset="0"/>
                <a:cs typeface="Times" pitchFamily="18" charset="0"/>
                <a:hlinkClick r:id="rId3" action="ppaction://hlinkfile"/>
              </a:rPr>
              <a:t>lục</a:t>
            </a:r>
            <a:r>
              <a:rPr lang="en-US" altLang="ja-JP" sz="1400" dirty="0">
                <a:solidFill>
                  <a:srgbClr val="4F271C">
                    <a:satMod val="130000"/>
                  </a:srgbClr>
                </a:solidFill>
                <a:latin typeface="Times" pitchFamily="18" charset="0"/>
                <a:cs typeface="Times" pitchFamily="18" charset="0"/>
                <a:hlinkClick r:id="rId3" action="ppaction://hlinkfile"/>
              </a:rPr>
              <a:t>\</a:t>
            </a:r>
            <a:r>
              <a:rPr lang="en-US" altLang="ja-JP" sz="1400" dirty="0" err="1">
                <a:solidFill>
                  <a:srgbClr val="4F271C">
                    <a:satMod val="130000"/>
                  </a:srgbClr>
                </a:solidFill>
                <a:latin typeface="Times" pitchFamily="18" charset="0"/>
                <a:cs typeface="Times" pitchFamily="18" charset="0"/>
                <a:hlinkClick r:id="rId3" action="ppaction://hlinkfile"/>
              </a:rPr>
              <a:t>Biểu</a:t>
            </a:r>
            <a:r>
              <a:rPr lang="en-US" altLang="ja-JP" sz="1400" dirty="0">
                <a:solidFill>
                  <a:srgbClr val="4F271C">
                    <a:satMod val="130000"/>
                  </a:srgbClr>
                </a:solidFill>
                <a:latin typeface="Times" pitchFamily="18" charset="0"/>
                <a:cs typeface="Times" pitchFamily="18" charset="0"/>
                <a:hlinkClick r:id="rId3" action="ppaction://hlinkfile"/>
              </a:rPr>
              <a:t> </a:t>
            </a:r>
            <a:r>
              <a:rPr lang="en-US" altLang="ja-JP" sz="1400" dirty="0" err="1">
                <a:solidFill>
                  <a:srgbClr val="4F271C">
                    <a:satMod val="130000"/>
                  </a:srgbClr>
                </a:solidFill>
                <a:latin typeface="Times" pitchFamily="18" charset="0"/>
                <a:cs typeface="Times" pitchFamily="18" charset="0"/>
                <a:hlinkClick r:id="rId3" action="ppaction://hlinkfile"/>
              </a:rPr>
              <a:t>mẫu</a:t>
            </a:r>
            <a:r>
              <a:rPr lang="en-US" altLang="ja-JP" sz="1400" dirty="0">
                <a:solidFill>
                  <a:srgbClr val="4F271C">
                    <a:satMod val="130000"/>
                  </a:srgbClr>
                </a:solidFill>
                <a:latin typeface="Times" pitchFamily="18" charset="0"/>
                <a:cs typeface="Times" pitchFamily="18" charset="0"/>
                <a:hlinkClick r:id="rId3" action="ppaction://hlinkfile"/>
              </a:rPr>
              <a:t> </a:t>
            </a:r>
            <a:r>
              <a:rPr lang="en-US" altLang="ja-JP" sz="1400" dirty="0" err="1">
                <a:solidFill>
                  <a:srgbClr val="4F271C">
                    <a:satMod val="130000"/>
                  </a:srgbClr>
                </a:solidFill>
                <a:latin typeface="Times" pitchFamily="18" charset="0"/>
                <a:cs typeface="Times" pitchFamily="18" charset="0"/>
                <a:hlinkClick r:id="rId3" action="ppaction://hlinkfile"/>
              </a:rPr>
              <a:t>báo</a:t>
            </a:r>
            <a:r>
              <a:rPr lang="en-US" altLang="ja-JP" sz="1400" dirty="0">
                <a:solidFill>
                  <a:srgbClr val="4F271C">
                    <a:satMod val="130000"/>
                  </a:srgbClr>
                </a:solidFill>
                <a:latin typeface="Times" pitchFamily="18" charset="0"/>
                <a:cs typeface="Times" pitchFamily="18" charset="0"/>
                <a:hlinkClick r:id="rId3" action="ppaction://hlinkfile"/>
              </a:rPr>
              <a:t> cáo.doc</a:t>
            </a:r>
            <a:endParaRPr lang="en-US" altLang="ja-JP" dirty="0">
              <a:latin typeface="Times" pitchFamily="18" charset="0"/>
              <a:cs typeface="Times" pitchFamily="18" charset="0"/>
            </a:endParaRPr>
          </a:p>
        </p:txBody>
      </p:sp>
      <p:sp>
        <p:nvSpPr>
          <p:cNvPr id="13"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chemeClr val="tx1"/>
                </a:solidFill>
              </a:rPr>
              <a:t>HƯỚNG DẪN TRIỂN KHAI THÔNG TƯ BAN HÀNH</a:t>
            </a:r>
            <a:br>
              <a:rPr lang="en-US" altLang="ja-JP" sz="2400" b="1" dirty="0">
                <a:solidFill>
                  <a:schemeClr val="tx1"/>
                </a:solidFill>
              </a:rPr>
            </a:br>
            <a:r>
              <a:rPr lang="en-US" altLang="ja-JP" sz="2400" b="1" dirty="0">
                <a:solidFill>
                  <a:schemeClr val="tx1"/>
                </a:solidFill>
              </a:rPr>
              <a:t>CHUẨN HIỆU TRƯỞNG CƠ SỞ GIÁO DỤC PHỔ THÔNG</a:t>
            </a:r>
            <a:endParaRPr lang="ja-JP" altLang="en-US" sz="2400" b="1" dirty="0">
              <a:solidFill>
                <a:schemeClr val="tx1"/>
              </a:solidFill>
            </a:endParaRPr>
          </a:p>
        </p:txBody>
      </p:sp>
      <p:cxnSp>
        <p:nvCxnSpPr>
          <p:cNvPr id="14" name="Straight Connector 13"/>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1139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Rectangle 3"/>
          <p:cNvSpPr txBox="1">
            <a:spLocks noChangeArrowheads="1"/>
          </p:cNvSpPr>
          <p:nvPr/>
        </p:nvSpPr>
        <p:spPr>
          <a:xfrm>
            <a:off x="457200" y="1719263"/>
            <a:ext cx="8435280" cy="2573833"/>
          </a:xfrm>
          <a:prstGeom prst="rect">
            <a:avLst/>
          </a:prstGeom>
        </p:spPr>
        <p:txBody>
          <a:bodyPr>
            <a:noAutofit/>
          </a:bodyPr>
          <a:lst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a:lstStyle>
          <a:p>
            <a:pPr algn="ctr">
              <a:buFont typeface="Wingdings" pitchFamily="2" charset="2"/>
              <a:buNone/>
            </a:pPr>
            <a:r>
              <a:rPr lang="en-US" sz="4000" b="1" i="1" dirty="0"/>
              <a:t>	</a:t>
            </a:r>
          </a:p>
          <a:p>
            <a:pPr algn="ctr">
              <a:buFont typeface="Wingdings" pitchFamily="2" charset="2"/>
              <a:buNone/>
            </a:pPr>
            <a:r>
              <a:rPr lang="en-US" sz="4000" b="1" i="1" dirty="0"/>
              <a:t>TRÂN TRỌNG CẢM ƠN !</a:t>
            </a:r>
          </a:p>
        </p:txBody>
      </p:sp>
    </p:spTree>
    <p:extLst>
      <p:ext uri="{BB962C8B-B14F-4D97-AF65-F5344CB8AC3E}">
        <p14:creationId xmlns:p14="http://schemas.microsoft.com/office/powerpoint/2010/main" val="24439556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993296"/>
            <a:ext cx="8784976" cy="5940088"/>
          </a:xfrm>
          <a:prstGeom prst="rect">
            <a:avLst/>
          </a:prstGeom>
        </p:spPr>
        <p:txBody>
          <a:bodyPr wrap="square">
            <a:spAutoFit/>
          </a:bodyPr>
          <a:lstStyle/>
          <a:p>
            <a:pPr algn="just"/>
            <a:r>
              <a:rPr lang="en-US" altLang="ja-JP" sz="2000" dirty="0"/>
              <a:t>1. </a:t>
            </a:r>
            <a:r>
              <a:rPr lang="en-US" altLang="ja-JP" sz="2000" dirty="0" err="1"/>
              <a:t>Đánh</a:t>
            </a:r>
            <a:r>
              <a:rPr lang="en-US" altLang="ja-JP" sz="2000" dirty="0"/>
              <a:t> </a:t>
            </a:r>
            <a:r>
              <a:rPr lang="en-US" altLang="ja-JP" sz="2000" dirty="0" err="1"/>
              <a:t>giá</a:t>
            </a:r>
            <a:r>
              <a:rPr lang="en-US" altLang="ja-JP" sz="2000" dirty="0"/>
              <a:t> </a:t>
            </a:r>
            <a:r>
              <a:rPr lang="en-US" altLang="ja-JP" sz="2000" dirty="0" err="1"/>
              <a:t>phó</a:t>
            </a:r>
            <a:r>
              <a:rPr lang="en-US" altLang="ja-JP" sz="2000" dirty="0"/>
              <a:t> </a:t>
            </a:r>
            <a:r>
              <a:rPr lang="en-US" altLang="ja-JP" sz="2000" dirty="0" err="1"/>
              <a:t>hiệu</a:t>
            </a:r>
            <a:r>
              <a:rPr lang="en-US" altLang="ja-JP" sz="2000" dirty="0"/>
              <a:t> </a:t>
            </a:r>
            <a:r>
              <a:rPr lang="en-US" altLang="ja-JP" sz="2000" dirty="0" err="1"/>
              <a:t>trưởng</a:t>
            </a:r>
            <a:r>
              <a:rPr lang="en-US" altLang="ja-JP" sz="2000" dirty="0"/>
              <a:t>, GV: </a:t>
            </a:r>
            <a:r>
              <a:rPr lang="en-US" altLang="ja-JP" sz="2000" dirty="0" err="1"/>
              <a:t>hiệu</a:t>
            </a:r>
            <a:r>
              <a:rPr lang="en-US" altLang="ja-JP" sz="2000" dirty="0"/>
              <a:t> </a:t>
            </a:r>
            <a:r>
              <a:rPr lang="en-US" altLang="ja-JP" sz="2000" dirty="0" err="1"/>
              <a:t>trưởng</a:t>
            </a:r>
            <a:r>
              <a:rPr lang="en-US" altLang="ja-JP" sz="2000" dirty="0"/>
              <a:t> </a:t>
            </a:r>
            <a:r>
              <a:rPr lang="en-US" altLang="ja-JP" sz="2000" dirty="0" err="1"/>
              <a:t>đánh</a:t>
            </a:r>
            <a:r>
              <a:rPr lang="en-US" altLang="ja-JP" sz="2000" dirty="0"/>
              <a:t> </a:t>
            </a:r>
            <a:r>
              <a:rPr lang="en-US" altLang="ja-JP" sz="2000" dirty="0" err="1"/>
              <a:t>giá</a:t>
            </a:r>
            <a:r>
              <a:rPr lang="en-US" altLang="ja-JP" sz="2000" dirty="0"/>
              <a:t>, </a:t>
            </a:r>
            <a:r>
              <a:rPr lang="en-US" altLang="ja-JP" sz="2000" dirty="0" err="1"/>
              <a:t>quyết</a:t>
            </a:r>
            <a:r>
              <a:rPr lang="en-US" altLang="ja-JP" sz="2000" dirty="0"/>
              <a:t> </a:t>
            </a:r>
            <a:r>
              <a:rPr lang="en-US" altLang="ja-JP" sz="2000" dirty="0" err="1"/>
              <a:t>định</a:t>
            </a:r>
            <a:r>
              <a:rPr lang="en-US" altLang="ja-JP" sz="2000" dirty="0"/>
              <a:t> </a:t>
            </a:r>
            <a:r>
              <a:rPr lang="en-US" altLang="ja-JP" sz="2000" dirty="0" err="1"/>
              <a:t>cuối</a:t>
            </a:r>
            <a:r>
              <a:rPr lang="en-US" altLang="ja-JP" sz="2000" dirty="0"/>
              <a:t> </a:t>
            </a:r>
            <a:r>
              <a:rPr lang="en-US" altLang="ja-JP" sz="2000" dirty="0" err="1"/>
              <a:t>cùng</a:t>
            </a:r>
            <a:endParaRPr lang="ja-JP" altLang="ja-JP" sz="2000" dirty="0"/>
          </a:p>
          <a:p>
            <a:pPr algn="just"/>
            <a:r>
              <a:rPr lang="en-US" altLang="ja-JP" sz="2000" dirty="0"/>
              <a:t> 2. </a:t>
            </a:r>
            <a:r>
              <a:rPr lang="en-US" altLang="ja-JP" sz="2000" dirty="0" err="1"/>
              <a:t>Tổ</a:t>
            </a:r>
            <a:r>
              <a:rPr lang="en-US" altLang="ja-JP" sz="2000" dirty="0"/>
              <a:t> </a:t>
            </a:r>
            <a:r>
              <a:rPr lang="en-US" altLang="ja-JP" sz="2000" dirty="0" err="1"/>
              <a:t>chức</a:t>
            </a:r>
            <a:r>
              <a:rPr lang="en-US" altLang="ja-JP" sz="2000" dirty="0"/>
              <a:t> </a:t>
            </a:r>
            <a:r>
              <a:rPr lang="en-US" altLang="ja-JP" sz="2000" dirty="0" err="1"/>
              <a:t>lấy</a:t>
            </a:r>
            <a:r>
              <a:rPr lang="en-US" altLang="ja-JP" sz="2000" dirty="0"/>
              <a:t> ý </a:t>
            </a:r>
            <a:r>
              <a:rPr lang="en-US" altLang="ja-JP" sz="2000" dirty="0" err="1"/>
              <a:t>kiến</a:t>
            </a:r>
            <a:r>
              <a:rPr lang="en-US" altLang="ja-JP" sz="2000" dirty="0"/>
              <a:t> </a:t>
            </a:r>
            <a:r>
              <a:rPr lang="en-US" altLang="ja-JP" sz="2000" dirty="0" err="1"/>
              <a:t>giáo</a:t>
            </a:r>
            <a:r>
              <a:rPr lang="en-US" altLang="ja-JP" sz="2000" dirty="0"/>
              <a:t> </a:t>
            </a:r>
            <a:r>
              <a:rPr lang="en-US" altLang="ja-JP" sz="2000" dirty="0" err="1"/>
              <a:t>viên</a:t>
            </a:r>
            <a:r>
              <a:rPr lang="en-US" altLang="ja-JP" sz="2000" dirty="0"/>
              <a:t>, </a:t>
            </a:r>
            <a:r>
              <a:rPr lang="en-US" altLang="ja-JP" sz="2000" dirty="0" err="1"/>
              <a:t>nhân</a:t>
            </a:r>
            <a:r>
              <a:rPr lang="en-US" altLang="ja-JP" sz="2000" dirty="0"/>
              <a:t> </a:t>
            </a:r>
            <a:r>
              <a:rPr lang="en-US" altLang="ja-JP" sz="2000" dirty="0" err="1"/>
              <a:t>viên</a:t>
            </a:r>
            <a:r>
              <a:rPr lang="en-US" altLang="ja-JP" sz="2000" dirty="0"/>
              <a:t>: </a:t>
            </a:r>
            <a:r>
              <a:rPr lang="en-US" altLang="ja-JP" sz="2000" dirty="0" err="1"/>
              <a:t>trường</a:t>
            </a:r>
            <a:r>
              <a:rPr lang="en-US" altLang="ja-JP" sz="2000" dirty="0"/>
              <a:t> </a:t>
            </a:r>
            <a:r>
              <a:rPr lang="en-US" altLang="ja-JP" sz="2000" dirty="0" err="1"/>
              <a:t>chủ</a:t>
            </a:r>
            <a:r>
              <a:rPr lang="en-US" altLang="ja-JP" sz="2000" dirty="0"/>
              <a:t> </a:t>
            </a:r>
            <a:r>
              <a:rPr lang="en-US" altLang="ja-JP" sz="2000" dirty="0" err="1"/>
              <a:t>động</a:t>
            </a:r>
            <a:r>
              <a:rPr lang="en-US" altLang="ja-JP" sz="2000" dirty="0"/>
              <a:t> </a:t>
            </a:r>
            <a:r>
              <a:rPr lang="en-US" altLang="ja-JP" sz="2000" dirty="0" err="1"/>
              <a:t>thực</a:t>
            </a:r>
            <a:r>
              <a:rPr lang="en-US" altLang="ja-JP" sz="2000" dirty="0"/>
              <a:t> </a:t>
            </a:r>
            <a:r>
              <a:rPr lang="en-US" altLang="ja-JP" sz="2000" dirty="0" err="1"/>
              <a:t>hiện</a:t>
            </a:r>
            <a:endParaRPr lang="ja-JP" altLang="ja-JP" sz="2000" dirty="0"/>
          </a:p>
          <a:p>
            <a:pPr algn="just"/>
            <a:r>
              <a:rPr lang="en-US" altLang="ja-JP" sz="2000" dirty="0"/>
              <a:t> 3. </a:t>
            </a:r>
            <a:r>
              <a:rPr lang="en-US" altLang="ja-JP" sz="2000" dirty="0" err="1"/>
              <a:t>Lưu</a:t>
            </a:r>
            <a:r>
              <a:rPr lang="en-US" altLang="ja-JP" sz="2000" dirty="0"/>
              <a:t> </a:t>
            </a:r>
            <a:r>
              <a:rPr lang="en-US" altLang="ja-JP" sz="2000" dirty="0" err="1"/>
              <a:t>trữ</a:t>
            </a:r>
            <a:r>
              <a:rPr lang="en-US" altLang="ja-JP" sz="2000" dirty="0"/>
              <a:t> minh </a:t>
            </a:r>
            <a:r>
              <a:rPr lang="en-US" altLang="ja-JP" sz="2000" dirty="0" err="1"/>
              <a:t>chứng</a:t>
            </a:r>
            <a:r>
              <a:rPr lang="en-US" altLang="ja-JP" sz="2000" dirty="0"/>
              <a:t>: </a:t>
            </a:r>
            <a:r>
              <a:rPr lang="en-US" altLang="ja-JP" sz="2000" dirty="0" err="1"/>
              <a:t>không</a:t>
            </a:r>
            <a:r>
              <a:rPr lang="en-US" altLang="ja-JP" sz="2000" dirty="0"/>
              <a:t> </a:t>
            </a:r>
            <a:r>
              <a:rPr lang="en-US" altLang="ja-JP" sz="2000" dirty="0" err="1"/>
              <a:t>quy</a:t>
            </a:r>
            <a:r>
              <a:rPr lang="en-US" altLang="ja-JP" sz="2000" dirty="0"/>
              <a:t> </a:t>
            </a:r>
            <a:r>
              <a:rPr lang="en-US" altLang="ja-JP" sz="2000" dirty="0" err="1"/>
              <a:t>định</a:t>
            </a:r>
            <a:r>
              <a:rPr lang="en-US" altLang="ja-JP" sz="2000" dirty="0"/>
              <a:t> </a:t>
            </a:r>
            <a:r>
              <a:rPr lang="en-US" altLang="ja-JP" sz="2000" dirty="0" err="1"/>
              <a:t>trong</a:t>
            </a:r>
            <a:r>
              <a:rPr lang="en-US" altLang="ja-JP" sz="2000" dirty="0"/>
              <a:t> </a:t>
            </a:r>
            <a:r>
              <a:rPr lang="en-US" altLang="ja-JP" sz="2000" dirty="0" err="1"/>
              <a:t>Thông</a:t>
            </a:r>
            <a:r>
              <a:rPr lang="en-US" altLang="ja-JP" sz="2000" dirty="0"/>
              <a:t> </a:t>
            </a:r>
            <a:r>
              <a:rPr lang="en-US" altLang="ja-JP" sz="2000" dirty="0" err="1"/>
              <a:t>tư</a:t>
            </a:r>
            <a:r>
              <a:rPr lang="en-US" altLang="ja-JP" sz="2000" dirty="0"/>
              <a:t>, </a:t>
            </a:r>
            <a:r>
              <a:rPr lang="en-US" altLang="ja-JP" sz="2000" dirty="0" err="1"/>
              <a:t>đảm</a:t>
            </a:r>
            <a:r>
              <a:rPr lang="en-US" altLang="ja-JP" sz="2000" dirty="0"/>
              <a:t> </a:t>
            </a:r>
            <a:r>
              <a:rPr lang="en-US" altLang="ja-JP" sz="2000" dirty="0" err="1"/>
              <a:t>bảm</a:t>
            </a:r>
            <a:r>
              <a:rPr lang="en-US" altLang="ja-JP" sz="2000" dirty="0"/>
              <a:t> </a:t>
            </a:r>
            <a:r>
              <a:rPr lang="en-US" altLang="ja-JP" sz="2000" dirty="0" err="1"/>
              <a:t>khi</a:t>
            </a:r>
            <a:r>
              <a:rPr lang="en-US" altLang="ja-JP" sz="2000" dirty="0"/>
              <a:t> </a:t>
            </a:r>
            <a:r>
              <a:rPr lang="en-US" altLang="ja-JP" sz="2000" dirty="0" err="1"/>
              <a:t>kiểm</a:t>
            </a:r>
            <a:r>
              <a:rPr lang="en-US" altLang="ja-JP" sz="2000" dirty="0"/>
              <a:t> </a:t>
            </a:r>
            <a:r>
              <a:rPr lang="en-US" altLang="ja-JP" sz="2000" dirty="0" err="1"/>
              <a:t>tra</a:t>
            </a:r>
            <a:r>
              <a:rPr lang="en-US" altLang="ja-JP" sz="2000" dirty="0"/>
              <a:t> </a:t>
            </a:r>
            <a:endParaRPr lang="ja-JP" altLang="ja-JP" sz="2000" dirty="0"/>
          </a:p>
          <a:p>
            <a:pPr algn="just"/>
            <a:r>
              <a:rPr lang="en-US" altLang="ja-JP" sz="2000" dirty="0"/>
              <a:t> 4. </a:t>
            </a:r>
            <a:r>
              <a:rPr lang="en-US" altLang="ja-JP" sz="2000" dirty="0" err="1"/>
              <a:t>Hệ</a:t>
            </a:r>
            <a:r>
              <a:rPr lang="en-US" altLang="ja-JP" sz="2000" dirty="0"/>
              <a:t> </a:t>
            </a:r>
            <a:r>
              <a:rPr lang="en-US" altLang="ja-JP" sz="2000" dirty="0" err="1"/>
              <a:t>thống</a:t>
            </a:r>
            <a:r>
              <a:rPr lang="en-US" altLang="ja-JP" sz="2000" dirty="0"/>
              <a:t> </a:t>
            </a:r>
            <a:r>
              <a:rPr lang="en-US" altLang="ja-JP" sz="2000" dirty="0" err="1"/>
              <a:t>biểu</a:t>
            </a:r>
            <a:r>
              <a:rPr lang="en-US" altLang="ja-JP" sz="2000" dirty="0"/>
              <a:t> </a:t>
            </a:r>
            <a:r>
              <a:rPr lang="en-US" altLang="ja-JP" sz="2000" dirty="0" err="1"/>
              <a:t>mẫu</a:t>
            </a:r>
            <a:r>
              <a:rPr lang="en-US" altLang="ja-JP" sz="2000" dirty="0"/>
              <a:t> </a:t>
            </a:r>
            <a:r>
              <a:rPr lang="en-US" altLang="ja-JP" sz="2000" dirty="0" err="1"/>
              <a:t>trong</a:t>
            </a:r>
            <a:r>
              <a:rPr lang="en-US" altLang="ja-JP" sz="2000" dirty="0"/>
              <a:t> CV </a:t>
            </a:r>
            <a:r>
              <a:rPr lang="en-US" altLang="ja-JP" sz="2000" dirty="0" err="1"/>
              <a:t>hướng</a:t>
            </a:r>
            <a:r>
              <a:rPr lang="en-US" altLang="ja-JP" sz="2000" dirty="0"/>
              <a:t> </a:t>
            </a:r>
            <a:r>
              <a:rPr lang="en-US" altLang="ja-JP" sz="2000" dirty="0" err="1"/>
              <a:t>dẫn</a:t>
            </a:r>
            <a:r>
              <a:rPr lang="en-US" altLang="ja-JP" sz="2000" dirty="0"/>
              <a:t> </a:t>
            </a:r>
            <a:r>
              <a:rPr lang="en-US" altLang="ja-JP" sz="2000" dirty="0" err="1"/>
              <a:t>của</a:t>
            </a:r>
            <a:r>
              <a:rPr lang="en-US" altLang="ja-JP" sz="2000" dirty="0"/>
              <a:t> </a:t>
            </a:r>
            <a:r>
              <a:rPr lang="en-US" altLang="ja-JP" sz="2000" dirty="0" err="1"/>
              <a:t>Bộ</a:t>
            </a:r>
            <a:r>
              <a:rPr lang="en-US" altLang="ja-JP" sz="2000" dirty="0"/>
              <a:t>: </a:t>
            </a:r>
            <a:r>
              <a:rPr lang="en-US" altLang="ja-JP" sz="2000" dirty="0" err="1"/>
              <a:t>mang</a:t>
            </a:r>
            <a:r>
              <a:rPr lang="en-US" altLang="ja-JP" sz="2000" dirty="0"/>
              <a:t> </a:t>
            </a:r>
            <a:r>
              <a:rPr lang="en-US" altLang="ja-JP" sz="2000" dirty="0" err="1"/>
              <a:t>tính</a:t>
            </a:r>
            <a:r>
              <a:rPr lang="en-US" altLang="ja-JP" sz="2000" dirty="0"/>
              <a:t> </a:t>
            </a:r>
            <a:r>
              <a:rPr lang="en-US" altLang="ja-JP" sz="2000" dirty="0" err="1"/>
              <a:t>chất</a:t>
            </a:r>
            <a:r>
              <a:rPr lang="en-US" altLang="ja-JP" sz="2000" dirty="0"/>
              <a:t> </a:t>
            </a:r>
            <a:r>
              <a:rPr lang="en-US" altLang="ja-JP" sz="2000" dirty="0" err="1"/>
              <a:t>gợi</a:t>
            </a:r>
            <a:r>
              <a:rPr lang="en-US" altLang="ja-JP" sz="2000" dirty="0"/>
              <a:t> ý, </a:t>
            </a:r>
            <a:r>
              <a:rPr lang="en-US" altLang="ja-JP" sz="2000" dirty="0" err="1"/>
              <a:t>địa</a:t>
            </a:r>
            <a:r>
              <a:rPr lang="en-US" altLang="ja-JP" sz="2000" dirty="0"/>
              <a:t> </a:t>
            </a:r>
            <a:r>
              <a:rPr lang="en-US" altLang="ja-JP" sz="2000" dirty="0" err="1"/>
              <a:t>phươngchủ</a:t>
            </a:r>
            <a:r>
              <a:rPr lang="en-US" altLang="ja-JP" sz="2000" dirty="0"/>
              <a:t> </a:t>
            </a:r>
            <a:r>
              <a:rPr lang="en-US" altLang="ja-JP" sz="2000" dirty="0" err="1"/>
              <a:t>động</a:t>
            </a:r>
            <a:r>
              <a:rPr lang="en-US" altLang="ja-JP" sz="2000" dirty="0"/>
              <a:t> </a:t>
            </a:r>
            <a:r>
              <a:rPr lang="en-US" altLang="ja-JP" sz="2000" dirty="0" err="1"/>
              <a:t>xây</a:t>
            </a:r>
            <a:r>
              <a:rPr lang="en-US" altLang="ja-JP" sz="2000" dirty="0"/>
              <a:t> </a:t>
            </a:r>
            <a:r>
              <a:rPr lang="en-US" altLang="ja-JP" sz="2000" dirty="0" err="1"/>
              <a:t>dựng</a:t>
            </a:r>
            <a:endParaRPr lang="ja-JP" altLang="ja-JP" sz="2000" dirty="0"/>
          </a:p>
          <a:p>
            <a:pPr algn="just"/>
            <a:r>
              <a:rPr lang="en-US" altLang="ja-JP" sz="2000" dirty="0"/>
              <a:t> 5. </a:t>
            </a:r>
            <a:r>
              <a:rPr lang="en-US" altLang="ja-JP" sz="2000" dirty="0" err="1"/>
              <a:t>Hệ</a:t>
            </a:r>
            <a:r>
              <a:rPr lang="en-US" altLang="ja-JP" sz="2000" dirty="0"/>
              <a:t> </a:t>
            </a:r>
            <a:r>
              <a:rPr lang="en-US" altLang="ja-JP" sz="2000" dirty="0" err="1"/>
              <a:t>thống</a:t>
            </a:r>
            <a:r>
              <a:rPr lang="en-US" altLang="ja-JP" sz="2000" dirty="0"/>
              <a:t> </a:t>
            </a:r>
            <a:r>
              <a:rPr lang="en-US" altLang="ja-JP" sz="2000" dirty="0" err="1"/>
              <a:t>ví</a:t>
            </a:r>
            <a:r>
              <a:rPr lang="en-US" altLang="ja-JP" sz="2000" dirty="0"/>
              <a:t> </a:t>
            </a:r>
            <a:r>
              <a:rPr lang="en-US" altLang="ja-JP" sz="2000" dirty="0" err="1"/>
              <a:t>dụ</a:t>
            </a:r>
            <a:r>
              <a:rPr lang="en-US" altLang="ja-JP" sz="2000" dirty="0"/>
              <a:t> minh </a:t>
            </a:r>
            <a:r>
              <a:rPr lang="en-US" altLang="ja-JP" sz="2000" dirty="0" err="1"/>
              <a:t>chứng</a:t>
            </a:r>
            <a:r>
              <a:rPr lang="en-US" altLang="ja-JP" sz="2000" dirty="0"/>
              <a:t> </a:t>
            </a:r>
            <a:r>
              <a:rPr lang="en-US" altLang="ja-JP" sz="2000" dirty="0" err="1"/>
              <a:t>trong</a:t>
            </a:r>
            <a:r>
              <a:rPr lang="en-US" altLang="ja-JP" sz="2000" dirty="0"/>
              <a:t> CV </a:t>
            </a:r>
            <a:r>
              <a:rPr lang="en-US" altLang="ja-JP" sz="2000" dirty="0" err="1"/>
              <a:t>hướng</a:t>
            </a:r>
            <a:r>
              <a:rPr lang="en-US" altLang="ja-JP" sz="2000" dirty="0"/>
              <a:t> </a:t>
            </a:r>
            <a:r>
              <a:rPr lang="en-US" altLang="ja-JP" sz="2000" dirty="0" err="1"/>
              <a:t>dẫn</a:t>
            </a:r>
            <a:r>
              <a:rPr lang="en-US" altLang="ja-JP" sz="2000" dirty="0"/>
              <a:t> </a:t>
            </a:r>
            <a:r>
              <a:rPr lang="en-US" altLang="ja-JP" sz="2000" dirty="0" err="1"/>
              <a:t>của</a:t>
            </a:r>
            <a:r>
              <a:rPr lang="en-US" altLang="ja-JP" sz="2000" dirty="0"/>
              <a:t> </a:t>
            </a:r>
            <a:r>
              <a:rPr lang="en-US" altLang="ja-JP" sz="2000" dirty="0" err="1"/>
              <a:t>Bộ</a:t>
            </a:r>
            <a:r>
              <a:rPr lang="en-US" altLang="ja-JP" sz="2000" dirty="0"/>
              <a:t>: </a:t>
            </a:r>
            <a:r>
              <a:rPr lang="en-US" altLang="ja-JP" sz="2000" dirty="0" err="1"/>
              <a:t>chỉ</a:t>
            </a:r>
            <a:r>
              <a:rPr lang="en-US" altLang="ja-JP" sz="2000" dirty="0"/>
              <a:t> </a:t>
            </a:r>
            <a:r>
              <a:rPr lang="en-US" altLang="ja-JP" sz="2000" dirty="0" err="1"/>
              <a:t>tham</a:t>
            </a:r>
            <a:r>
              <a:rPr lang="en-US" altLang="ja-JP" sz="2000" dirty="0"/>
              <a:t> </a:t>
            </a:r>
            <a:r>
              <a:rPr lang="en-US" altLang="ja-JP" sz="2000" dirty="0" err="1"/>
              <a:t>khảo</a:t>
            </a:r>
            <a:r>
              <a:rPr lang="en-US" altLang="ja-JP" sz="2000" dirty="0"/>
              <a:t>, </a:t>
            </a:r>
            <a:r>
              <a:rPr lang="en-US" altLang="ja-JP" sz="2000" dirty="0" err="1"/>
              <a:t>gợi</a:t>
            </a:r>
            <a:r>
              <a:rPr lang="en-US" altLang="ja-JP" sz="2000" dirty="0"/>
              <a:t> ý, </a:t>
            </a:r>
            <a:r>
              <a:rPr lang="en-US" altLang="ja-JP" sz="2000" dirty="0" err="1"/>
              <a:t>không</a:t>
            </a:r>
            <a:r>
              <a:rPr lang="en-US" altLang="ja-JP" sz="2000" dirty="0"/>
              <a:t> </a:t>
            </a:r>
            <a:r>
              <a:rPr lang="en-US" altLang="ja-JP" sz="2000" dirty="0" err="1"/>
              <a:t>bắt</a:t>
            </a:r>
            <a:r>
              <a:rPr lang="en-US" altLang="ja-JP" sz="2000" dirty="0"/>
              <a:t> </a:t>
            </a:r>
            <a:r>
              <a:rPr lang="en-US" altLang="ja-JP" sz="2000" dirty="0" err="1"/>
              <a:t>buộc</a:t>
            </a:r>
            <a:endParaRPr lang="ja-JP" altLang="ja-JP" sz="2000" dirty="0"/>
          </a:p>
          <a:p>
            <a:pPr algn="just"/>
            <a:r>
              <a:rPr lang="en-US" altLang="ja-JP" sz="2000" dirty="0"/>
              <a:t> 6. </a:t>
            </a:r>
            <a:r>
              <a:rPr lang="en-US" altLang="ja-JP" sz="2000" dirty="0" err="1"/>
              <a:t>Việc</a:t>
            </a:r>
            <a:r>
              <a:rPr lang="en-US" altLang="ja-JP" sz="2000" dirty="0"/>
              <a:t> </a:t>
            </a:r>
            <a:r>
              <a:rPr lang="en-US" altLang="ja-JP" sz="2000" dirty="0" err="1"/>
              <a:t>đạt</a:t>
            </a:r>
            <a:r>
              <a:rPr lang="en-US" altLang="ja-JP" sz="2000" dirty="0"/>
              <a:t> </a:t>
            </a:r>
            <a:r>
              <a:rPr lang="en-US" altLang="ja-JP" sz="2000" dirty="0" err="1"/>
              <a:t>mức</a:t>
            </a:r>
            <a:r>
              <a:rPr lang="en-US" altLang="ja-JP" sz="2000" dirty="0"/>
              <a:t> </a:t>
            </a:r>
            <a:r>
              <a:rPr lang="en-US" altLang="ja-JP" sz="2000" dirty="0" err="1"/>
              <a:t>tốt</a:t>
            </a:r>
            <a:r>
              <a:rPr lang="en-US" altLang="ja-JP" sz="2000" dirty="0"/>
              <a:t> </a:t>
            </a:r>
            <a:r>
              <a:rPr lang="en-US" altLang="ja-JP" sz="2000" dirty="0" err="1"/>
              <a:t>của</a:t>
            </a:r>
            <a:r>
              <a:rPr lang="en-US" altLang="ja-JP" sz="2000" dirty="0"/>
              <a:t> </a:t>
            </a:r>
            <a:r>
              <a:rPr lang="en-US" altLang="ja-JP" sz="2000" dirty="0" err="1"/>
              <a:t>các</a:t>
            </a:r>
            <a:r>
              <a:rPr lang="en-US" altLang="ja-JP" sz="2000" dirty="0"/>
              <a:t> </a:t>
            </a:r>
            <a:r>
              <a:rPr lang="en-US" altLang="ja-JP" sz="2000" dirty="0" err="1"/>
              <a:t>tiêu</a:t>
            </a:r>
            <a:r>
              <a:rPr lang="en-US" altLang="ja-JP" sz="2000" dirty="0"/>
              <a:t> </a:t>
            </a:r>
            <a:r>
              <a:rPr lang="en-US" altLang="ja-JP" sz="2000" dirty="0" err="1"/>
              <a:t>chí</a:t>
            </a:r>
            <a:r>
              <a:rPr lang="en-US" altLang="ja-JP" sz="2000" dirty="0"/>
              <a:t> (</a:t>
            </a:r>
            <a:r>
              <a:rPr lang="en-US" altLang="ja-JP" sz="2000" dirty="0" err="1"/>
              <a:t>đặc</a:t>
            </a:r>
            <a:r>
              <a:rPr lang="en-US" altLang="ja-JP" sz="2000" dirty="0"/>
              <a:t> </a:t>
            </a:r>
            <a:r>
              <a:rPr lang="en-US" altLang="ja-JP" sz="2000" dirty="0" err="1"/>
              <a:t>biệt</a:t>
            </a:r>
            <a:r>
              <a:rPr lang="en-US" altLang="ja-JP" sz="2000" dirty="0"/>
              <a:t> </a:t>
            </a:r>
            <a:r>
              <a:rPr lang="en-US" altLang="ja-JP" sz="2000" dirty="0" err="1"/>
              <a:t>là</a:t>
            </a:r>
            <a:r>
              <a:rPr lang="en-US" altLang="ja-JP" sz="2000" dirty="0"/>
              <a:t> </a:t>
            </a:r>
            <a:r>
              <a:rPr lang="en-US" altLang="ja-JP" sz="2000" dirty="0" err="1"/>
              <a:t>từ</a:t>
            </a:r>
            <a:r>
              <a:rPr lang="en-US" altLang="ja-JP" sz="2000" dirty="0"/>
              <a:t> </a:t>
            </a:r>
            <a:r>
              <a:rPr lang="en-US" altLang="ja-JP" sz="2000" dirty="0" err="1"/>
              <a:t>tiêu</a:t>
            </a:r>
            <a:r>
              <a:rPr lang="en-US" altLang="ja-JP" sz="2000" dirty="0"/>
              <a:t> </a:t>
            </a:r>
            <a:r>
              <a:rPr lang="en-US" altLang="ja-JP" sz="2000" dirty="0" err="1"/>
              <a:t>chí</a:t>
            </a:r>
            <a:r>
              <a:rPr lang="en-US" altLang="ja-JP" sz="2000" dirty="0"/>
              <a:t> 4 </a:t>
            </a:r>
            <a:r>
              <a:rPr lang="en-US" altLang="ja-JP" sz="2000" dirty="0" err="1"/>
              <a:t>đến</a:t>
            </a:r>
            <a:r>
              <a:rPr lang="en-US" altLang="ja-JP" sz="2000" dirty="0"/>
              <a:t> </a:t>
            </a:r>
            <a:r>
              <a:rPr lang="en-US" altLang="ja-JP" sz="2000" dirty="0" err="1"/>
              <a:t>tiêu</a:t>
            </a:r>
            <a:r>
              <a:rPr lang="en-US" altLang="ja-JP" sz="2000" dirty="0"/>
              <a:t> </a:t>
            </a:r>
            <a:r>
              <a:rPr lang="en-US" altLang="ja-JP" sz="2000" dirty="0" err="1"/>
              <a:t>chí</a:t>
            </a:r>
            <a:r>
              <a:rPr lang="en-US" altLang="ja-JP" sz="2000" dirty="0"/>
              <a:t> 10)</a:t>
            </a:r>
            <a:endParaRPr lang="ja-JP" altLang="ja-JP" sz="2000" dirty="0"/>
          </a:p>
          <a:p>
            <a:pPr algn="just"/>
            <a:r>
              <a:rPr lang="en-US" altLang="ja-JP" sz="2000" dirty="0"/>
              <a:t> 7. </a:t>
            </a:r>
            <a:r>
              <a:rPr lang="en-US" altLang="ja-JP" sz="2000" dirty="0" err="1"/>
              <a:t>Thủ</a:t>
            </a:r>
            <a:r>
              <a:rPr lang="en-US" altLang="ja-JP" sz="2000" dirty="0"/>
              <a:t> </a:t>
            </a:r>
            <a:r>
              <a:rPr lang="en-US" altLang="ja-JP" sz="2000" dirty="0" err="1"/>
              <a:t>trưởng</a:t>
            </a:r>
            <a:r>
              <a:rPr lang="en-US" altLang="ja-JP" sz="2000" dirty="0"/>
              <a:t> </a:t>
            </a:r>
            <a:r>
              <a:rPr lang="en-US" altLang="ja-JP" sz="2000" dirty="0" err="1"/>
              <a:t>cơ</a:t>
            </a:r>
            <a:r>
              <a:rPr lang="en-US" altLang="ja-JP" sz="2000" dirty="0"/>
              <a:t> </a:t>
            </a:r>
            <a:r>
              <a:rPr lang="en-US" altLang="ja-JP" sz="2000" dirty="0" err="1"/>
              <a:t>quan</a:t>
            </a:r>
            <a:r>
              <a:rPr lang="en-US" altLang="ja-JP" sz="2000" dirty="0"/>
              <a:t> </a:t>
            </a:r>
            <a:r>
              <a:rPr lang="en-US" altLang="ja-JP" sz="2000" dirty="0" err="1"/>
              <a:t>quản</a:t>
            </a:r>
            <a:r>
              <a:rPr lang="en-US" altLang="ja-JP" sz="2000" dirty="0"/>
              <a:t> </a:t>
            </a:r>
            <a:r>
              <a:rPr lang="en-US" altLang="ja-JP" sz="2000" dirty="0" err="1"/>
              <a:t>lý</a:t>
            </a:r>
            <a:r>
              <a:rPr lang="en-US" altLang="ja-JP" sz="2000" dirty="0"/>
              <a:t> </a:t>
            </a:r>
            <a:r>
              <a:rPr lang="en-US" altLang="ja-JP" sz="2000" dirty="0" err="1"/>
              <a:t>cấp</a:t>
            </a:r>
            <a:r>
              <a:rPr lang="en-US" altLang="ja-JP" sz="2000" dirty="0"/>
              <a:t> </a:t>
            </a:r>
            <a:r>
              <a:rPr lang="en-US" altLang="ja-JP" sz="2000" dirty="0" err="1"/>
              <a:t>trên</a:t>
            </a:r>
            <a:r>
              <a:rPr lang="en-US" altLang="ja-JP" sz="2000" dirty="0"/>
              <a:t> </a:t>
            </a:r>
            <a:r>
              <a:rPr lang="en-US" altLang="ja-JP" sz="2000" dirty="0" err="1"/>
              <a:t>trực</a:t>
            </a:r>
            <a:r>
              <a:rPr lang="en-US" altLang="ja-JP" sz="2000" dirty="0"/>
              <a:t> </a:t>
            </a:r>
            <a:r>
              <a:rPr lang="en-US" altLang="ja-JP" sz="2000" dirty="0" err="1"/>
              <a:t>tiếp</a:t>
            </a:r>
            <a:r>
              <a:rPr lang="en-US" altLang="ja-JP" sz="2000" dirty="0"/>
              <a:t> </a:t>
            </a:r>
            <a:r>
              <a:rPr lang="en-US" altLang="ja-JP" sz="2000" dirty="0" err="1"/>
              <a:t>đánh</a:t>
            </a:r>
            <a:r>
              <a:rPr lang="en-US" altLang="ja-JP" sz="2000" dirty="0"/>
              <a:t> </a:t>
            </a:r>
            <a:r>
              <a:rPr lang="en-US" altLang="ja-JP" sz="2000" dirty="0" err="1"/>
              <a:t>giá</a:t>
            </a:r>
            <a:r>
              <a:rPr lang="en-US" altLang="ja-JP" sz="2000" dirty="0"/>
              <a:t> </a:t>
            </a:r>
            <a:r>
              <a:rPr lang="en-US" altLang="ja-JP" sz="2000" dirty="0" err="1"/>
              <a:t>hiệu</a:t>
            </a:r>
            <a:r>
              <a:rPr lang="en-US" altLang="ja-JP" sz="2000" dirty="0"/>
              <a:t> </a:t>
            </a:r>
            <a:r>
              <a:rPr lang="en-US" altLang="ja-JP" sz="2000" dirty="0" err="1"/>
              <a:t>trưởng</a:t>
            </a:r>
            <a:r>
              <a:rPr lang="en-US" altLang="ja-JP" sz="2000" dirty="0"/>
              <a:t>: </a:t>
            </a:r>
            <a:r>
              <a:rPr lang="en-US" altLang="ja-JP" sz="2000" dirty="0" err="1"/>
              <a:t>Có</a:t>
            </a:r>
            <a:r>
              <a:rPr lang="en-US" altLang="ja-JP" sz="2000" dirty="0"/>
              <a:t> </a:t>
            </a:r>
            <a:r>
              <a:rPr lang="en-US" altLang="ja-JP" sz="2000" dirty="0" err="1"/>
              <a:t>thể</a:t>
            </a:r>
            <a:r>
              <a:rPr lang="en-US" altLang="ja-JP" sz="2000" dirty="0"/>
              <a:t> </a:t>
            </a:r>
            <a:r>
              <a:rPr lang="en-US" altLang="ja-JP" sz="2000" dirty="0" err="1"/>
              <a:t>phân</a:t>
            </a:r>
            <a:r>
              <a:rPr lang="en-US" altLang="ja-JP" sz="2000" dirty="0"/>
              <a:t> </a:t>
            </a:r>
            <a:r>
              <a:rPr lang="en-US" altLang="ja-JP" sz="2000" dirty="0" err="1"/>
              <a:t>công</a:t>
            </a:r>
            <a:r>
              <a:rPr lang="en-US" altLang="ja-JP" sz="2000" dirty="0"/>
              <a:t>, </a:t>
            </a:r>
            <a:r>
              <a:rPr lang="en-US" altLang="ja-JP" sz="2000" dirty="0" err="1"/>
              <a:t>giao</a:t>
            </a:r>
            <a:r>
              <a:rPr lang="en-US" altLang="ja-JP" sz="2000" dirty="0"/>
              <a:t> </a:t>
            </a:r>
            <a:r>
              <a:rPr lang="en-US" altLang="ja-JP" sz="2000" dirty="0" err="1"/>
              <a:t>nhiệm</a:t>
            </a:r>
            <a:r>
              <a:rPr lang="en-US" altLang="ja-JP" sz="2000" dirty="0"/>
              <a:t> </a:t>
            </a:r>
            <a:r>
              <a:rPr lang="en-US" altLang="ja-JP" sz="2000" dirty="0" err="1"/>
              <a:t>vụ</a:t>
            </a:r>
            <a:r>
              <a:rPr lang="en-US" altLang="ja-JP" sz="2000" dirty="0"/>
              <a:t> </a:t>
            </a:r>
            <a:r>
              <a:rPr lang="en-US" altLang="ja-JP" sz="2000" dirty="0" err="1"/>
              <a:t>cho</a:t>
            </a:r>
            <a:r>
              <a:rPr lang="en-US" altLang="ja-JP" sz="2000" dirty="0"/>
              <a:t> </a:t>
            </a:r>
            <a:r>
              <a:rPr lang="en-US" altLang="ja-JP" sz="2000" dirty="0" err="1"/>
              <a:t>đơn</a:t>
            </a:r>
            <a:r>
              <a:rPr lang="en-US" altLang="ja-JP" sz="2000" dirty="0"/>
              <a:t> </a:t>
            </a:r>
            <a:r>
              <a:rPr lang="en-US" altLang="ja-JP" sz="2000" dirty="0" err="1"/>
              <a:t>vị</a:t>
            </a:r>
            <a:r>
              <a:rPr lang="en-US" altLang="ja-JP" sz="2000" dirty="0"/>
              <a:t> </a:t>
            </a:r>
            <a:r>
              <a:rPr lang="en-US" altLang="ja-JP" sz="2000" dirty="0" err="1"/>
              <a:t>chuyên</a:t>
            </a:r>
            <a:r>
              <a:rPr lang="en-US" altLang="ja-JP" sz="2000" dirty="0"/>
              <a:t> </a:t>
            </a:r>
            <a:r>
              <a:rPr lang="en-US" altLang="ja-JP" sz="2000" dirty="0" err="1"/>
              <a:t>môn</a:t>
            </a:r>
            <a:r>
              <a:rPr lang="en-US" altLang="ja-JP" sz="2000" dirty="0"/>
              <a:t> </a:t>
            </a:r>
            <a:r>
              <a:rPr lang="en-US" altLang="ja-JP" sz="2000" dirty="0" err="1"/>
              <a:t>thực</a:t>
            </a:r>
            <a:r>
              <a:rPr lang="en-US" altLang="ja-JP" sz="2000" dirty="0"/>
              <a:t> </a:t>
            </a:r>
            <a:r>
              <a:rPr lang="en-US" altLang="ja-JP" sz="2000" dirty="0" err="1"/>
              <a:t>hiện</a:t>
            </a:r>
            <a:endParaRPr lang="ja-JP" altLang="ja-JP" sz="2000" dirty="0"/>
          </a:p>
          <a:p>
            <a:pPr algn="just"/>
            <a:r>
              <a:rPr lang="en-US" altLang="ja-JP" sz="2000" dirty="0"/>
              <a:t> 8. </a:t>
            </a:r>
            <a:r>
              <a:rPr lang="en-US" altLang="ja-JP" sz="2000" dirty="0" err="1"/>
              <a:t>Thời</a:t>
            </a:r>
            <a:r>
              <a:rPr lang="en-US" altLang="ja-JP" sz="2000" dirty="0"/>
              <a:t> </a:t>
            </a:r>
            <a:r>
              <a:rPr lang="en-US" altLang="ja-JP" sz="2000" dirty="0" err="1"/>
              <a:t>gian</a:t>
            </a:r>
            <a:r>
              <a:rPr lang="en-US" altLang="ja-JP" sz="2000" dirty="0"/>
              <a:t> </a:t>
            </a:r>
            <a:r>
              <a:rPr lang="en-US" altLang="ja-JP" sz="2000" dirty="0" err="1"/>
              <a:t>nghỉ</a:t>
            </a:r>
            <a:r>
              <a:rPr lang="en-US" altLang="ja-JP" sz="2000" dirty="0"/>
              <a:t> </a:t>
            </a:r>
            <a:r>
              <a:rPr lang="en-US" altLang="ja-JP" sz="2000" dirty="0" err="1"/>
              <a:t>phép</a:t>
            </a:r>
            <a:r>
              <a:rPr lang="en-US" altLang="ja-JP" sz="2000" dirty="0"/>
              <a:t>, </a:t>
            </a:r>
            <a:r>
              <a:rPr lang="en-US" altLang="ja-JP" sz="2000" dirty="0" err="1"/>
              <a:t>thời</a:t>
            </a:r>
            <a:r>
              <a:rPr lang="en-US" altLang="ja-JP" sz="2000" dirty="0"/>
              <a:t> </a:t>
            </a:r>
            <a:r>
              <a:rPr lang="en-US" altLang="ja-JP" sz="2000" dirty="0" err="1"/>
              <a:t>gian</a:t>
            </a:r>
            <a:r>
              <a:rPr lang="en-US" altLang="ja-JP" sz="2000" dirty="0"/>
              <a:t> </a:t>
            </a:r>
            <a:r>
              <a:rPr lang="en-US" altLang="ja-JP" sz="2000" dirty="0" err="1"/>
              <a:t>bổ</a:t>
            </a:r>
            <a:r>
              <a:rPr lang="en-US" altLang="ja-JP" sz="2000" dirty="0"/>
              <a:t> </a:t>
            </a:r>
            <a:r>
              <a:rPr lang="en-US" altLang="ja-JP" sz="2000" dirty="0" err="1"/>
              <a:t>nhiệm</a:t>
            </a:r>
            <a:r>
              <a:rPr lang="en-US" altLang="ja-JP" sz="2000" dirty="0"/>
              <a:t>, </a:t>
            </a:r>
            <a:r>
              <a:rPr lang="en-US" altLang="ja-JP" sz="2000" dirty="0" err="1"/>
              <a:t>thời</a:t>
            </a:r>
            <a:r>
              <a:rPr lang="en-US" altLang="ja-JP" sz="2000" dirty="0"/>
              <a:t> </a:t>
            </a:r>
            <a:r>
              <a:rPr lang="en-US" altLang="ja-JP" sz="2000" dirty="0" err="1"/>
              <a:t>gian</a:t>
            </a:r>
            <a:r>
              <a:rPr lang="en-US" altLang="ja-JP" sz="2000" dirty="0"/>
              <a:t> </a:t>
            </a:r>
            <a:r>
              <a:rPr lang="en-US" altLang="ja-JP" sz="2000" dirty="0" err="1"/>
              <a:t>nghỉ</a:t>
            </a:r>
            <a:r>
              <a:rPr lang="en-US" altLang="ja-JP" sz="2000" dirty="0"/>
              <a:t> </a:t>
            </a:r>
            <a:r>
              <a:rPr lang="en-US" altLang="ja-JP" sz="2000" dirty="0" err="1"/>
              <a:t>thai</a:t>
            </a:r>
            <a:r>
              <a:rPr lang="en-US" altLang="ja-JP" sz="2000" dirty="0"/>
              <a:t> </a:t>
            </a:r>
            <a:r>
              <a:rPr lang="en-US" altLang="ja-JP" sz="2000" dirty="0" err="1"/>
              <a:t>sản</a:t>
            </a:r>
            <a:r>
              <a:rPr lang="en-US" altLang="ja-JP" sz="2000" dirty="0"/>
              <a:t>….</a:t>
            </a:r>
            <a:endParaRPr lang="ja-JP" altLang="ja-JP" sz="2000" dirty="0"/>
          </a:p>
          <a:p>
            <a:pPr algn="just"/>
            <a:r>
              <a:rPr lang="en-US" altLang="ja-JP" sz="2000" dirty="0"/>
              <a:t> 9. </a:t>
            </a:r>
            <a:r>
              <a:rPr lang="en-US" altLang="ja-JP" sz="2000" dirty="0" err="1"/>
              <a:t>Kết</a:t>
            </a:r>
            <a:r>
              <a:rPr lang="en-US" altLang="ja-JP" sz="2000" dirty="0"/>
              <a:t> </a:t>
            </a:r>
            <a:r>
              <a:rPr lang="en-US" altLang="ja-JP" sz="2000" dirty="0" err="1"/>
              <a:t>quả</a:t>
            </a:r>
            <a:r>
              <a:rPr lang="en-US" altLang="ja-JP" sz="2000" dirty="0"/>
              <a:t> </a:t>
            </a:r>
            <a:r>
              <a:rPr lang="en-US" altLang="ja-JP" sz="2000" dirty="0" err="1"/>
              <a:t>tự</a:t>
            </a:r>
            <a:r>
              <a:rPr lang="en-US" altLang="ja-JP" sz="2000" dirty="0"/>
              <a:t> </a:t>
            </a:r>
            <a:r>
              <a:rPr lang="en-US" altLang="ja-JP" sz="2000" dirty="0" err="1"/>
              <a:t>đánh</a:t>
            </a:r>
            <a:r>
              <a:rPr lang="en-US" altLang="ja-JP" sz="2000" dirty="0"/>
              <a:t> </a:t>
            </a:r>
            <a:r>
              <a:rPr lang="en-US" altLang="ja-JP" sz="2000" dirty="0" err="1"/>
              <a:t>giá</a:t>
            </a:r>
            <a:r>
              <a:rPr lang="en-US" altLang="ja-JP" sz="2000" dirty="0"/>
              <a:t> 2 </a:t>
            </a:r>
            <a:r>
              <a:rPr lang="en-US" altLang="ja-JP" sz="2000" dirty="0" err="1"/>
              <a:t>năm</a:t>
            </a:r>
            <a:r>
              <a:rPr lang="en-US" altLang="ja-JP" sz="2000" dirty="0"/>
              <a:t> </a:t>
            </a:r>
            <a:r>
              <a:rPr lang="en-US" altLang="ja-JP" sz="2000" dirty="0" err="1"/>
              <a:t>khác</a:t>
            </a:r>
            <a:r>
              <a:rPr lang="en-US" altLang="ja-JP" sz="2000" dirty="0"/>
              <a:t> </a:t>
            </a:r>
            <a:r>
              <a:rPr lang="en-US" altLang="ja-JP" sz="2000" dirty="0" err="1"/>
              <a:t>nhau</a:t>
            </a:r>
            <a:r>
              <a:rPr lang="en-US" altLang="ja-JP" sz="2000" dirty="0"/>
              <a:t>, </a:t>
            </a:r>
            <a:r>
              <a:rPr lang="en-US" altLang="ja-JP" sz="2000" dirty="0" err="1"/>
              <a:t>khi</a:t>
            </a:r>
            <a:r>
              <a:rPr lang="en-US" altLang="ja-JP" sz="2000" dirty="0"/>
              <a:t> </a:t>
            </a:r>
            <a:r>
              <a:rPr lang="en-US" altLang="ja-JP" sz="2000" dirty="0" err="1"/>
              <a:t>cơ</a:t>
            </a:r>
            <a:r>
              <a:rPr lang="en-US" altLang="ja-JP" sz="2000" dirty="0"/>
              <a:t> </a:t>
            </a:r>
            <a:r>
              <a:rPr lang="en-US" altLang="ja-JP" sz="2000" dirty="0" err="1"/>
              <a:t>quan</a:t>
            </a:r>
            <a:r>
              <a:rPr lang="en-US" altLang="ja-JP" sz="2000" dirty="0"/>
              <a:t> </a:t>
            </a:r>
            <a:r>
              <a:rPr lang="en-US" altLang="ja-JP" sz="2000" dirty="0" err="1"/>
              <a:t>quản</a:t>
            </a:r>
            <a:r>
              <a:rPr lang="en-US" altLang="ja-JP" sz="2000" dirty="0"/>
              <a:t> </a:t>
            </a:r>
            <a:r>
              <a:rPr lang="en-US" altLang="ja-JP" sz="2000" dirty="0" err="1"/>
              <a:t>lý</a:t>
            </a:r>
            <a:r>
              <a:rPr lang="en-US" altLang="ja-JP" sz="2000" dirty="0"/>
              <a:t> </a:t>
            </a:r>
            <a:r>
              <a:rPr lang="en-US" altLang="ja-JP" sz="2000" dirty="0" err="1"/>
              <a:t>cấp</a:t>
            </a:r>
            <a:r>
              <a:rPr lang="en-US" altLang="ja-JP" sz="2000" dirty="0"/>
              <a:t> </a:t>
            </a:r>
            <a:r>
              <a:rPr lang="en-US" altLang="ja-JP" sz="2000" dirty="0" err="1"/>
              <a:t>trên</a:t>
            </a:r>
            <a:r>
              <a:rPr lang="en-US" altLang="ja-JP" sz="2000" dirty="0"/>
              <a:t> </a:t>
            </a:r>
            <a:r>
              <a:rPr lang="en-US" altLang="ja-JP" sz="2000" dirty="0" err="1"/>
              <a:t>đánh</a:t>
            </a:r>
            <a:r>
              <a:rPr lang="en-US" altLang="ja-JP" sz="2000" dirty="0"/>
              <a:t> </a:t>
            </a:r>
            <a:r>
              <a:rPr lang="en-US" altLang="ja-JP" sz="2000" dirty="0" err="1"/>
              <a:t>giá</a:t>
            </a:r>
            <a:r>
              <a:rPr lang="en-US" altLang="ja-JP" sz="2000" dirty="0"/>
              <a:t> </a:t>
            </a:r>
            <a:r>
              <a:rPr lang="en-US" altLang="ja-JP" sz="2000" dirty="0" err="1"/>
              <a:t>căn</a:t>
            </a:r>
            <a:r>
              <a:rPr lang="en-US" altLang="ja-JP" sz="2000" dirty="0"/>
              <a:t> </a:t>
            </a:r>
            <a:r>
              <a:rPr lang="en-US" altLang="ja-JP" sz="2000" dirty="0" err="1"/>
              <a:t>cứ</a:t>
            </a:r>
            <a:r>
              <a:rPr lang="en-US" altLang="ja-JP" sz="2000" dirty="0"/>
              <a:t> </a:t>
            </a:r>
            <a:r>
              <a:rPr lang="en-US" altLang="ja-JP" sz="2000" dirty="0" err="1"/>
              <a:t>trên</a:t>
            </a:r>
            <a:r>
              <a:rPr lang="en-US" altLang="ja-JP" sz="2000" dirty="0"/>
              <a:t> </a:t>
            </a:r>
            <a:r>
              <a:rPr lang="en-US" altLang="ja-JP" sz="2000" dirty="0" err="1"/>
              <a:t>kết</a:t>
            </a:r>
            <a:r>
              <a:rPr lang="en-US" altLang="ja-JP" sz="2000" dirty="0"/>
              <a:t> </a:t>
            </a:r>
            <a:r>
              <a:rPr lang="en-US" altLang="ja-JP" sz="2000" dirty="0" err="1"/>
              <a:t>quả</a:t>
            </a:r>
            <a:r>
              <a:rPr lang="en-US" altLang="ja-JP" sz="2000" dirty="0"/>
              <a:t> </a:t>
            </a:r>
            <a:r>
              <a:rPr lang="en-US" altLang="ja-JP" sz="2000" dirty="0" err="1"/>
              <a:t>của</a:t>
            </a:r>
            <a:r>
              <a:rPr lang="en-US" altLang="ja-JP" sz="2000" dirty="0"/>
              <a:t> </a:t>
            </a:r>
            <a:r>
              <a:rPr lang="en-US" altLang="ja-JP" sz="2000" dirty="0" err="1"/>
              <a:t>năm</a:t>
            </a:r>
            <a:r>
              <a:rPr lang="en-US" altLang="ja-JP" sz="2000" dirty="0"/>
              <a:t> </a:t>
            </a:r>
            <a:r>
              <a:rPr lang="en-US" altLang="ja-JP" sz="2000" dirty="0" err="1"/>
              <a:t>nào</a:t>
            </a:r>
            <a:r>
              <a:rPr lang="en-US" altLang="ja-JP" sz="2000" dirty="0"/>
              <a:t>: </a:t>
            </a:r>
            <a:r>
              <a:rPr lang="en-US" altLang="ja-JP" sz="2000" dirty="0" err="1"/>
              <a:t>căn</a:t>
            </a:r>
            <a:r>
              <a:rPr lang="en-US" altLang="ja-JP" sz="2000" dirty="0"/>
              <a:t> </a:t>
            </a:r>
            <a:r>
              <a:rPr lang="en-US" altLang="ja-JP" sz="2000" dirty="0" err="1"/>
              <a:t>cứ</a:t>
            </a:r>
            <a:r>
              <a:rPr lang="en-US" altLang="ja-JP" sz="2000" dirty="0"/>
              <a:t> </a:t>
            </a:r>
            <a:r>
              <a:rPr lang="en-US" altLang="ja-JP" sz="2000" dirty="0" err="1"/>
              <a:t>thực</a:t>
            </a:r>
            <a:r>
              <a:rPr lang="en-US" altLang="ja-JP" sz="2000" dirty="0"/>
              <a:t> </a:t>
            </a:r>
            <a:r>
              <a:rPr lang="en-US" altLang="ja-JP" sz="2000" dirty="0" err="1"/>
              <a:t>tế</a:t>
            </a:r>
            <a:r>
              <a:rPr lang="en-US" altLang="ja-JP" sz="2000" dirty="0"/>
              <a:t> </a:t>
            </a:r>
            <a:r>
              <a:rPr lang="en-US" altLang="ja-JP" sz="2000" dirty="0" err="1"/>
              <a:t>công</a:t>
            </a:r>
            <a:r>
              <a:rPr lang="en-US" altLang="ja-JP" sz="2000" dirty="0"/>
              <a:t> </a:t>
            </a:r>
            <a:r>
              <a:rPr lang="en-US" altLang="ja-JP" sz="2000" dirty="0" err="1"/>
              <a:t>việc</a:t>
            </a:r>
            <a:r>
              <a:rPr lang="en-US" altLang="ja-JP" sz="2000" dirty="0"/>
              <a:t> </a:t>
            </a:r>
            <a:endParaRPr lang="ja-JP" altLang="ja-JP" sz="2000" dirty="0"/>
          </a:p>
          <a:p>
            <a:pPr algn="just"/>
            <a:r>
              <a:rPr lang="en-US" altLang="ja-JP" sz="2000" dirty="0"/>
              <a:t> 10. </a:t>
            </a:r>
            <a:r>
              <a:rPr lang="en-US" altLang="ja-JP" sz="2000" dirty="0" err="1"/>
              <a:t>Tiêu</a:t>
            </a:r>
            <a:r>
              <a:rPr lang="en-US" altLang="ja-JP" sz="2000" dirty="0"/>
              <a:t> </a:t>
            </a:r>
            <a:r>
              <a:rPr lang="en-US" altLang="ja-JP" sz="2000" dirty="0" err="1"/>
              <a:t>chí</a:t>
            </a:r>
            <a:r>
              <a:rPr lang="en-US" altLang="ja-JP" sz="2000" dirty="0"/>
              <a:t> </a:t>
            </a:r>
            <a:r>
              <a:rPr lang="en-US" altLang="ja-JP" sz="2000" dirty="0" err="1"/>
              <a:t>về</a:t>
            </a:r>
            <a:r>
              <a:rPr lang="en-US" altLang="ja-JP" sz="2000" dirty="0"/>
              <a:t> </a:t>
            </a:r>
            <a:r>
              <a:rPr lang="en-US" altLang="ja-JP" sz="2000" dirty="0" err="1"/>
              <a:t>ngoại</a:t>
            </a:r>
            <a:r>
              <a:rPr lang="en-US" altLang="ja-JP" sz="2000" dirty="0"/>
              <a:t> </a:t>
            </a:r>
            <a:r>
              <a:rPr lang="en-US" altLang="ja-JP" sz="2000" dirty="0" err="1"/>
              <a:t>ngữ</a:t>
            </a:r>
            <a:r>
              <a:rPr lang="en-US" altLang="ja-JP" sz="2000" dirty="0"/>
              <a:t> </a:t>
            </a:r>
            <a:r>
              <a:rPr lang="en-US" altLang="ja-JP" sz="2000" dirty="0" err="1"/>
              <a:t>của</a:t>
            </a:r>
            <a:r>
              <a:rPr lang="en-US" altLang="ja-JP" sz="2000" dirty="0"/>
              <a:t> </a:t>
            </a:r>
            <a:r>
              <a:rPr lang="en-US" altLang="ja-JP" sz="2000" dirty="0" err="1"/>
              <a:t>chuẩn</a:t>
            </a:r>
            <a:r>
              <a:rPr lang="en-US" altLang="ja-JP" sz="2000" dirty="0"/>
              <a:t> </a:t>
            </a:r>
            <a:r>
              <a:rPr lang="en-US" altLang="ja-JP" sz="2000" dirty="0" err="1"/>
              <a:t>hiệu</a:t>
            </a:r>
            <a:r>
              <a:rPr lang="en-US" altLang="ja-JP" sz="2000" dirty="0"/>
              <a:t> </a:t>
            </a:r>
            <a:r>
              <a:rPr lang="en-US" altLang="ja-JP" sz="2000" dirty="0" err="1"/>
              <a:t>trưởng</a:t>
            </a:r>
            <a:r>
              <a:rPr lang="en-US" altLang="ja-JP" sz="2000" dirty="0"/>
              <a:t> </a:t>
            </a:r>
            <a:r>
              <a:rPr lang="en-US" altLang="ja-JP" sz="2000" dirty="0" err="1"/>
              <a:t>có</a:t>
            </a:r>
            <a:r>
              <a:rPr lang="en-US" altLang="ja-JP" sz="2000" dirty="0"/>
              <a:t> </a:t>
            </a:r>
            <a:r>
              <a:rPr lang="en-US" altLang="ja-JP" sz="2000" dirty="0" err="1"/>
              <a:t>thể</a:t>
            </a:r>
            <a:r>
              <a:rPr lang="en-US" altLang="ja-JP" sz="2000" dirty="0"/>
              <a:t> </a:t>
            </a:r>
            <a:r>
              <a:rPr lang="en-US" altLang="ja-JP" sz="2000" dirty="0" err="1"/>
              <a:t>được</a:t>
            </a:r>
            <a:r>
              <a:rPr lang="en-US" altLang="ja-JP" sz="2000" dirty="0"/>
              <a:t> </a:t>
            </a:r>
            <a:r>
              <a:rPr lang="en-US" altLang="ja-JP" sz="2000" dirty="0" err="1"/>
              <a:t>thay</a:t>
            </a:r>
            <a:r>
              <a:rPr lang="en-US" altLang="ja-JP" sz="2000" dirty="0"/>
              <a:t> </a:t>
            </a:r>
            <a:r>
              <a:rPr lang="en-US" altLang="ja-JP" sz="2000" dirty="0" err="1"/>
              <a:t>thế</a:t>
            </a:r>
            <a:r>
              <a:rPr lang="en-US" altLang="ja-JP" sz="2000" dirty="0"/>
              <a:t> </a:t>
            </a:r>
            <a:r>
              <a:rPr lang="en-US" altLang="ja-JP" sz="2000" dirty="0" err="1"/>
              <a:t>bằng</a:t>
            </a:r>
            <a:r>
              <a:rPr lang="en-US" altLang="ja-JP" sz="2000" dirty="0"/>
              <a:t> “</a:t>
            </a:r>
            <a:r>
              <a:rPr lang="en-US" altLang="ja-JP" sz="2000" dirty="0" err="1"/>
              <a:t>tiếng</a:t>
            </a:r>
            <a:r>
              <a:rPr lang="en-US" altLang="ja-JP" sz="2000" dirty="0"/>
              <a:t> </a:t>
            </a:r>
            <a:r>
              <a:rPr lang="en-US" altLang="ja-JP" sz="2000" dirty="0" err="1"/>
              <a:t>dân</a:t>
            </a:r>
            <a:r>
              <a:rPr lang="en-US" altLang="ja-JP" sz="2000" dirty="0"/>
              <a:t> </a:t>
            </a:r>
            <a:r>
              <a:rPr lang="en-US" altLang="ja-JP" sz="2000" dirty="0" err="1"/>
              <a:t>tộc</a:t>
            </a:r>
            <a:r>
              <a:rPr lang="en-US" altLang="ja-JP" sz="2000" dirty="0"/>
              <a:t>” </a:t>
            </a:r>
            <a:r>
              <a:rPr lang="en-US" altLang="ja-JP" sz="2000" dirty="0" err="1"/>
              <a:t>được</a:t>
            </a:r>
            <a:r>
              <a:rPr lang="en-US" altLang="ja-JP" sz="2000" dirty="0"/>
              <a:t> </a:t>
            </a:r>
            <a:r>
              <a:rPr lang="en-US" altLang="ja-JP" sz="2000" dirty="0" err="1"/>
              <a:t>không</a:t>
            </a:r>
            <a:r>
              <a:rPr lang="en-US" altLang="ja-JP" sz="2000" dirty="0"/>
              <a:t>: </a:t>
            </a:r>
            <a:r>
              <a:rPr lang="en-US" altLang="ja-JP" sz="2000" dirty="0" err="1"/>
              <a:t>không</a:t>
            </a:r>
            <a:r>
              <a:rPr lang="en-US" altLang="ja-JP" sz="2000" dirty="0"/>
              <a:t> </a:t>
            </a:r>
            <a:r>
              <a:rPr lang="en-US" altLang="ja-JP" sz="2000" dirty="0" err="1"/>
              <a:t>thay</a:t>
            </a:r>
            <a:r>
              <a:rPr lang="en-US" altLang="ja-JP" sz="2000" dirty="0"/>
              <a:t> </a:t>
            </a:r>
            <a:r>
              <a:rPr lang="en-US" altLang="ja-JP" sz="2000" dirty="0" err="1"/>
              <a:t>thế</a:t>
            </a:r>
            <a:endParaRPr lang="ja-JP" altLang="ja-JP" sz="2000" dirty="0"/>
          </a:p>
          <a:p>
            <a:pPr algn="just"/>
            <a:r>
              <a:rPr lang="en-US" altLang="ja-JP" sz="2000" dirty="0"/>
              <a:t> 11. </a:t>
            </a:r>
            <a:r>
              <a:rPr lang="en-US" altLang="ja-JP" sz="2000" dirty="0" err="1"/>
              <a:t>Báo</a:t>
            </a:r>
            <a:r>
              <a:rPr lang="en-US" altLang="ja-JP" sz="2000" dirty="0"/>
              <a:t> </a:t>
            </a:r>
            <a:r>
              <a:rPr lang="en-US" altLang="ja-JP" sz="2000" dirty="0" err="1"/>
              <a:t>cáo</a:t>
            </a:r>
            <a:r>
              <a:rPr lang="en-US" altLang="ja-JP" sz="2000" dirty="0"/>
              <a:t> </a:t>
            </a:r>
            <a:r>
              <a:rPr lang="en-US" altLang="ja-JP" sz="2000" dirty="0" err="1"/>
              <a:t>kết</a:t>
            </a:r>
            <a:r>
              <a:rPr lang="en-US" altLang="ja-JP" sz="2000" dirty="0"/>
              <a:t> </a:t>
            </a:r>
            <a:r>
              <a:rPr lang="en-US" altLang="ja-JP" sz="2000" dirty="0" err="1"/>
              <a:t>quả</a:t>
            </a:r>
            <a:r>
              <a:rPr lang="en-US" altLang="ja-JP" sz="2000" dirty="0"/>
              <a:t> </a:t>
            </a:r>
            <a:r>
              <a:rPr lang="en-US" altLang="ja-JP" sz="2000" dirty="0" err="1"/>
              <a:t>đánh</a:t>
            </a:r>
            <a:r>
              <a:rPr lang="en-US" altLang="ja-JP" sz="2000" dirty="0"/>
              <a:t> </a:t>
            </a:r>
            <a:r>
              <a:rPr lang="en-US" altLang="ja-JP" sz="2000" dirty="0" err="1"/>
              <a:t>giá</a:t>
            </a:r>
            <a:r>
              <a:rPr lang="en-US" altLang="ja-JP" sz="2000" dirty="0"/>
              <a:t> </a:t>
            </a:r>
            <a:r>
              <a:rPr lang="en-US" altLang="ja-JP" sz="2000" dirty="0" err="1"/>
              <a:t>lên</a:t>
            </a:r>
            <a:r>
              <a:rPr lang="en-US" altLang="ja-JP" sz="2000" dirty="0"/>
              <a:t> </a:t>
            </a:r>
            <a:r>
              <a:rPr lang="en-US" altLang="ja-JP" sz="2000" dirty="0" err="1"/>
              <a:t>cấp</a:t>
            </a:r>
            <a:r>
              <a:rPr lang="en-US" altLang="ja-JP" sz="2000" dirty="0"/>
              <a:t> </a:t>
            </a:r>
            <a:r>
              <a:rPr lang="en-US" altLang="ja-JP" sz="2000" dirty="0" err="1"/>
              <a:t>trên</a:t>
            </a:r>
            <a:r>
              <a:rPr lang="en-US" altLang="ja-JP" sz="2000" dirty="0"/>
              <a:t>: </a:t>
            </a:r>
            <a:r>
              <a:rPr lang="en-US" altLang="ja-JP" sz="2000" dirty="0" err="1"/>
              <a:t>báo</a:t>
            </a:r>
            <a:r>
              <a:rPr lang="en-US" altLang="ja-JP" sz="2000" dirty="0"/>
              <a:t> </a:t>
            </a:r>
            <a:r>
              <a:rPr lang="en-US" altLang="ja-JP" sz="2000" dirty="0" err="1"/>
              <a:t>cáo</a:t>
            </a:r>
            <a:r>
              <a:rPr lang="en-US" altLang="ja-JP" sz="2000" dirty="0"/>
              <a:t> </a:t>
            </a:r>
            <a:r>
              <a:rPr lang="en-US" altLang="ja-JP" sz="2000" dirty="0" err="1"/>
              <a:t>hằng</a:t>
            </a:r>
            <a:r>
              <a:rPr lang="en-US" altLang="ja-JP" sz="2000" dirty="0"/>
              <a:t> </a:t>
            </a:r>
            <a:r>
              <a:rPr lang="en-US" altLang="ja-JP" sz="2000" dirty="0" err="1"/>
              <a:t>năm</a:t>
            </a:r>
            <a:r>
              <a:rPr lang="en-US" altLang="ja-JP" sz="2000" dirty="0"/>
              <a:t> </a:t>
            </a:r>
            <a:r>
              <a:rPr lang="en-US" altLang="ja-JP" sz="2000" dirty="0" err="1"/>
              <a:t>và</a:t>
            </a:r>
            <a:r>
              <a:rPr lang="en-US" altLang="ja-JP" sz="2000" dirty="0"/>
              <a:t> </a:t>
            </a:r>
            <a:r>
              <a:rPr lang="en-US" altLang="ja-JP" sz="2000" dirty="0" err="1"/>
              <a:t>xu</a:t>
            </a:r>
            <a:r>
              <a:rPr lang="en-US" altLang="ja-JP" sz="2000" dirty="0"/>
              <a:t> h</a:t>
            </a:r>
            <a:r>
              <a:rPr lang="vi-VN" altLang="ja-JP" sz="2000" dirty="0"/>
              <a:t>ư</a:t>
            </a:r>
            <a:r>
              <a:rPr lang="en-US" altLang="ja-JP" sz="2000" dirty="0" err="1"/>
              <a:t>ớng</a:t>
            </a:r>
            <a:r>
              <a:rPr lang="en-US" altLang="ja-JP" sz="2000" dirty="0"/>
              <a:t> </a:t>
            </a:r>
            <a:r>
              <a:rPr lang="en-US" altLang="ja-JP" sz="2000" dirty="0" err="1"/>
              <a:t>tiến</a:t>
            </a:r>
            <a:r>
              <a:rPr lang="en-US" altLang="ja-JP" sz="2000" dirty="0"/>
              <a:t> </a:t>
            </a:r>
            <a:r>
              <a:rPr lang="en-US" altLang="ja-JP" sz="2000" dirty="0" err="1"/>
              <a:t>bộ</a:t>
            </a:r>
            <a:endParaRPr lang="ja-JP" altLang="ja-JP" sz="2000" dirty="0"/>
          </a:p>
          <a:p>
            <a:pPr algn="just"/>
            <a:r>
              <a:rPr lang="en-US" altLang="ja-JP" sz="2000" dirty="0"/>
              <a:t> 12. </a:t>
            </a:r>
            <a:r>
              <a:rPr lang="en-US" altLang="ja-JP" sz="2000" dirty="0" err="1"/>
              <a:t>Việc</a:t>
            </a:r>
            <a:r>
              <a:rPr lang="en-US" altLang="ja-JP" sz="2000" dirty="0"/>
              <a:t> </a:t>
            </a:r>
            <a:r>
              <a:rPr lang="en-US" altLang="ja-JP" sz="2000" dirty="0" err="1"/>
              <a:t>lựa</a:t>
            </a:r>
            <a:r>
              <a:rPr lang="en-US" altLang="ja-JP" sz="2000" dirty="0"/>
              <a:t> </a:t>
            </a:r>
            <a:r>
              <a:rPr lang="en-US" altLang="ja-JP" sz="2000" dirty="0" err="1"/>
              <a:t>chọn</a:t>
            </a:r>
            <a:r>
              <a:rPr lang="en-US" altLang="ja-JP" sz="2000" dirty="0"/>
              <a:t> </a:t>
            </a:r>
            <a:r>
              <a:rPr lang="en-US" altLang="ja-JP" sz="2000" dirty="0" err="1"/>
              <a:t>đội</a:t>
            </a:r>
            <a:r>
              <a:rPr lang="en-US" altLang="ja-JP" sz="2000" dirty="0"/>
              <a:t> </a:t>
            </a:r>
            <a:r>
              <a:rPr lang="en-US" altLang="ja-JP" sz="2000" dirty="0" err="1"/>
              <a:t>cốt</a:t>
            </a:r>
            <a:r>
              <a:rPr lang="en-US" altLang="ja-JP" sz="2000" dirty="0"/>
              <a:t> </a:t>
            </a:r>
            <a:r>
              <a:rPr lang="en-US" altLang="ja-JP" sz="2000" dirty="0" err="1"/>
              <a:t>cán</a:t>
            </a:r>
            <a:r>
              <a:rPr lang="en-US" altLang="ja-JP" sz="2000" dirty="0"/>
              <a:t>: </a:t>
            </a:r>
            <a:r>
              <a:rPr lang="en-US" altLang="ja-JP" sz="2000" dirty="0" err="1"/>
              <a:t>không</a:t>
            </a:r>
            <a:r>
              <a:rPr lang="en-US" altLang="ja-JP" sz="2000" dirty="0"/>
              <a:t> </a:t>
            </a:r>
            <a:r>
              <a:rPr lang="en-US" altLang="ja-JP" sz="2000" dirty="0" err="1"/>
              <a:t>quy</a:t>
            </a:r>
            <a:r>
              <a:rPr lang="en-US" altLang="ja-JP" sz="2000" dirty="0"/>
              <a:t> </a:t>
            </a:r>
            <a:r>
              <a:rPr lang="en-US" altLang="ja-JP" sz="2000" dirty="0" err="1"/>
              <a:t>định</a:t>
            </a:r>
            <a:r>
              <a:rPr lang="en-US" altLang="ja-JP" sz="2000" dirty="0"/>
              <a:t> </a:t>
            </a:r>
            <a:r>
              <a:rPr lang="en-US" altLang="ja-JP" sz="2000" dirty="0" err="1"/>
              <a:t>số</a:t>
            </a:r>
            <a:r>
              <a:rPr lang="en-US" altLang="ja-JP" sz="2000" dirty="0"/>
              <a:t> </a:t>
            </a:r>
            <a:r>
              <a:rPr lang="en-US" altLang="ja-JP" sz="2000" dirty="0" err="1"/>
              <a:t>lượng</a:t>
            </a:r>
            <a:r>
              <a:rPr lang="en-US" altLang="ja-JP" sz="2000" dirty="0"/>
              <a:t>, </a:t>
            </a:r>
            <a:r>
              <a:rPr lang="en-US" altLang="ja-JP" sz="2000" dirty="0" err="1"/>
              <a:t>tỉ</a:t>
            </a:r>
            <a:r>
              <a:rPr lang="en-US" altLang="ja-JP" sz="2000" dirty="0"/>
              <a:t> </a:t>
            </a:r>
            <a:r>
              <a:rPr lang="en-US" altLang="ja-JP" sz="2000" dirty="0" err="1"/>
              <a:t>lệ</a:t>
            </a:r>
            <a:r>
              <a:rPr lang="en-US" altLang="ja-JP" sz="2000" dirty="0"/>
              <a:t> </a:t>
            </a:r>
            <a:r>
              <a:rPr lang="en-US" altLang="ja-JP" sz="2000" dirty="0" err="1"/>
              <a:t>trong</a:t>
            </a:r>
            <a:r>
              <a:rPr lang="en-US" altLang="ja-JP" sz="2000" dirty="0"/>
              <a:t> </a:t>
            </a:r>
            <a:r>
              <a:rPr lang="en-US" altLang="ja-JP" sz="2000" dirty="0" err="1"/>
              <a:t>Thông</a:t>
            </a:r>
            <a:r>
              <a:rPr lang="en-US" altLang="ja-JP" sz="2000" dirty="0"/>
              <a:t> </a:t>
            </a:r>
            <a:r>
              <a:rPr lang="en-US" altLang="ja-JP" sz="2000" dirty="0" err="1"/>
              <a:t>tư</a:t>
            </a:r>
            <a:endParaRPr lang="ja-JP" altLang="ja-JP" sz="2000" dirty="0"/>
          </a:p>
        </p:txBody>
      </p:sp>
      <p:sp>
        <p:nvSpPr>
          <p:cNvPr id="5" name="Title 1"/>
          <p:cNvSpPr txBox="1">
            <a:spLocks/>
          </p:cNvSpPr>
          <p:nvPr/>
        </p:nvSpPr>
        <p:spPr>
          <a:xfrm>
            <a:off x="755576" y="-27384"/>
            <a:ext cx="7903736"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chemeClr val="tx1"/>
                </a:solidFill>
              </a:rPr>
              <a:t>MỘT SỐ Ý KIẾN TRAO ĐỔI VỀ TRIỂN KHAI THỰC HIỆN CHUẨN</a:t>
            </a:r>
            <a:endParaRPr lang="ja-JP" altLang="en-US" sz="2400" b="1" dirty="0">
              <a:solidFill>
                <a:schemeClr val="tx1"/>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3259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52" y="116632"/>
            <a:ext cx="7255664" cy="792088"/>
          </a:xfrm>
        </p:spPr>
        <p:txBody>
          <a:bodyPr>
            <a:noAutofit/>
          </a:body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kumimoji="1"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graphicFrame>
        <p:nvGraphicFramePr>
          <p:cNvPr id="3" name="Diagram 2"/>
          <p:cNvGraphicFramePr/>
          <p:nvPr>
            <p:extLst>
              <p:ext uri="{D42A27DB-BD31-4B8C-83A1-F6EECF244321}">
                <p14:modId xmlns:p14="http://schemas.microsoft.com/office/powerpoint/2010/main" val="2584683525"/>
              </p:ext>
            </p:extLst>
          </p:nvPr>
        </p:nvGraphicFramePr>
        <p:xfrm>
          <a:off x="323528" y="1340768"/>
          <a:ext cx="8568952"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323528" y="3573016"/>
            <a:ext cx="1368152" cy="954107"/>
          </a:xfrm>
          <a:prstGeom prst="rect">
            <a:avLst/>
          </a:prstGeom>
          <a:noFill/>
        </p:spPr>
        <p:txBody>
          <a:bodyPr wrap="square" rtlCol="0">
            <a:spAutoFit/>
          </a:bodyPr>
          <a:lstStyle/>
          <a:p>
            <a:pPr algn="ctr"/>
            <a:r>
              <a:rPr kumimoji="1" lang="en-US" altLang="ja-JP" sz="2800" b="1" dirty="0" err="1"/>
              <a:t>Thông</a:t>
            </a:r>
            <a:r>
              <a:rPr kumimoji="1" lang="en-US" altLang="ja-JP" sz="2800" b="1" dirty="0"/>
              <a:t> </a:t>
            </a:r>
            <a:r>
              <a:rPr kumimoji="1" lang="en-US" altLang="ja-JP" sz="2800" b="1" dirty="0" err="1"/>
              <a:t>tư</a:t>
            </a:r>
            <a:endParaRPr kumimoji="1" lang="ja-JP" altLang="en-US" sz="2800" b="1" dirty="0"/>
          </a:p>
        </p:txBody>
      </p:sp>
      <p:sp>
        <p:nvSpPr>
          <p:cNvPr id="8" name="TextBox 7"/>
          <p:cNvSpPr txBox="1"/>
          <p:nvPr/>
        </p:nvSpPr>
        <p:spPr>
          <a:xfrm>
            <a:off x="444736" y="4941168"/>
            <a:ext cx="1080120" cy="954107"/>
          </a:xfrm>
          <a:prstGeom prst="rect">
            <a:avLst/>
          </a:prstGeom>
          <a:noFill/>
        </p:spPr>
        <p:txBody>
          <a:bodyPr wrap="square" rtlCol="0">
            <a:spAutoFit/>
          </a:bodyPr>
          <a:lstStyle/>
          <a:p>
            <a:pPr algn="ctr"/>
            <a:r>
              <a:rPr kumimoji="1" lang="en-US" altLang="ja-JP" sz="2800" b="1" dirty="0" err="1"/>
              <a:t>Công</a:t>
            </a:r>
            <a:r>
              <a:rPr kumimoji="1" lang="en-US" altLang="ja-JP" sz="2800" b="1" dirty="0"/>
              <a:t> </a:t>
            </a:r>
            <a:r>
              <a:rPr kumimoji="1" lang="en-US" altLang="ja-JP" sz="2800" b="1" dirty="0" err="1"/>
              <a:t>văn</a:t>
            </a:r>
            <a:endParaRPr kumimoji="1" lang="ja-JP" altLang="en-US" sz="2800" b="1" dirty="0"/>
          </a:p>
        </p:txBody>
      </p:sp>
    </p:spTree>
    <p:extLst>
      <p:ext uri="{BB962C8B-B14F-4D97-AF65-F5344CB8AC3E}">
        <p14:creationId xmlns:p14="http://schemas.microsoft.com/office/powerpoint/2010/main" val="3040010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752" y="116632"/>
            <a:ext cx="7255664" cy="792088"/>
          </a:xfrm>
        </p:spPr>
        <p:txBody>
          <a:bodyPr>
            <a:noAutofit/>
          </a:body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kumimoji="1" lang="ja-JP" altLang="en-US" sz="2400" b="1" dirty="0">
              <a:solidFill>
                <a:srgbClr val="C00000"/>
              </a:solidFill>
            </a:endParaRPr>
          </a:p>
        </p:txBody>
      </p:sp>
      <p:cxnSp>
        <p:nvCxnSpPr>
          <p:cNvPr id="7" name="Straight Connector 6"/>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3" name="Rectangle 2"/>
          <p:cNvSpPr/>
          <p:nvPr/>
        </p:nvSpPr>
        <p:spPr>
          <a:xfrm>
            <a:off x="611560" y="2204864"/>
            <a:ext cx="8208912" cy="2554545"/>
          </a:xfrm>
          <a:prstGeom prst="rect">
            <a:avLst/>
          </a:prstGeom>
        </p:spPr>
        <p:txBody>
          <a:bodyPr wrap="square">
            <a:spAutoFit/>
          </a:bodyPr>
          <a:lstStyle/>
          <a:p>
            <a:pPr algn="just"/>
            <a:r>
              <a:rPr lang="en-US" altLang="ja-JP" sz="3200" b="1" i="1" dirty="0" err="1"/>
              <a:t>Đánh</a:t>
            </a:r>
            <a:r>
              <a:rPr lang="en-US" altLang="ja-JP" sz="3200" b="1" i="1" dirty="0"/>
              <a:t> </a:t>
            </a:r>
            <a:r>
              <a:rPr lang="en-US" altLang="ja-JP" sz="3200" b="1" i="1" dirty="0" err="1"/>
              <a:t>giá</a:t>
            </a:r>
            <a:r>
              <a:rPr lang="en-US" altLang="ja-JP" sz="3200" b="1" i="1" dirty="0"/>
              <a:t> </a:t>
            </a:r>
            <a:r>
              <a:rPr lang="en-US" altLang="ja-JP" sz="3200" b="1" i="1" dirty="0" err="1"/>
              <a:t>theo</a:t>
            </a:r>
            <a:r>
              <a:rPr lang="en-US" altLang="ja-JP" sz="3200" b="1" i="1" dirty="0"/>
              <a:t> </a:t>
            </a:r>
            <a:r>
              <a:rPr lang="en-US" altLang="ja-JP" sz="3200" b="1" i="1" dirty="0" err="1"/>
              <a:t>chuẩn</a:t>
            </a:r>
            <a:r>
              <a:rPr lang="en-US" altLang="ja-JP" sz="3200" b="1" i="1" dirty="0"/>
              <a:t> </a:t>
            </a:r>
            <a:r>
              <a:rPr lang="en-US" altLang="ja-JP" sz="3200" b="1" i="1" dirty="0" err="1"/>
              <a:t>hiệu</a:t>
            </a:r>
            <a:r>
              <a:rPr lang="en-US" altLang="ja-JP" sz="3200" b="1" i="1" dirty="0"/>
              <a:t> </a:t>
            </a:r>
            <a:r>
              <a:rPr lang="en-US" altLang="ja-JP" sz="3200" b="1" i="1" dirty="0" err="1"/>
              <a:t>trưởng</a:t>
            </a:r>
            <a:r>
              <a:rPr lang="en-US" altLang="ja-JP" sz="3200" b="1" i="1" dirty="0"/>
              <a:t> </a:t>
            </a:r>
            <a:r>
              <a:rPr lang="en-US" altLang="ja-JP" sz="3200" dirty="0" err="1"/>
              <a:t>là</a:t>
            </a:r>
            <a:r>
              <a:rPr lang="en-US" altLang="ja-JP" sz="3200" dirty="0"/>
              <a:t> </a:t>
            </a:r>
            <a:r>
              <a:rPr lang="en-US" altLang="ja-JP" sz="3200" dirty="0" err="1"/>
              <a:t>việc</a:t>
            </a:r>
            <a:r>
              <a:rPr lang="en-US" altLang="ja-JP" sz="3200" dirty="0"/>
              <a:t> </a:t>
            </a:r>
            <a:r>
              <a:rPr lang="en-US" altLang="ja-JP" sz="3200" dirty="0" err="1"/>
              <a:t>xác</a:t>
            </a:r>
            <a:r>
              <a:rPr lang="en-US" altLang="ja-JP" sz="3200" dirty="0"/>
              <a:t> </a:t>
            </a:r>
            <a:r>
              <a:rPr lang="en-US" altLang="ja-JP" sz="3200" dirty="0" err="1"/>
              <a:t>định</a:t>
            </a:r>
            <a:r>
              <a:rPr lang="en-US" altLang="ja-JP" sz="3200" dirty="0"/>
              <a:t> </a:t>
            </a:r>
            <a:r>
              <a:rPr lang="en-US" altLang="ja-JP" sz="3200" dirty="0" err="1"/>
              <a:t>mức</a:t>
            </a:r>
            <a:r>
              <a:rPr lang="en-US" altLang="ja-JP" sz="3200" dirty="0"/>
              <a:t> </a:t>
            </a:r>
            <a:r>
              <a:rPr lang="en-US" altLang="ja-JP" sz="3200" dirty="0" err="1"/>
              <a:t>độ</a:t>
            </a:r>
            <a:r>
              <a:rPr lang="en-US" altLang="ja-JP" sz="3200" dirty="0"/>
              <a:t> </a:t>
            </a:r>
            <a:r>
              <a:rPr lang="en-US" altLang="ja-JP" sz="3200" dirty="0" err="1"/>
              <a:t>đạt</a:t>
            </a:r>
            <a:r>
              <a:rPr lang="en-US" altLang="ja-JP" sz="3200" dirty="0"/>
              <a:t> </a:t>
            </a:r>
            <a:r>
              <a:rPr lang="en-US" altLang="ja-JP" sz="3200" dirty="0" err="1"/>
              <a:t>được</a:t>
            </a:r>
            <a:r>
              <a:rPr lang="en-US" altLang="ja-JP" sz="3200" dirty="0"/>
              <a:t> </a:t>
            </a:r>
            <a:r>
              <a:rPr lang="en-US" altLang="ja-JP" sz="3200" dirty="0" err="1"/>
              <a:t>về</a:t>
            </a:r>
            <a:r>
              <a:rPr lang="en-US" altLang="ja-JP" sz="3200" dirty="0"/>
              <a:t> </a:t>
            </a:r>
            <a:r>
              <a:rPr lang="en-US" altLang="ja-JP" sz="3200" dirty="0" err="1"/>
              <a:t>phẩm</a:t>
            </a:r>
            <a:r>
              <a:rPr lang="en-US" altLang="ja-JP" sz="3200" dirty="0"/>
              <a:t> </a:t>
            </a:r>
            <a:r>
              <a:rPr lang="en-US" altLang="ja-JP" sz="3200" dirty="0" err="1"/>
              <a:t>chất</a:t>
            </a:r>
            <a:r>
              <a:rPr lang="en-US" altLang="ja-JP" sz="3200" dirty="0"/>
              <a:t>, </a:t>
            </a:r>
            <a:r>
              <a:rPr lang="en-US" altLang="ja-JP" sz="3200" dirty="0" err="1"/>
              <a:t>năng</a:t>
            </a:r>
            <a:r>
              <a:rPr lang="en-US" altLang="ja-JP" sz="3200" dirty="0"/>
              <a:t> </a:t>
            </a:r>
            <a:r>
              <a:rPr lang="en-US" altLang="ja-JP" sz="3200" dirty="0" err="1"/>
              <a:t>lực</a:t>
            </a:r>
            <a:r>
              <a:rPr lang="en-US" altLang="ja-JP" sz="3200" dirty="0"/>
              <a:t> </a:t>
            </a:r>
            <a:r>
              <a:rPr lang="en-US" altLang="ja-JP" sz="3200" dirty="0" err="1"/>
              <a:t>lãnh</a:t>
            </a:r>
            <a:r>
              <a:rPr lang="en-US" altLang="ja-JP" sz="3200" dirty="0"/>
              <a:t> </a:t>
            </a:r>
            <a:r>
              <a:rPr lang="en-US" altLang="ja-JP" sz="3200" dirty="0" err="1"/>
              <a:t>đạo</a:t>
            </a:r>
            <a:r>
              <a:rPr lang="en-US" altLang="ja-JP" sz="3200" dirty="0"/>
              <a:t>, </a:t>
            </a:r>
            <a:r>
              <a:rPr lang="en-US" altLang="ja-JP" sz="3200" dirty="0" err="1"/>
              <a:t>quản</a:t>
            </a:r>
            <a:r>
              <a:rPr lang="en-US" altLang="ja-JP" sz="3200" dirty="0"/>
              <a:t> </a:t>
            </a:r>
            <a:r>
              <a:rPr lang="en-US" altLang="ja-JP" sz="3200" dirty="0" err="1"/>
              <a:t>trị</a:t>
            </a:r>
            <a:r>
              <a:rPr lang="en-US" altLang="ja-JP" sz="3200" dirty="0"/>
              <a:t> </a:t>
            </a:r>
            <a:r>
              <a:rPr lang="en-US" altLang="ja-JP" sz="3200" dirty="0" err="1"/>
              <a:t>nhà</a:t>
            </a:r>
            <a:r>
              <a:rPr lang="en-US" altLang="ja-JP" sz="3200" dirty="0"/>
              <a:t> </a:t>
            </a:r>
            <a:r>
              <a:rPr lang="en-US" altLang="ja-JP" sz="3200" dirty="0" err="1"/>
              <a:t>trường</a:t>
            </a:r>
            <a:r>
              <a:rPr lang="en-US" altLang="ja-JP" sz="3200" dirty="0"/>
              <a:t> </a:t>
            </a:r>
            <a:r>
              <a:rPr lang="en-US" altLang="ja-JP" sz="3200" dirty="0" err="1"/>
              <a:t>của</a:t>
            </a:r>
            <a:r>
              <a:rPr lang="en-US" altLang="ja-JP" sz="3200" dirty="0"/>
              <a:t> </a:t>
            </a:r>
            <a:r>
              <a:rPr lang="en-US" altLang="ja-JP" sz="3200" dirty="0" err="1"/>
              <a:t>hiệu</a:t>
            </a:r>
            <a:r>
              <a:rPr lang="en-US" altLang="ja-JP" sz="3200" dirty="0"/>
              <a:t> </a:t>
            </a:r>
            <a:r>
              <a:rPr lang="en-US" altLang="ja-JP" sz="3200" dirty="0" err="1"/>
              <a:t>trưởng</a:t>
            </a:r>
            <a:r>
              <a:rPr lang="en-US" altLang="ja-JP" sz="3200" dirty="0"/>
              <a:t> </a:t>
            </a:r>
            <a:r>
              <a:rPr lang="en-US" altLang="ja-JP" sz="3200" dirty="0" err="1"/>
              <a:t>theo</a:t>
            </a:r>
            <a:r>
              <a:rPr lang="en-US" altLang="ja-JP" sz="3200" dirty="0"/>
              <a:t> </a:t>
            </a:r>
            <a:r>
              <a:rPr lang="en-US" altLang="ja-JP" sz="3200" dirty="0" err="1"/>
              <a:t>quy</a:t>
            </a:r>
            <a:r>
              <a:rPr lang="en-US" altLang="ja-JP" sz="3200" dirty="0"/>
              <a:t> </a:t>
            </a:r>
            <a:r>
              <a:rPr lang="en-US" altLang="ja-JP" sz="3200" dirty="0" err="1"/>
              <a:t>định</a:t>
            </a:r>
            <a:r>
              <a:rPr lang="en-US" altLang="ja-JP" sz="3200" dirty="0"/>
              <a:t> </a:t>
            </a:r>
            <a:r>
              <a:rPr lang="en-US" altLang="ja-JP" sz="3200" dirty="0" err="1"/>
              <a:t>của</a:t>
            </a:r>
            <a:r>
              <a:rPr lang="en-US" altLang="ja-JP" sz="3200" dirty="0"/>
              <a:t> </a:t>
            </a:r>
            <a:r>
              <a:rPr lang="en-US" altLang="ja-JP" sz="3200" dirty="0" err="1"/>
              <a:t>chuẩn</a:t>
            </a:r>
            <a:r>
              <a:rPr lang="en-US" altLang="ja-JP" sz="3200" dirty="0"/>
              <a:t> </a:t>
            </a:r>
            <a:r>
              <a:rPr lang="en-US" altLang="ja-JP" sz="3200" dirty="0" err="1"/>
              <a:t>hiệu</a:t>
            </a:r>
            <a:r>
              <a:rPr lang="en-US" altLang="ja-JP" sz="3200" dirty="0"/>
              <a:t> </a:t>
            </a:r>
            <a:r>
              <a:rPr lang="en-US" altLang="ja-JP" sz="3200" dirty="0" err="1"/>
              <a:t>trưởng</a:t>
            </a:r>
            <a:r>
              <a:rPr lang="en-US" altLang="ja-JP" sz="3200" dirty="0"/>
              <a:t>. </a:t>
            </a:r>
            <a:endParaRPr lang="ja-JP" altLang="en-US" sz="3200" dirty="0"/>
          </a:p>
        </p:txBody>
      </p:sp>
      <p:sp>
        <p:nvSpPr>
          <p:cNvPr id="6"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1. </a:t>
            </a:r>
            <a:r>
              <a:rPr lang="en-US" altLang="ja-JP" sz="3200" b="1" dirty="0" err="1">
                <a:solidFill>
                  <a:srgbClr val="FF0000"/>
                </a:solidFill>
                <a:latin typeface="Times" pitchFamily="18" charset="0"/>
                <a:cs typeface="Times" pitchFamily="18" charset="0"/>
              </a:rPr>
              <a:t>Yêu</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cầu</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Tree>
    <p:extLst>
      <p:ext uri="{BB962C8B-B14F-4D97-AF65-F5344CB8AC3E}">
        <p14:creationId xmlns:p14="http://schemas.microsoft.com/office/powerpoint/2010/main" val="3489203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1. </a:t>
            </a:r>
            <a:r>
              <a:rPr lang="en-US" altLang="ja-JP" sz="3200" b="1" dirty="0" err="1">
                <a:solidFill>
                  <a:srgbClr val="FF0000"/>
                </a:solidFill>
                <a:latin typeface="Times" pitchFamily="18" charset="0"/>
                <a:cs typeface="Times" pitchFamily="18" charset="0"/>
              </a:rPr>
              <a:t>Yêu</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cầu</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899592" y="1997838"/>
            <a:ext cx="7802812" cy="3970318"/>
          </a:xfrm>
          <a:prstGeom prst="rect">
            <a:avLst/>
          </a:prstGeom>
        </p:spPr>
        <p:txBody>
          <a:bodyPr wrap="square">
            <a:spAutoFit/>
          </a:bodyPr>
          <a:lstStyle/>
          <a:p>
            <a:pPr marL="457200" indent="-457200" algn="just">
              <a:lnSpc>
                <a:spcPct val="150000"/>
              </a:lnSpc>
              <a:buFont typeface="Wingdings" pitchFamily="2" charset="2"/>
              <a:buChar char="Ø"/>
            </a:pPr>
            <a:r>
              <a:rPr lang="en-US" altLang="ja-JP" sz="2800" b="1" dirty="0" err="1"/>
              <a:t>Khách</a:t>
            </a:r>
            <a:r>
              <a:rPr lang="en-US" altLang="ja-JP" sz="2800" b="1" dirty="0"/>
              <a:t> </a:t>
            </a:r>
            <a:r>
              <a:rPr lang="en-US" altLang="ja-JP" sz="2800" b="1" dirty="0" err="1"/>
              <a:t>quan</a:t>
            </a:r>
            <a:r>
              <a:rPr lang="en-US" altLang="ja-JP" sz="2800" dirty="0"/>
              <a:t>, </a:t>
            </a:r>
            <a:r>
              <a:rPr lang="en-US" altLang="ja-JP" sz="2800" dirty="0" err="1"/>
              <a:t>toàn</a:t>
            </a:r>
            <a:r>
              <a:rPr lang="en-US" altLang="ja-JP" sz="2800" dirty="0"/>
              <a:t> </a:t>
            </a:r>
            <a:r>
              <a:rPr lang="en-US" altLang="ja-JP" sz="2800" dirty="0" err="1"/>
              <a:t>diện</a:t>
            </a:r>
            <a:r>
              <a:rPr lang="en-US" altLang="ja-JP" sz="2800" dirty="0"/>
              <a:t>, </a:t>
            </a:r>
            <a:r>
              <a:rPr lang="en-US" altLang="ja-JP" sz="2800" dirty="0" err="1"/>
              <a:t>công</a:t>
            </a:r>
            <a:r>
              <a:rPr lang="en-US" altLang="ja-JP" sz="2800" dirty="0"/>
              <a:t> </a:t>
            </a:r>
            <a:r>
              <a:rPr lang="en-US" altLang="ja-JP" sz="2800" dirty="0" err="1"/>
              <a:t>bằng</a:t>
            </a:r>
            <a:r>
              <a:rPr lang="en-US" altLang="ja-JP" sz="2800" dirty="0"/>
              <a:t> </a:t>
            </a:r>
            <a:r>
              <a:rPr lang="en-US" altLang="ja-JP" sz="2800" dirty="0" err="1"/>
              <a:t>và</a:t>
            </a:r>
            <a:r>
              <a:rPr lang="en-US" altLang="ja-JP" sz="2800" dirty="0"/>
              <a:t> </a:t>
            </a:r>
            <a:r>
              <a:rPr lang="en-US" altLang="ja-JP" sz="2800" dirty="0" err="1"/>
              <a:t>dân</a:t>
            </a:r>
            <a:r>
              <a:rPr lang="en-US" altLang="ja-JP" sz="2800" dirty="0"/>
              <a:t> </a:t>
            </a:r>
            <a:r>
              <a:rPr lang="en-US" altLang="ja-JP" sz="2800" dirty="0" err="1"/>
              <a:t>chủ</a:t>
            </a:r>
            <a:r>
              <a:rPr lang="en-US" altLang="ja-JP" sz="2800" dirty="0"/>
              <a:t>.</a:t>
            </a:r>
          </a:p>
          <a:p>
            <a:pPr marL="457200" indent="-457200" algn="just">
              <a:lnSpc>
                <a:spcPct val="150000"/>
              </a:lnSpc>
              <a:buFont typeface="Wingdings" pitchFamily="2" charset="2"/>
              <a:buChar char="Ø"/>
            </a:pPr>
            <a:r>
              <a:rPr lang="en-US" altLang="ja-JP" sz="2800" dirty="0"/>
              <a:t> </a:t>
            </a:r>
            <a:r>
              <a:rPr lang="en-US" altLang="ja-JP" sz="2800" dirty="0" err="1"/>
              <a:t>Dựa</a:t>
            </a:r>
            <a:r>
              <a:rPr lang="en-US" altLang="ja-JP" sz="2800" dirty="0"/>
              <a:t> </a:t>
            </a:r>
            <a:r>
              <a:rPr lang="en-US" altLang="ja-JP" sz="2800" dirty="0" err="1"/>
              <a:t>trên</a:t>
            </a:r>
            <a:r>
              <a:rPr lang="en-US" altLang="ja-JP" sz="2800" dirty="0"/>
              <a:t> </a:t>
            </a:r>
            <a:r>
              <a:rPr lang="en-US" altLang="ja-JP" sz="2800" b="1" dirty="0" err="1"/>
              <a:t>phẩm</a:t>
            </a:r>
            <a:r>
              <a:rPr lang="en-US" altLang="ja-JP" sz="2800" b="1" dirty="0"/>
              <a:t> </a:t>
            </a:r>
            <a:r>
              <a:rPr lang="en-US" altLang="ja-JP" sz="2800" b="1" dirty="0" err="1"/>
              <a:t>chất</a:t>
            </a:r>
            <a:r>
              <a:rPr lang="en-US" altLang="ja-JP" sz="2800" b="1" dirty="0"/>
              <a:t>, </a:t>
            </a:r>
            <a:r>
              <a:rPr lang="en-US" altLang="ja-JP" sz="2800" b="1" dirty="0" err="1"/>
              <a:t>năng</a:t>
            </a:r>
            <a:r>
              <a:rPr lang="en-US" altLang="ja-JP" sz="2800" b="1" dirty="0"/>
              <a:t> </a:t>
            </a:r>
            <a:r>
              <a:rPr lang="en-US" altLang="ja-JP" sz="2800" b="1" dirty="0" err="1"/>
              <a:t>lực</a:t>
            </a:r>
            <a:r>
              <a:rPr lang="en-US" altLang="ja-JP" sz="2800" b="1" dirty="0"/>
              <a:t> </a:t>
            </a:r>
            <a:r>
              <a:rPr lang="en-US" altLang="ja-JP" sz="2800" b="1" dirty="0" err="1"/>
              <a:t>và</a:t>
            </a:r>
            <a:r>
              <a:rPr lang="en-US" altLang="ja-JP" sz="2800" b="1" dirty="0"/>
              <a:t> </a:t>
            </a:r>
            <a:r>
              <a:rPr lang="en-US" altLang="ja-JP" sz="2800" b="1" dirty="0" err="1"/>
              <a:t>quá</a:t>
            </a:r>
            <a:r>
              <a:rPr lang="en-US" altLang="ja-JP" sz="2800" b="1" dirty="0"/>
              <a:t> </a:t>
            </a:r>
            <a:r>
              <a:rPr lang="en-US" altLang="ja-JP" sz="2800" b="1" dirty="0" err="1"/>
              <a:t>trình</a:t>
            </a:r>
            <a:r>
              <a:rPr lang="en-US" altLang="ja-JP" sz="2800" b="1" dirty="0"/>
              <a:t> </a:t>
            </a:r>
            <a:r>
              <a:rPr lang="en-US" altLang="ja-JP" sz="2800" b="1" dirty="0" err="1"/>
              <a:t>làm</a:t>
            </a:r>
            <a:r>
              <a:rPr lang="en-US" altLang="ja-JP" sz="2800" b="1" dirty="0"/>
              <a:t> </a:t>
            </a:r>
            <a:r>
              <a:rPr lang="en-US" altLang="ja-JP" sz="2800" b="1" dirty="0" err="1"/>
              <a:t>việc</a:t>
            </a:r>
            <a:r>
              <a:rPr lang="en-US" altLang="ja-JP" sz="2800" dirty="0"/>
              <a:t> </a:t>
            </a:r>
            <a:r>
              <a:rPr lang="en-US" altLang="ja-JP" sz="2800" dirty="0" err="1"/>
              <a:t>của</a:t>
            </a:r>
            <a:r>
              <a:rPr lang="en-US" altLang="ja-JP" sz="2800" dirty="0"/>
              <a:t> </a:t>
            </a:r>
            <a:r>
              <a:rPr lang="en-US" altLang="ja-JP" sz="2800" dirty="0" err="1"/>
              <a:t>hiệu</a:t>
            </a:r>
            <a:r>
              <a:rPr lang="en-US" altLang="ja-JP" sz="2800" dirty="0"/>
              <a:t> </a:t>
            </a:r>
            <a:r>
              <a:rPr lang="en-US" altLang="ja-JP" sz="2800" dirty="0" err="1"/>
              <a:t>trưởng</a:t>
            </a:r>
            <a:r>
              <a:rPr lang="en-US" altLang="ja-JP" sz="2800" dirty="0"/>
              <a:t> </a:t>
            </a:r>
            <a:r>
              <a:rPr lang="en-US" altLang="ja-JP" sz="2800" dirty="0" err="1"/>
              <a:t>trong</a:t>
            </a:r>
            <a:r>
              <a:rPr lang="en-US" altLang="ja-JP" sz="2800" dirty="0"/>
              <a:t> </a:t>
            </a:r>
            <a:r>
              <a:rPr lang="en-US" altLang="ja-JP" sz="2800" dirty="0" err="1"/>
              <a:t>điều</a:t>
            </a:r>
            <a:r>
              <a:rPr lang="en-US" altLang="ja-JP" sz="2800" dirty="0"/>
              <a:t> </a:t>
            </a:r>
            <a:r>
              <a:rPr lang="en-US" altLang="ja-JP" sz="2800" dirty="0" err="1"/>
              <a:t>kiện</a:t>
            </a:r>
            <a:r>
              <a:rPr lang="en-US" altLang="ja-JP" sz="2800" dirty="0"/>
              <a:t> </a:t>
            </a:r>
            <a:r>
              <a:rPr lang="en-US" altLang="ja-JP" sz="2800" dirty="0" err="1"/>
              <a:t>cụ</a:t>
            </a:r>
            <a:r>
              <a:rPr lang="en-US" altLang="ja-JP" sz="2800" dirty="0"/>
              <a:t> </a:t>
            </a:r>
            <a:r>
              <a:rPr lang="en-US" altLang="ja-JP" sz="2800" dirty="0" err="1"/>
              <a:t>thể</a:t>
            </a:r>
            <a:r>
              <a:rPr lang="en-US" altLang="ja-JP" sz="2800" dirty="0"/>
              <a:t> </a:t>
            </a:r>
            <a:r>
              <a:rPr lang="en-US" altLang="ja-JP" sz="2800" dirty="0" err="1"/>
              <a:t>của</a:t>
            </a:r>
            <a:r>
              <a:rPr lang="en-US" altLang="ja-JP" sz="2800" dirty="0"/>
              <a:t> </a:t>
            </a:r>
            <a:r>
              <a:rPr lang="en-US" altLang="ja-JP" sz="2800" dirty="0" err="1"/>
              <a:t>nhà</a:t>
            </a:r>
            <a:r>
              <a:rPr lang="en-US" altLang="ja-JP" sz="2800" dirty="0"/>
              <a:t> </a:t>
            </a:r>
            <a:r>
              <a:rPr lang="en-US" altLang="ja-JP" sz="2800" dirty="0" err="1"/>
              <a:t>trường</a:t>
            </a:r>
            <a:r>
              <a:rPr lang="en-US" altLang="ja-JP" sz="2800" dirty="0"/>
              <a:t> </a:t>
            </a:r>
            <a:r>
              <a:rPr lang="en-US" altLang="ja-JP" sz="2800" dirty="0" err="1"/>
              <a:t>và</a:t>
            </a:r>
            <a:r>
              <a:rPr lang="en-US" altLang="ja-JP" sz="2800" dirty="0"/>
              <a:t> </a:t>
            </a:r>
            <a:r>
              <a:rPr lang="en-US" altLang="ja-JP" sz="2800" dirty="0" err="1"/>
              <a:t>địa</a:t>
            </a:r>
            <a:r>
              <a:rPr lang="en-US" altLang="ja-JP" sz="2800" dirty="0"/>
              <a:t> </a:t>
            </a:r>
            <a:r>
              <a:rPr lang="en-US" altLang="ja-JP" sz="2800" dirty="0" err="1"/>
              <a:t>phương</a:t>
            </a:r>
            <a:r>
              <a:rPr lang="en-US" altLang="ja-JP" sz="2800" dirty="0"/>
              <a:t>.</a:t>
            </a:r>
          </a:p>
          <a:p>
            <a:pPr marL="457200" indent="-457200" algn="just">
              <a:lnSpc>
                <a:spcPct val="150000"/>
              </a:lnSpc>
              <a:buFont typeface="Wingdings" pitchFamily="2" charset="2"/>
              <a:buChar char="Ø"/>
            </a:pPr>
            <a:r>
              <a:rPr lang="en-US" altLang="ja-JP" sz="2800" dirty="0" err="1"/>
              <a:t>Căn</a:t>
            </a:r>
            <a:r>
              <a:rPr lang="en-US" altLang="ja-JP" sz="2800" dirty="0"/>
              <a:t> </a:t>
            </a:r>
            <a:r>
              <a:rPr lang="en-US" altLang="ja-JP" sz="2800" dirty="0" err="1"/>
              <a:t>cứ</a:t>
            </a:r>
            <a:r>
              <a:rPr lang="en-US" altLang="ja-JP" sz="2800" dirty="0"/>
              <a:t> </a:t>
            </a:r>
            <a:r>
              <a:rPr lang="en-US" altLang="ja-JP" sz="2800" dirty="0" err="1"/>
              <a:t>vào</a:t>
            </a:r>
            <a:r>
              <a:rPr lang="en-US" altLang="ja-JP" sz="2800" dirty="0"/>
              <a:t> </a:t>
            </a:r>
            <a:r>
              <a:rPr lang="en-US" altLang="ja-JP" sz="2800" dirty="0" err="1"/>
              <a:t>mức</a:t>
            </a:r>
            <a:r>
              <a:rPr lang="en-US" altLang="ja-JP" sz="2800" dirty="0"/>
              <a:t> </a:t>
            </a:r>
            <a:r>
              <a:rPr lang="en-US" altLang="ja-JP" sz="2800" dirty="0" err="1"/>
              <a:t>của</a:t>
            </a:r>
            <a:r>
              <a:rPr lang="en-US" altLang="ja-JP" sz="2800" dirty="0"/>
              <a:t> </a:t>
            </a:r>
            <a:r>
              <a:rPr lang="en-US" altLang="ja-JP" sz="2800" dirty="0" err="1"/>
              <a:t>từng</a:t>
            </a:r>
            <a:r>
              <a:rPr lang="en-US" altLang="ja-JP" sz="2800" dirty="0"/>
              <a:t> </a:t>
            </a:r>
            <a:r>
              <a:rPr lang="en-US" altLang="ja-JP" sz="2800" dirty="0" err="1"/>
              <a:t>tiêu</a:t>
            </a:r>
            <a:r>
              <a:rPr lang="en-US" altLang="ja-JP" sz="2800" dirty="0"/>
              <a:t> </a:t>
            </a:r>
            <a:r>
              <a:rPr lang="en-US" altLang="ja-JP" sz="2800" dirty="0" err="1"/>
              <a:t>chí</a:t>
            </a:r>
            <a:r>
              <a:rPr lang="en-US" altLang="ja-JP" sz="2800" dirty="0"/>
              <a:t> </a:t>
            </a:r>
            <a:r>
              <a:rPr lang="en-US" altLang="ja-JP" sz="2800" dirty="0" err="1"/>
              <a:t>đạt</a:t>
            </a:r>
            <a:r>
              <a:rPr lang="en-US" altLang="ja-JP" sz="2800" dirty="0"/>
              <a:t> </a:t>
            </a:r>
            <a:r>
              <a:rPr lang="en-US" altLang="ja-JP" sz="2800" dirty="0" err="1"/>
              <a:t>được</a:t>
            </a:r>
            <a:r>
              <a:rPr lang="en-US" altLang="ja-JP" sz="2800" dirty="0"/>
              <a:t> </a:t>
            </a:r>
            <a:r>
              <a:rPr lang="en-US" altLang="ja-JP" sz="2800" dirty="0" err="1"/>
              <a:t>và</a:t>
            </a:r>
            <a:r>
              <a:rPr lang="en-US" altLang="ja-JP" sz="2800" dirty="0"/>
              <a:t> </a:t>
            </a:r>
            <a:r>
              <a:rPr lang="en-US" altLang="ja-JP" sz="2800" dirty="0" err="1"/>
              <a:t>có</a:t>
            </a:r>
            <a:r>
              <a:rPr lang="en-US" altLang="ja-JP" sz="2800" dirty="0"/>
              <a:t> </a:t>
            </a:r>
            <a:r>
              <a:rPr lang="en-US" altLang="ja-JP" sz="2800" dirty="0" err="1"/>
              <a:t>các</a:t>
            </a:r>
            <a:r>
              <a:rPr lang="en-US" altLang="ja-JP" sz="2800" dirty="0"/>
              <a:t> </a:t>
            </a:r>
            <a:r>
              <a:rPr lang="en-US" altLang="ja-JP" sz="2800" b="1" dirty="0"/>
              <a:t>minh </a:t>
            </a:r>
            <a:r>
              <a:rPr lang="en-US" altLang="ja-JP" sz="2800" b="1" dirty="0" err="1"/>
              <a:t>chứng</a:t>
            </a:r>
            <a:r>
              <a:rPr lang="en-US" altLang="ja-JP" sz="2800" b="1" dirty="0"/>
              <a:t> </a:t>
            </a:r>
            <a:r>
              <a:rPr lang="en-US" altLang="ja-JP" sz="2800" dirty="0" err="1"/>
              <a:t>xác</a:t>
            </a:r>
            <a:r>
              <a:rPr lang="en-US" altLang="ja-JP" sz="2800" dirty="0"/>
              <a:t> </a:t>
            </a:r>
            <a:r>
              <a:rPr lang="en-US" altLang="ja-JP" sz="2800" dirty="0" err="1"/>
              <a:t>thực</a:t>
            </a:r>
            <a:r>
              <a:rPr lang="en-US" altLang="ja-JP" sz="2800" dirty="0"/>
              <a:t>, </a:t>
            </a:r>
            <a:r>
              <a:rPr lang="en-US" altLang="ja-JP" sz="2800" dirty="0" err="1"/>
              <a:t>phù</a:t>
            </a:r>
            <a:r>
              <a:rPr lang="en-US" altLang="ja-JP" sz="2800" dirty="0"/>
              <a:t> </a:t>
            </a:r>
            <a:r>
              <a:rPr lang="en-US" altLang="ja-JP" sz="2800" dirty="0" err="1"/>
              <a:t>hợp</a:t>
            </a:r>
            <a:r>
              <a:rPr lang="en-US" altLang="ja-JP" sz="2800" dirty="0"/>
              <a:t>.</a:t>
            </a:r>
            <a:endParaRPr lang="ja-JP" altLang="ja-JP" sz="2800" dirty="0"/>
          </a:p>
        </p:txBody>
      </p:sp>
    </p:spTree>
    <p:extLst>
      <p:ext uri="{BB962C8B-B14F-4D97-AF65-F5344CB8AC3E}">
        <p14:creationId xmlns:p14="http://schemas.microsoft.com/office/powerpoint/2010/main" val="283650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11"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12" name="Straight Connector 11"/>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2"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13" name="Diagram 12"/>
          <p:cNvGraphicFramePr/>
          <p:nvPr>
            <p:extLst>
              <p:ext uri="{D42A27DB-BD31-4B8C-83A1-F6EECF244321}">
                <p14:modId xmlns:p14="http://schemas.microsoft.com/office/powerpoint/2010/main" val="529058707"/>
              </p:ext>
            </p:extLst>
          </p:nvPr>
        </p:nvGraphicFramePr>
        <p:xfrm>
          <a:off x="1060752" y="1844824"/>
          <a:ext cx="7758406" cy="4637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2633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935480"/>
            <a:ext cx="8229600" cy="4389120"/>
          </a:xfrm>
        </p:spPr>
        <p:txBody>
          <a:bodyPr>
            <a:normAutofit fontScale="92500"/>
          </a:bodyPr>
          <a:lstStyle/>
          <a:p>
            <a:pPr marL="0" indent="0" algn="ctr">
              <a:buNone/>
            </a:pPr>
            <a:r>
              <a:rPr lang="en-US" altLang="ja-JP" b="1" u="sng" dirty="0" err="1">
                <a:effectLst>
                  <a:outerShdw blurRad="38100" dist="38100" dir="2700000" algn="tl">
                    <a:srgbClr val="000000">
                      <a:alpha val="43137"/>
                    </a:srgbClr>
                  </a:outerShdw>
                </a:effectLst>
              </a:rPr>
              <a:t>Bước</a:t>
            </a:r>
            <a:r>
              <a:rPr lang="en-US" altLang="ja-JP" b="1" u="sng" dirty="0">
                <a:effectLst>
                  <a:outerShdw blurRad="38100" dist="38100" dir="2700000" algn="tl">
                    <a:srgbClr val="000000">
                      <a:alpha val="43137"/>
                    </a:srgbClr>
                  </a:outerShdw>
                </a:effectLst>
              </a:rPr>
              <a:t> 1. </a:t>
            </a:r>
            <a:r>
              <a:rPr lang="en-US" altLang="ja-JP" b="1" u="sng" dirty="0" err="1">
                <a:effectLst>
                  <a:outerShdw blurRad="38100" dist="38100" dir="2700000" algn="tl">
                    <a:srgbClr val="000000">
                      <a:alpha val="43137"/>
                    </a:srgbClr>
                  </a:outerShdw>
                </a:effectLst>
              </a:rPr>
              <a:t>Hiệu</a:t>
            </a:r>
            <a:r>
              <a:rPr lang="en-US" altLang="ja-JP" b="1" u="sng" dirty="0">
                <a:effectLst>
                  <a:outerShdw blurRad="38100" dist="38100" dir="2700000" algn="tl">
                    <a:srgbClr val="000000">
                      <a:alpha val="43137"/>
                    </a:srgbClr>
                  </a:outerShdw>
                </a:effectLst>
              </a:rPr>
              <a:t> </a:t>
            </a:r>
            <a:r>
              <a:rPr lang="en-US" altLang="ja-JP" b="1" u="sng" dirty="0" err="1">
                <a:effectLst>
                  <a:outerShdw blurRad="38100" dist="38100" dir="2700000" algn="tl">
                    <a:srgbClr val="000000">
                      <a:alpha val="43137"/>
                    </a:srgbClr>
                  </a:outerShdw>
                </a:effectLst>
              </a:rPr>
              <a:t>trưởng</a:t>
            </a:r>
            <a:r>
              <a:rPr lang="en-US" altLang="ja-JP" b="1" u="sng" dirty="0">
                <a:effectLst>
                  <a:outerShdw blurRad="38100" dist="38100" dir="2700000" algn="tl">
                    <a:srgbClr val="000000">
                      <a:alpha val="43137"/>
                    </a:srgbClr>
                  </a:outerShdw>
                </a:effectLst>
              </a:rPr>
              <a:t> </a:t>
            </a:r>
            <a:r>
              <a:rPr lang="en-US" altLang="ja-JP" b="1" u="sng" dirty="0" err="1">
                <a:effectLst>
                  <a:outerShdw blurRad="38100" dist="38100" dir="2700000" algn="tl">
                    <a:srgbClr val="000000">
                      <a:alpha val="43137"/>
                    </a:srgbClr>
                  </a:outerShdw>
                </a:effectLst>
              </a:rPr>
              <a:t>tự</a:t>
            </a:r>
            <a:r>
              <a:rPr lang="en-US" altLang="ja-JP" b="1" u="sng" dirty="0">
                <a:effectLst>
                  <a:outerShdw blurRad="38100" dist="38100" dir="2700000" algn="tl">
                    <a:srgbClr val="000000">
                      <a:alpha val="43137"/>
                    </a:srgbClr>
                  </a:outerShdw>
                </a:effectLst>
              </a:rPr>
              <a:t> </a:t>
            </a:r>
            <a:r>
              <a:rPr lang="en-US" altLang="ja-JP" b="1" u="sng" dirty="0" err="1">
                <a:effectLst>
                  <a:outerShdw blurRad="38100" dist="38100" dir="2700000" algn="tl">
                    <a:srgbClr val="000000">
                      <a:alpha val="43137"/>
                    </a:srgbClr>
                  </a:outerShdw>
                </a:effectLst>
              </a:rPr>
              <a:t>đánh</a:t>
            </a:r>
            <a:r>
              <a:rPr lang="en-US" altLang="ja-JP" b="1" u="sng" dirty="0">
                <a:effectLst>
                  <a:outerShdw blurRad="38100" dist="38100" dir="2700000" algn="tl">
                    <a:srgbClr val="000000">
                      <a:alpha val="43137"/>
                    </a:srgbClr>
                  </a:outerShdw>
                </a:effectLst>
              </a:rPr>
              <a:t> </a:t>
            </a:r>
            <a:r>
              <a:rPr lang="en-US" altLang="ja-JP" b="1" u="sng" dirty="0" err="1">
                <a:effectLst>
                  <a:outerShdw blurRad="38100" dist="38100" dir="2700000" algn="tl">
                    <a:srgbClr val="000000">
                      <a:alpha val="43137"/>
                    </a:srgbClr>
                  </a:outerShdw>
                </a:effectLst>
              </a:rPr>
              <a:t>giá</a:t>
            </a:r>
            <a:r>
              <a:rPr lang="en-US" altLang="ja-JP" b="1" u="sng" dirty="0">
                <a:effectLst>
                  <a:outerShdw blurRad="38100" dist="38100" dir="2700000" algn="tl">
                    <a:srgbClr val="000000">
                      <a:alpha val="43137"/>
                    </a:srgbClr>
                  </a:outerShdw>
                </a:effectLst>
              </a:rPr>
              <a:t>:</a:t>
            </a:r>
          </a:p>
          <a:p>
            <a:pPr algn="just">
              <a:lnSpc>
                <a:spcPct val="150000"/>
              </a:lnSpc>
              <a:buFontTx/>
              <a:buChar char="-"/>
            </a:pPr>
            <a:r>
              <a:rPr lang="en-US" altLang="ja-JP" dirty="0" err="1"/>
              <a:t>Nghiên</a:t>
            </a:r>
            <a:r>
              <a:rPr lang="en-US" altLang="ja-JP" dirty="0"/>
              <a:t> </a:t>
            </a:r>
            <a:r>
              <a:rPr lang="en-US" altLang="ja-JP" dirty="0" err="1"/>
              <a:t>cứu</a:t>
            </a:r>
            <a:r>
              <a:rPr lang="en-US" altLang="ja-JP" dirty="0"/>
              <a:t> </a:t>
            </a:r>
            <a:r>
              <a:rPr lang="en-US" altLang="ja-JP" dirty="0" err="1"/>
              <a:t>hệ</a:t>
            </a:r>
            <a:r>
              <a:rPr lang="en-US" altLang="ja-JP" dirty="0"/>
              <a:t> </a:t>
            </a:r>
            <a:r>
              <a:rPr lang="en-US" altLang="ja-JP" dirty="0" err="1"/>
              <a:t>thống</a:t>
            </a:r>
            <a:r>
              <a:rPr lang="en-US" altLang="ja-JP" dirty="0"/>
              <a:t> </a:t>
            </a:r>
            <a:r>
              <a:rPr lang="en-US" altLang="ja-JP" dirty="0" err="1"/>
              <a:t>tiêu</a:t>
            </a:r>
            <a:r>
              <a:rPr lang="en-US" altLang="ja-JP" dirty="0"/>
              <a:t> </a:t>
            </a:r>
            <a:r>
              <a:rPr lang="en-US" altLang="ja-JP" dirty="0" err="1"/>
              <a:t>chuẩn</a:t>
            </a:r>
            <a:r>
              <a:rPr lang="en-US" altLang="ja-JP" dirty="0"/>
              <a:t>, </a:t>
            </a:r>
            <a:r>
              <a:rPr lang="en-US" altLang="ja-JP" dirty="0" err="1"/>
              <a:t>tiêu</a:t>
            </a:r>
            <a:r>
              <a:rPr lang="en-US" altLang="ja-JP" dirty="0"/>
              <a:t> </a:t>
            </a:r>
            <a:r>
              <a:rPr lang="en-US" altLang="ja-JP" dirty="0" err="1"/>
              <a:t>chí</a:t>
            </a:r>
            <a:r>
              <a:rPr lang="en-US" altLang="ja-JP" dirty="0"/>
              <a:t>, </a:t>
            </a:r>
            <a:r>
              <a:rPr lang="en-US" altLang="ja-JP" dirty="0" err="1"/>
              <a:t>các</a:t>
            </a:r>
            <a:r>
              <a:rPr lang="en-US" altLang="ja-JP" dirty="0"/>
              <a:t> </a:t>
            </a:r>
            <a:r>
              <a:rPr lang="en-US" altLang="ja-JP" dirty="0" err="1"/>
              <a:t>mức</a:t>
            </a:r>
            <a:r>
              <a:rPr lang="en-US" altLang="ja-JP" dirty="0"/>
              <a:t> </a:t>
            </a:r>
            <a:r>
              <a:rPr lang="en-US" altLang="ja-JP" dirty="0" err="1"/>
              <a:t>phát</a:t>
            </a:r>
            <a:r>
              <a:rPr lang="en-US" altLang="ja-JP" dirty="0"/>
              <a:t> </a:t>
            </a:r>
            <a:r>
              <a:rPr lang="en-US" altLang="ja-JP" dirty="0" err="1"/>
              <a:t>triển</a:t>
            </a:r>
            <a:r>
              <a:rPr lang="en-US" altLang="ja-JP" dirty="0"/>
              <a:t> </a:t>
            </a:r>
            <a:r>
              <a:rPr lang="en-US" altLang="ja-JP" dirty="0" err="1"/>
              <a:t>của</a:t>
            </a:r>
            <a:r>
              <a:rPr lang="en-US" altLang="ja-JP" dirty="0"/>
              <a:t> </a:t>
            </a:r>
            <a:r>
              <a:rPr lang="en-US" altLang="ja-JP" dirty="0" err="1"/>
              <a:t>từng</a:t>
            </a:r>
            <a:r>
              <a:rPr lang="en-US" altLang="ja-JP" dirty="0"/>
              <a:t> </a:t>
            </a:r>
            <a:r>
              <a:rPr lang="en-US" altLang="ja-JP" dirty="0" err="1"/>
              <a:t>tiêu</a:t>
            </a:r>
            <a:r>
              <a:rPr lang="en-US" altLang="ja-JP" dirty="0"/>
              <a:t> </a:t>
            </a:r>
            <a:r>
              <a:rPr lang="en-US" altLang="ja-JP" dirty="0" err="1"/>
              <a:t>chí</a:t>
            </a:r>
            <a:r>
              <a:rPr lang="en-US" altLang="ja-JP" dirty="0"/>
              <a:t> (</a:t>
            </a:r>
            <a:r>
              <a:rPr lang="en-US" altLang="ja-JP" dirty="0" err="1"/>
              <a:t>Thông</a:t>
            </a:r>
            <a:r>
              <a:rPr lang="en-US" altLang="ja-JP" dirty="0"/>
              <a:t> </a:t>
            </a:r>
            <a:r>
              <a:rPr lang="en-US" altLang="ja-JP" dirty="0" err="1"/>
              <a:t>tư</a:t>
            </a:r>
            <a:r>
              <a:rPr lang="en-US" altLang="ja-JP" dirty="0"/>
              <a:t> 14/2018/TT-BGDĐT)</a:t>
            </a:r>
          </a:p>
          <a:p>
            <a:pPr algn="just">
              <a:lnSpc>
                <a:spcPct val="150000"/>
              </a:lnSpc>
              <a:buFontTx/>
              <a:buChar char="-"/>
            </a:pPr>
            <a:r>
              <a:rPr lang="en-US" altLang="ja-JP" dirty="0" err="1"/>
              <a:t>Nghiên</a:t>
            </a:r>
            <a:r>
              <a:rPr lang="en-US" altLang="ja-JP" dirty="0"/>
              <a:t> </a:t>
            </a:r>
            <a:r>
              <a:rPr lang="en-US" altLang="ja-JP" dirty="0" err="1"/>
              <a:t>cứu</a:t>
            </a:r>
            <a:r>
              <a:rPr lang="en-US" altLang="ja-JP" dirty="0"/>
              <a:t> </a:t>
            </a:r>
            <a:r>
              <a:rPr lang="en-US" altLang="ja-JP" dirty="0" err="1"/>
              <a:t>các</a:t>
            </a:r>
            <a:r>
              <a:rPr lang="en-US" altLang="ja-JP" dirty="0"/>
              <a:t> minh </a:t>
            </a:r>
            <a:r>
              <a:rPr lang="en-US" altLang="ja-JP" dirty="0" err="1"/>
              <a:t>chứng</a:t>
            </a:r>
            <a:r>
              <a:rPr lang="en-US" altLang="ja-JP" dirty="0"/>
              <a:t> </a:t>
            </a:r>
            <a:r>
              <a:rPr lang="en-US" altLang="ja-JP" dirty="0" err="1"/>
              <a:t>gợi</a:t>
            </a:r>
            <a:r>
              <a:rPr lang="en-US" altLang="ja-JP" dirty="0"/>
              <a:t> ý (</a:t>
            </a:r>
            <a:r>
              <a:rPr lang="en-US" altLang="ja-JP" dirty="0" err="1"/>
              <a:t>Công</a:t>
            </a:r>
            <a:r>
              <a:rPr lang="en-US" altLang="ja-JP" dirty="0"/>
              <a:t> </a:t>
            </a:r>
            <a:r>
              <a:rPr lang="en-US" altLang="ja-JP" dirty="0" err="1"/>
              <a:t>văn</a:t>
            </a:r>
            <a:r>
              <a:rPr lang="en-US" altLang="ja-JP" dirty="0"/>
              <a:t> </a:t>
            </a:r>
            <a:r>
              <a:rPr lang="en-US" altLang="ja-JP" dirty="0" err="1"/>
              <a:t>số</a:t>
            </a:r>
            <a:r>
              <a:rPr lang="en-US" altLang="ja-JP" dirty="0"/>
              <a:t> 4529/BGDĐT-NGCBQLGD </a:t>
            </a:r>
            <a:r>
              <a:rPr lang="en-US" altLang="ja-JP" dirty="0" err="1"/>
              <a:t>ngày</a:t>
            </a:r>
            <a:r>
              <a:rPr lang="en-US" altLang="ja-JP" dirty="0"/>
              <a:t> 01/10/2018)</a:t>
            </a:r>
          </a:p>
          <a:p>
            <a:pPr algn="just">
              <a:lnSpc>
                <a:spcPct val="150000"/>
              </a:lnSpc>
              <a:buFontTx/>
              <a:buChar char="-"/>
            </a:pPr>
            <a:r>
              <a:rPr lang="en-US" altLang="ja-JP" dirty="0" err="1"/>
              <a:t>Thực</a:t>
            </a:r>
            <a:r>
              <a:rPr lang="en-US" altLang="ja-JP" dirty="0"/>
              <a:t> </a:t>
            </a:r>
            <a:r>
              <a:rPr lang="en-US" altLang="ja-JP" dirty="0" err="1"/>
              <a:t>hiện</a:t>
            </a:r>
            <a:r>
              <a:rPr lang="en-US" altLang="ja-JP" dirty="0"/>
              <a:t> </a:t>
            </a:r>
            <a:r>
              <a:rPr lang="en-US" altLang="ja-JP" dirty="0" err="1"/>
              <a:t>tự</a:t>
            </a:r>
            <a:r>
              <a:rPr lang="en-US" altLang="ja-JP" dirty="0"/>
              <a:t> </a:t>
            </a:r>
            <a:r>
              <a:rPr lang="en-US" altLang="ja-JP" dirty="0" err="1"/>
              <a:t>đánh</a:t>
            </a:r>
            <a:r>
              <a:rPr lang="en-US" altLang="ja-JP" dirty="0"/>
              <a:t> </a:t>
            </a:r>
            <a:r>
              <a:rPr lang="en-US" altLang="ja-JP" dirty="0" err="1"/>
              <a:t>giá</a:t>
            </a:r>
            <a:r>
              <a:rPr lang="en-US" altLang="ja-JP" dirty="0"/>
              <a:t> </a:t>
            </a:r>
            <a:r>
              <a:rPr lang="en-US" altLang="ja-JP" dirty="0" err="1"/>
              <a:t>từng</a:t>
            </a:r>
            <a:r>
              <a:rPr lang="en-US" altLang="ja-JP" dirty="0"/>
              <a:t> </a:t>
            </a:r>
            <a:r>
              <a:rPr lang="en-US" altLang="ja-JP" dirty="0" err="1"/>
              <a:t>tiêu</a:t>
            </a:r>
            <a:r>
              <a:rPr lang="en-US" altLang="ja-JP" dirty="0"/>
              <a:t> </a:t>
            </a:r>
            <a:r>
              <a:rPr lang="en-US" altLang="ja-JP" dirty="0" err="1"/>
              <a:t>chí</a:t>
            </a:r>
            <a:endParaRPr lang="en-US" altLang="ja-JP" dirty="0"/>
          </a:p>
          <a:p>
            <a:pPr algn="just">
              <a:lnSpc>
                <a:spcPct val="150000"/>
              </a:lnSpc>
              <a:buFontTx/>
              <a:buChar char="-"/>
            </a:pPr>
            <a:r>
              <a:rPr lang="en-US" altLang="ja-JP" dirty="0" err="1"/>
              <a:t>Xếp</a:t>
            </a:r>
            <a:r>
              <a:rPr lang="en-US" altLang="ja-JP" dirty="0"/>
              <a:t> </a:t>
            </a:r>
            <a:r>
              <a:rPr lang="en-US" altLang="ja-JP" dirty="0" err="1"/>
              <a:t>loại</a:t>
            </a:r>
            <a:r>
              <a:rPr lang="en-US" altLang="ja-JP" dirty="0"/>
              <a:t> </a:t>
            </a:r>
            <a:r>
              <a:rPr lang="en-US" altLang="ja-JP" dirty="0" err="1"/>
              <a:t>kết</a:t>
            </a:r>
            <a:r>
              <a:rPr lang="en-US" altLang="ja-JP" dirty="0"/>
              <a:t> </a:t>
            </a:r>
            <a:r>
              <a:rPr lang="en-US" altLang="ja-JP" dirty="0" err="1"/>
              <a:t>quả</a:t>
            </a:r>
            <a:r>
              <a:rPr lang="en-US" altLang="ja-JP" dirty="0"/>
              <a:t> </a:t>
            </a:r>
            <a:r>
              <a:rPr lang="en-US" altLang="ja-JP" dirty="0" err="1"/>
              <a:t>đánh</a:t>
            </a:r>
            <a:r>
              <a:rPr lang="en-US" altLang="ja-JP" dirty="0"/>
              <a:t> </a:t>
            </a:r>
            <a:r>
              <a:rPr lang="en-US" altLang="ja-JP" dirty="0" err="1"/>
              <a:t>giá</a:t>
            </a:r>
            <a:r>
              <a:rPr lang="en-US" altLang="ja-JP" dirty="0"/>
              <a:t> </a:t>
            </a:r>
            <a:r>
              <a:rPr lang="en-US" altLang="ja-JP" dirty="0" err="1"/>
              <a:t>chung</a:t>
            </a:r>
            <a:endParaRPr lang="vi-VN" altLang="ja-JP" dirty="0"/>
          </a:p>
          <a:p>
            <a:pPr algn="just"/>
            <a:endParaRPr kumimoji="1" lang="ja-JP" altLang="en-US" dirty="0"/>
          </a:p>
        </p:txBody>
      </p:sp>
    </p:spTree>
    <p:extLst>
      <p:ext uri="{BB962C8B-B14F-4D97-AF65-F5344CB8AC3E}">
        <p14:creationId xmlns:p14="http://schemas.microsoft.com/office/powerpoint/2010/main" val="1082256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1127032"/>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844824"/>
            <a:ext cx="8229600" cy="4608512"/>
          </a:xfrm>
        </p:spPr>
        <p:txBody>
          <a:bodyPr>
            <a:noAutofit/>
          </a:bodyPr>
          <a:lstStyle/>
          <a:p>
            <a:pPr marL="0" indent="0" algn="ctr">
              <a:buNone/>
            </a:pPr>
            <a:r>
              <a:rPr lang="en-US" altLang="ja-JP" sz="2000" b="1" dirty="0" err="1">
                <a:latin typeface="Tahoma" pitchFamily="34" charset="0"/>
                <a:ea typeface="Tahoma" pitchFamily="34" charset="0"/>
                <a:cs typeface="Tahoma" pitchFamily="34" charset="0"/>
              </a:rPr>
              <a:t>Bước</a:t>
            </a:r>
            <a:r>
              <a:rPr lang="en-US" altLang="ja-JP" sz="2000" b="1" dirty="0">
                <a:latin typeface="Tahoma" pitchFamily="34" charset="0"/>
                <a:ea typeface="Tahoma" pitchFamily="34" charset="0"/>
                <a:cs typeface="Tahoma" pitchFamily="34" charset="0"/>
              </a:rPr>
              <a:t> 1. </a:t>
            </a:r>
            <a:r>
              <a:rPr lang="en-US" altLang="ja-JP" sz="2000" b="1" dirty="0" err="1">
                <a:latin typeface="Tahoma" pitchFamily="34" charset="0"/>
                <a:ea typeface="Tahoma" pitchFamily="34" charset="0"/>
                <a:cs typeface="Tahoma" pitchFamily="34" charset="0"/>
              </a:rPr>
              <a:t>Hiệu</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trưởng</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tự</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đánh</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giá</a:t>
            </a:r>
            <a:r>
              <a:rPr lang="en-US" altLang="ja-JP" sz="2000" b="1" dirty="0">
                <a:latin typeface="Tahoma" pitchFamily="34" charset="0"/>
                <a:ea typeface="Tahoma" pitchFamily="34" charset="0"/>
                <a:cs typeface="Tahoma" pitchFamily="34" charset="0"/>
              </a:rPr>
              <a:t>: </a:t>
            </a:r>
          </a:p>
          <a:p>
            <a:pPr marL="0" indent="0" algn="ctr">
              <a:buNone/>
            </a:pPr>
            <a:endParaRPr lang="en-US" altLang="ja-JP" sz="1050" b="1" baseline="-25000" dirty="0">
              <a:latin typeface="Tahoma" pitchFamily="34" charset="0"/>
              <a:ea typeface="Tahoma" pitchFamily="34" charset="0"/>
              <a:cs typeface="Tahoma" pitchFamily="34" charset="0"/>
            </a:endParaRPr>
          </a:p>
          <a:p>
            <a:pPr marL="0" indent="0" algn="just">
              <a:buNone/>
            </a:pPr>
            <a:r>
              <a:rPr lang="en-US" altLang="ja-JP" sz="2000" b="1" dirty="0" err="1">
                <a:latin typeface="Tahoma" pitchFamily="34" charset="0"/>
                <a:ea typeface="Tahoma" pitchFamily="34" charset="0"/>
                <a:cs typeface="Tahoma" pitchFamily="34" charset="0"/>
              </a:rPr>
              <a:t>Lưu</a:t>
            </a:r>
            <a:r>
              <a:rPr lang="en-US" altLang="ja-JP" sz="2000" b="1" dirty="0">
                <a:latin typeface="Tahoma" pitchFamily="34" charset="0"/>
                <a:ea typeface="Tahoma" pitchFamily="34" charset="0"/>
                <a:cs typeface="Tahoma" pitchFamily="34" charset="0"/>
              </a:rPr>
              <a:t> ý </a:t>
            </a:r>
            <a:r>
              <a:rPr lang="en-US" altLang="ja-JP" sz="2000" b="1" dirty="0" err="1">
                <a:latin typeface="Tahoma" pitchFamily="34" charset="0"/>
                <a:ea typeface="Tahoma" pitchFamily="34" charset="0"/>
                <a:cs typeface="Tahoma" pitchFamily="34" charset="0"/>
              </a:rPr>
              <a:t>về</a:t>
            </a:r>
            <a:r>
              <a:rPr lang="en-US" altLang="ja-JP" sz="2000" b="1" dirty="0">
                <a:latin typeface="Tahoma" pitchFamily="34" charset="0"/>
                <a:ea typeface="Tahoma" pitchFamily="34" charset="0"/>
                <a:cs typeface="Tahoma" pitchFamily="34" charset="0"/>
              </a:rPr>
              <a:t> minh </a:t>
            </a:r>
            <a:r>
              <a:rPr lang="en-US" altLang="ja-JP" sz="2000" b="1" dirty="0" err="1">
                <a:latin typeface="Tahoma" pitchFamily="34" charset="0"/>
                <a:ea typeface="Tahoma" pitchFamily="34" charset="0"/>
                <a:cs typeface="Tahoma" pitchFamily="34" charset="0"/>
              </a:rPr>
              <a:t>chứng</a:t>
            </a:r>
            <a:r>
              <a:rPr lang="en-US" altLang="ja-JP" sz="2000" b="1" dirty="0">
                <a:latin typeface="Tahoma" pitchFamily="34" charset="0"/>
                <a:ea typeface="Tahoma" pitchFamily="34" charset="0"/>
                <a:cs typeface="Tahoma" pitchFamily="34" charset="0"/>
              </a:rPr>
              <a:t> </a:t>
            </a:r>
            <a:r>
              <a:rPr lang="en-US" altLang="ja-JP" sz="2000" dirty="0">
                <a:latin typeface="Tahoma" pitchFamily="34" charset="0"/>
                <a:ea typeface="Tahoma" pitchFamily="34" charset="0"/>
                <a:cs typeface="Tahoma" pitchFamily="34" charset="0"/>
              </a:rPr>
              <a:t>(</a:t>
            </a:r>
            <a:r>
              <a:rPr lang="en-US" altLang="ja-JP" sz="2000" dirty="0" err="1">
                <a:latin typeface="Tahoma" pitchFamily="34" charset="0"/>
                <a:ea typeface="Tahoma" pitchFamily="34" charset="0"/>
                <a:cs typeface="Tahoma" pitchFamily="34" charset="0"/>
              </a:rPr>
              <a:t>các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tài</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liệu</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tư</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liệu</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sự</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vật</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hiện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tượng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để</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xác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thực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một</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cách</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khách</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quan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mức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độ</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đạt</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được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trong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thực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hiện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nhiệm</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vụ</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lãnh</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đạo</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và</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quản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trị</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nhà</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trường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theo</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quy</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định</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tại</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Thông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tư</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số</a:t>
            </a:r>
            <a:r>
              <a:rPr lang="en-US" altLang="ja-JP" sz="2000" dirty="0">
                <a:latin typeface="Tahoma" pitchFamily="34" charset="0"/>
                <a:ea typeface="Tahoma" pitchFamily="34" charset="0"/>
                <a:cs typeface="Tahoma" pitchFamily="34" charset="0"/>
              </a:rPr>
              <a:t> 14/2018/TT-BGDĐT):</a:t>
            </a:r>
          </a:p>
          <a:p>
            <a:pPr algn="just">
              <a:buFont typeface="Wingdings" pitchFamily="2" charset="2"/>
              <a:buChar char="u"/>
            </a:pPr>
            <a:r>
              <a:rPr lang="en-US" altLang="ja-JP" sz="2000" dirty="0" err="1">
                <a:latin typeface="Tahoma" pitchFamily="34" charset="0"/>
                <a:ea typeface="Tahoma" pitchFamily="34" charset="0"/>
                <a:cs typeface="Tahoma" pitchFamily="34" charset="0"/>
              </a:rPr>
              <a:t>Việc</a:t>
            </a:r>
            <a:r>
              <a:rPr lang="en-US" altLang="ja-JP" sz="2000" dirty="0">
                <a:latin typeface="Tahoma" pitchFamily="34" charset="0"/>
                <a:ea typeface="Tahoma" pitchFamily="34" charset="0"/>
                <a:cs typeface="Tahoma" pitchFamily="34" charset="0"/>
              </a:rPr>
              <a:t> t</a:t>
            </a:r>
            <a:r>
              <a:rPr lang="vi-VN" altLang="ja-JP" sz="2000" dirty="0">
                <a:latin typeface="Tahoma" pitchFamily="34" charset="0"/>
                <a:ea typeface="Tahoma" pitchFamily="34" charset="0"/>
                <a:cs typeface="Tahoma" pitchFamily="34" charset="0"/>
              </a:rPr>
              <a:t>ập hợp </a:t>
            </a:r>
            <a:r>
              <a:rPr lang="en-US" altLang="ja-JP" sz="2000" dirty="0">
                <a:latin typeface="Tahoma" pitchFamily="34" charset="0"/>
                <a:ea typeface="Tahoma" pitchFamily="34" charset="0"/>
                <a:cs typeface="Tahoma" pitchFamily="34" charset="0"/>
              </a:rPr>
              <a:t>minh </a:t>
            </a:r>
            <a:r>
              <a:rPr lang="en-US" altLang="ja-JP" sz="2000" dirty="0" err="1">
                <a:latin typeface="Tahoma" pitchFamily="34" charset="0"/>
                <a:ea typeface="Tahoma" pitchFamily="34" charset="0"/>
                <a:cs typeface="Tahoma" pitchFamily="34" charset="0"/>
              </a:rPr>
              <a:t>chứng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cần</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chủ</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động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thực</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hiện</a:t>
            </a:r>
            <a:r>
              <a:rPr lang="en-US" altLang="ja-JP" sz="2000" dirty="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từ đầu năm học; </a:t>
            </a:r>
          </a:p>
          <a:p>
            <a:pPr algn="just">
              <a:buFont typeface="Wingdings" pitchFamily="2" charset="2"/>
              <a:buChar char="u"/>
            </a:pPr>
            <a:r>
              <a:rPr lang="vi-VN" altLang="ja-JP" sz="2000" dirty="0">
                <a:latin typeface="Tahoma" pitchFamily="34" charset="0"/>
                <a:ea typeface="Tahoma" pitchFamily="34" charset="0"/>
                <a:cs typeface="Tahoma" pitchFamily="34" charset="0"/>
              </a:rPr>
              <a:t>Sở GD&amp;ĐT</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có</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thể</a:t>
            </a:r>
            <a:r>
              <a:rPr lang="vi-VN" altLang="ja-JP" sz="2000" dirty="0">
                <a:latin typeface="Tahoma" pitchFamily="34" charset="0"/>
                <a:ea typeface="Tahoma" pitchFamily="34" charset="0"/>
                <a:cs typeface="Tahoma" pitchFamily="34" charset="0"/>
              </a:rPr>
              <a:t> chủ động hướng dẫn minh chứng phù hợp với điều kiện thực tiễn của địa phương;</a:t>
            </a:r>
          </a:p>
          <a:p>
            <a:pPr algn="just">
              <a:buFont typeface="Wingdings" pitchFamily="2" charset="2"/>
              <a:buChar char="u"/>
            </a:pPr>
            <a:r>
              <a:rPr lang="vi-VN" altLang="ja-JP" sz="2000" dirty="0">
                <a:latin typeface="Tahoma" pitchFamily="34" charset="0"/>
                <a:ea typeface="Tahoma" pitchFamily="34" charset="0"/>
                <a:cs typeface="Tahoma" pitchFamily="34" charset="0"/>
              </a:rPr>
              <a:t>Chủ động trong ứng dụng CNTT để quản lý, lưu trữ minh chứng.</a:t>
            </a:r>
            <a:endParaRPr lang="en-US" altLang="ja-JP" sz="2000" dirty="0">
              <a:latin typeface="Tahoma" pitchFamily="34" charset="0"/>
              <a:ea typeface="Tahoma" pitchFamily="34" charset="0"/>
              <a:cs typeface="Tahoma" pitchFamily="34" charset="0"/>
            </a:endParaRPr>
          </a:p>
          <a:p>
            <a:pPr lvl="0" algn="just">
              <a:buFont typeface="Wingdings" pitchFamily="2" charset="2"/>
              <a:buChar char="u"/>
            </a:pPr>
            <a:r>
              <a:rPr lang="en-US" altLang="ja-JP" sz="2000" dirty="0">
                <a:latin typeface="Tahoma" pitchFamily="34" charset="0"/>
                <a:ea typeface="Tahoma" pitchFamily="34" charset="0"/>
                <a:cs typeface="Tahoma" pitchFamily="34" charset="0"/>
              </a:rPr>
              <a:t>Minh </a:t>
            </a:r>
            <a:r>
              <a:rPr lang="en-US" altLang="ja-JP" sz="2000" dirty="0" err="1">
                <a:latin typeface="Tahoma" pitchFamily="34" charset="0"/>
                <a:ea typeface="Tahoma" pitchFamily="34" charset="0"/>
                <a:cs typeface="Tahoma" pitchFamily="34" charset="0"/>
              </a:rPr>
              <a:t>chứng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trong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Công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văn</a:t>
            </a:r>
            <a:r>
              <a:rPr lang="en-US" altLang="ja-JP" sz="2000" dirty="0">
                <a:latin typeface="Tahoma" pitchFamily="34" charset="0"/>
                <a:ea typeface="Tahoma" pitchFamily="34" charset="0"/>
                <a:cs typeface="Tahoma" pitchFamily="34" charset="0"/>
              </a:rPr>
              <a:t> </a:t>
            </a:r>
            <a:r>
              <a:rPr lang="vi-VN" altLang="ja-JP" sz="2000" dirty="0">
                <a:latin typeface="Tahoma" pitchFamily="34" charset="0"/>
                <a:ea typeface="Tahoma" pitchFamily="34" charset="0"/>
                <a:cs typeface="Tahoma" pitchFamily="34" charset="0"/>
              </a:rPr>
              <a:t>số 4529/BGDĐT-NGCBQLGD ngày 01/10/2018</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chỉ</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mang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tính</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chất</a:t>
            </a:r>
            <a:r>
              <a:rPr lang="en-US" altLang="ja-JP" sz="2000"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gợi</a:t>
            </a:r>
            <a:r>
              <a:rPr lang="en-US" altLang="ja-JP" sz="2000" b="1" dirty="0">
                <a:latin typeface="Tahoma" pitchFamily="34" charset="0"/>
                <a:ea typeface="Tahoma" pitchFamily="34" charset="0"/>
                <a:cs typeface="Tahoma" pitchFamily="34" charset="0"/>
              </a:rPr>
              <a:t> ý</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không</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bắt</a:t>
            </a:r>
            <a:r>
              <a:rPr lang="en-US" altLang="ja-JP" sz="2000" dirty="0">
                <a:latin typeface="Tahoma" pitchFamily="34" charset="0"/>
                <a:ea typeface="Tahoma" pitchFamily="34" charset="0"/>
                <a:cs typeface="Tahoma" pitchFamily="34" charset="0"/>
              </a:rPr>
              <a:t> </a:t>
            </a:r>
            <a:r>
              <a:rPr lang="en-US" altLang="ja-JP" sz="2000" dirty="0" err="1">
                <a:latin typeface="Tahoma" pitchFamily="34" charset="0"/>
                <a:ea typeface="Tahoma" pitchFamily="34" charset="0"/>
                <a:cs typeface="Tahoma" pitchFamily="34" charset="0"/>
              </a:rPr>
              <a:t>buộc</a:t>
            </a:r>
            <a:r>
              <a:rPr lang="en-US" altLang="ja-JP" sz="2000" dirty="0">
                <a:latin typeface="Tahoma" pitchFamily="34" charset="0"/>
                <a:ea typeface="Tahoma" pitchFamily="34" charset="0"/>
                <a:cs typeface="Tahoma" pitchFamily="34" charset="0"/>
              </a:rPr>
              <a:t>) </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C:\Users\KieuHue\Desktop\Phụ </a:t>
            </a:r>
            <a:r>
              <a:rPr lang="en-US" altLang="ja-JP" sz="1400" dirty="0" err="1">
                <a:solidFill>
                  <a:srgbClr val="4F271C">
                    <a:satMod val="130000"/>
                  </a:srgbClr>
                </a:solidFill>
                <a:latin typeface="Tahoma" pitchFamily="34" charset="0"/>
                <a:ea typeface="Tahoma" pitchFamily="34" charset="0"/>
                <a:cs typeface="Tahoma" pitchFamily="34" charset="0"/>
                <a:hlinkClick r:id="rId2" action="ppaction://hlinkfile"/>
              </a:rPr>
              <a:t>lục</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a:t>
            </a:r>
            <a:r>
              <a:rPr lang="en-US" altLang="ja-JP" sz="1400" dirty="0" err="1">
                <a:solidFill>
                  <a:srgbClr val="4F271C">
                    <a:satMod val="130000"/>
                  </a:srgbClr>
                </a:solidFill>
                <a:latin typeface="Tahoma" pitchFamily="34" charset="0"/>
                <a:ea typeface="Tahoma" pitchFamily="34" charset="0"/>
                <a:cs typeface="Tahoma" pitchFamily="34" charset="0"/>
                <a:hlinkClick r:id="rId2" action="ppaction://hlinkfile"/>
              </a:rPr>
              <a:t>Gợi</a:t>
            </a:r>
            <a:r>
              <a:rPr lang="en-US" altLang="ja-JP" sz="1400" dirty="0">
                <a:solidFill>
                  <a:srgbClr val="4F271C">
                    <a:satMod val="130000"/>
                  </a:srgbClr>
                </a:solidFill>
                <a:latin typeface="Tahoma" pitchFamily="34" charset="0"/>
                <a:ea typeface="Tahoma" pitchFamily="34" charset="0"/>
                <a:cs typeface="Tahoma" pitchFamily="34" charset="0"/>
                <a:hlinkClick r:id="rId2" action="ppaction://hlinkfile"/>
              </a:rPr>
              <a:t> ý minh chứng.doc</a:t>
            </a:r>
            <a:endParaRPr lang="en-US" altLang="ja-JP" sz="1400" dirty="0">
              <a:solidFill>
                <a:srgbClr val="4F271C">
                  <a:satMod val="130000"/>
                </a:srgbClr>
              </a:solidFill>
              <a:latin typeface="Tahoma" pitchFamily="34" charset="0"/>
              <a:ea typeface="Tahoma" pitchFamily="34" charset="0"/>
              <a:cs typeface="Tahoma" pitchFamily="34" charset="0"/>
            </a:endParaRPr>
          </a:p>
          <a:p>
            <a:pPr algn="just">
              <a:buFontTx/>
              <a:buChar char="-"/>
            </a:pPr>
            <a:endParaRPr kumimoji="1" lang="ja-JP" altLang="en-US" sz="2000" dirty="0">
              <a:latin typeface="Tahoma" pitchFamily="34" charset="0"/>
              <a:cs typeface="Tahoma" pitchFamily="34" charset="0"/>
            </a:endParaRPr>
          </a:p>
        </p:txBody>
      </p:sp>
    </p:spTree>
    <p:extLst>
      <p:ext uri="{BB962C8B-B14F-4D97-AF65-F5344CB8AC3E}">
        <p14:creationId xmlns:p14="http://schemas.microsoft.com/office/powerpoint/2010/main" val="3359596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2492" y="908720"/>
            <a:ext cx="7549872" cy="648072"/>
          </a:xfrm>
          <a:prstGeom prst="rect">
            <a:avLst/>
          </a:prstGeom>
        </p:spPr>
        <p:txBody>
          <a:bodyPr anchor="ctr">
            <a:normAutofit/>
          </a:bodyPr>
          <a:lst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pPr marL="82296" algn="ctr"/>
            <a:r>
              <a:rPr lang="en-US" altLang="ja-JP" sz="3200" b="1" dirty="0">
                <a:solidFill>
                  <a:srgbClr val="FF0000"/>
                </a:solidFill>
                <a:latin typeface="Times" pitchFamily="18" charset="0"/>
                <a:cs typeface="Times" pitchFamily="18" charset="0"/>
              </a:rPr>
              <a:t>2. </a:t>
            </a:r>
            <a:r>
              <a:rPr lang="en-US" altLang="ja-JP" sz="3200" b="1" dirty="0" err="1">
                <a:solidFill>
                  <a:srgbClr val="FF0000"/>
                </a:solidFill>
                <a:latin typeface="Times" pitchFamily="18" charset="0"/>
                <a:cs typeface="Times" pitchFamily="18" charset="0"/>
              </a:rPr>
              <a:t>Quy</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trình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đánh</a:t>
            </a:r>
            <a:r>
              <a:rPr lang="en-US" altLang="ja-JP" sz="3200" b="1" dirty="0">
                <a:solidFill>
                  <a:srgbClr val="FF0000"/>
                </a:solidFill>
                <a:latin typeface="Times" pitchFamily="18" charset="0"/>
                <a:cs typeface="Times" pitchFamily="18" charset="0"/>
              </a:rPr>
              <a:t> </a:t>
            </a:r>
            <a:r>
              <a:rPr lang="en-US" altLang="ja-JP" sz="3200" b="1" dirty="0" err="1">
                <a:solidFill>
                  <a:srgbClr val="FF0000"/>
                </a:solidFill>
                <a:latin typeface="Times" pitchFamily="18" charset="0"/>
                <a:cs typeface="Times" pitchFamily="18" charset="0"/>
              </a:rPr>
              <a:t>giá</a:t>
            </a:r>
            <a:endParaRPr lang="en-US" altLang="ja-JP" sz="3200" b="1" dirty="0">
              <a:solidFill>
                <a:srgbClr val="FF0000"/>
              </a:solidFill>
              <a:latin typeface="Times" pitchFamily="18" charset="0"/>
              <a:cs typeface="Times" pitchFamily="18" charset="0"/>
            </a:endParaRPr>
          </a:p>
        </p:txBody>
      </p:sp>
      <p:sp>
        <p:nvSpPr>
          <p:cNvPr id="5" name="Title 1"/>
          <p:cNvSpPr txBox="1">
            <a:spLocks/>
          </p:cNvSpPr>
          <p:nvPr/>
        </p:nvSpPr>
        <p:spPr>
          <a:xfrm>
            <a:off x="1060752" y="-27384"/>
            <a:ext cx="7255664" cy="792088"/>
          </a:xfrm>
          <a:prstGeom prst="rect">
            <a:avLst/>
          </a:prstGeom>
        </p:spPr>
        <p:txBody>
          <a:bodyPr vert="horz" lIns="0" rIns="0" bIns="0" anchor="b">
            <a:noAutofit/>
          </a:bodyPr>
          <a:lstStyle>
            <a:lvl1pPr algn="l" rtl="0" eaLnBrk="1" latinLnBrk="0" hangingPunct="1">
              <a:spcBef>
                <a:spcPct val="0"/>
              </a:spcBef>
              <a:buNone/>
              <a:defRPr kumimoji="1" sz="5000" b="0" kern="1200">
                <a:ln>
                  <a:noFill/>
                </a:ln>
                <a:solidFill>
                  <a:schemeClr val="tx2"/>
                </a:solidFill>
                <a:effectLst/>
                <a:latin typeface="+mj-lt"/>
                <a:ea typeface="+mj-ea"/>
                <a:cs typeface="+mj-cs"/>
              </a:defRPr>
            </a:lvl1pPr>
          </a:lstStyle>
          <a:p>
            <a:pPr algn="ctr"/>
            <a:r>
              <a:rPr lang="en-US" altLang="ja-JP" sz="2400" b="1" dirty="0">
                <a:solidFill>
                  <a:srgbClr val="C00000"/>
                </a:solidFill>
              </a:rPr>
              <a:t>HƯỚNG DẪN SỬ DỤNG</a:t>
            </a:r>
            <a:br>
              <a:rPr lang="en-US" altLang="ja-JP" sz="2400" b="1" dirty="0">
                <a:solidFill>
                  <a:srgbClr val="C00000"/>
                </a:solidFill>
              </a:rPr>
            </a:br>
            <a:r>
              <a:rPr lang="en-US" altLang="ja-JP" sz="2400" b="1" dirty="0">
                <a:solidFill>
                  <a:srgbClr val="C00000"/>
                </a:solidFill>
              </a:rPr>
              <a:t>CHUẨN HIỆU TRƯỞNG CƠ SỞ GIÁO DỤC PHỔ THÔNG</a:t>
            </a:r>
            <a:endParaRPr lang="ja-JP" altLang="en-US" sz="2400" b="1" dirty="0">
              <a:solidFill>
                <a:srgbClr val="C00000"/>
              </a:solidFill>
            </a:endParaRPr>
          </a:p>
        </p:txBody>
      </p:sp>
      <p:cxnSp>
        <p:nvCxnSpPr>
          <p:cNvPr id="6" name="Straight Connector 5"/>
          <p:cNvCxnSpPr/>
          <p:nvPr/>
        </p:nvCxnSpPr>
        <p:spPr>
          <a:xfrm>
            <a:off x="0" y="908720"/>
            <a:ext cx="9144000" cy="0"/>
          </a:xfrm>
          <a:prstGeom prst="line">
            <a:avLst/>
          </a:prstGeom>
          <a:ln w="38100" cmpd="dbl">
            <a:solidFill>
              <a:schemeClr val="accent1">
                <a:lumMod val="75000"/>
              </a:schemeClr>
            </a:solidFill>
          </a:ln>
          <a:effectLst>
            <a:outerShdw blurRad="50800" dist="50800" dir="5400000" algn="ctr" rotWithShape="0">
              <a:schemeClr val="accent1">
                <a:lumMod val="60000"/>
                <a:lumOff val="40000"/>
              </a:schemeClr>
            </a:outerShdw>
          </a:effectLst>
        </p:spPr>
        <p:style>
          <a:lnRef idx="1">
            <a:schemeClr val="accent1"/>
          </a:lnRef>
          <a:fillRef idx="0">
            <a:schemeClr val="accent1"/>
          </a:fillRef>
          <a:effectRef idx="0">
            <a:schemeClr val="accent1"/>
          </a:effectRef>
          <a:fontRef idx="minor">
            <a:schemeClr val="tx1"/>
          </a:fontRef>
        </p:style>
      </p:cxnSp>
      <p:sp>
        <p:nvSpPr>
          <p:cNvPr id="7" name="Content Placeholder 2"/>
          <p:cNvSpPr>
            <a:spLocks noGrp="1"/>
          </p:cNvSpPr>
          <p:nvPr>
            <p:ph idx="1"/>
          </p:nvPr>
        </p:nvSpPr>
        <p:spPr>
          <a:xfrm>
            <a:off x="457200" y="1700808"/>
            <a:ext cx="8229600" cy="4824536"/>
          </a:xfrm>
        </p:spPr>
        <p:txBody>
          <a:bodyPr>
            <a:noAutofit/>
          </a:bodyPr>
          <a:lstStyle/>
          <a:p>
            <a:pPr marL="0" indent="0" algn="ctr">
              <a:buNone/>
            </a:pPr>
            <a:r>
              <a:rPr lang="en-US" altLang="ja-JP" sz="2000" b="1" dirty="0" err="1">
                <a:latin typeface="Tahoma" pitchFamily="34" charset="0"/>
                <a:ea typeface="Tahoma" pitchFamily="34" charset="0"/>
                <a:cs typeface="Tahoma" pitchFamily="34" charset="0"/>
              </a:rPr>
              <a:t>Bước</a:t>
            </a:r>
            <a:r>
              <a:rPr lang="en-US" altLang="ja-JP" sz="2000" b="1" dirty="0">
                <a:latin typeface="Tahoma" pitchFamily="34" charset="0"/>
                <a:ea typeface="Tahoma" pitchFamily="34" charset="0"/>
                <a:cs typeface="Tahoma" pitchFamily="34" charset="0"/>
              </a:rPr>
              <a:t> 1. </a:t>
            </a:r>
            <a:r>
              <a:rPr lang="en-US" altLang="ja-JP" sz="2000" b="1" dirty="0" err="1">
                <a:latin typeface="Tahoma" pitchFamily="34" charset="0"/>
                <a:ea typeface="Tahoma" pitchFamily="34" charset="0"/>
                <a:cs typeface="Tahoma" pitchFamily="34" charset="0"/>
              </a:rPr>
              <a:t>Hiệu</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trưởng</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tự</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đánh</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giá</a:t>
            </a:r>
            <a:r>
              <a:rPr lang="en-US" altLang="ja-JP" sz="2000" b="1" dirty="0">
                <a:latin typeface="Tahoma" pitchFamily="34" charset="0"/>
                <a:ea typeface="Tahoma" pitchFamily="34" charset="0"/>
                <a:cs typeface="Tahoma" pitchFamily="34" charset="0"/>
              </a:rPr>
              <a:t>: </a:t>
            </a:r>
          </a:p>
          <a:p>
            <a:pPr marL="0" indent="0" algn="ctr">
              <a:buNone/>
            </a:pPr>
            <a:endParaRPr lang="en-US" altLang="ja-JP" sz="1050" b="1" baseline="-25000" dirty="0">
              <a:latin typeface="Tahoma" pitchFamily="34" charset="0"/>
              <a:ea typeface="Tahoma" pitchFamily="34" charset="0"/>
              <a:cs typeface="Tahoma" pitchFamily="34" charset="0"/>
            </a:endParaRPr>
          </a:p>
          <a:p>
            <a:pPr marL="0" indent="0" algn="just">
              <a:buNone/>
            </a:pPr>
            <a:r>
              <a:rPr lang="en-US" altLang="ja-JP" sz="2000" b="1" dirty="0" err="1">
                <a:latin typeface="Tahoma" pitchFamily="34" charset="0"/>
                <a:ea typeface="Tahoma" pitchFamily="34" charset="0"/>
                <a:cs typeface="Tahoma" pitchFamily="34" charset="0"/>
              </a:rPr>
              <a:t>Cách</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đặt</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câu</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hỏi</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để</a:t>
            </a:r>
            <a:r>
              <a:rPr lang="en-US" altLang="ja-JP" sz="2000" b="1" dirty="0">
                <a:latin typeface="Tahoma" pitchFamily="34" charset="0"/>
                <a:ea typeface="Tahoma" pitchFamily="34" charset="0"/>
                <a:cs typeface="Tahoma" pitchFamily="34" charset="0"/>
              </a:rPr>
              <a:t> </a:t>
            </a:r>
            <a:r>
              <a:rPr lang="en-US" altLang="ja-JP" sz="2000" b="1" dirty="0" err="1">
                <a:latin typeface="Tahoma" pitchFamily="34" charset="0"/>
                <a:ea typeface="Tahoma" pitchFamily="34" charset="0"/>
                <a:cs typeface="Tahoma" pitchFamily="34" charset="0"/>
              </a:rPr>
              <a:t>tìm</a:t>
            </a:r>
            <a:r>
              <a:rPr lang="en-US" altLang="ja-JP" sz="2000" b="1" dirty="0">
                <a:latin typeface="Tahoma" pitchFamily="34" charset="0"/>
                <a:ea typeface="Tahoma" pitchFamily="34" charset="0"/>
                <a:cs typeface="Tahoma" pitchFamily="34" charset="0"/>
              </a:rPr>
              <a:t> minh </a:t>
            </a:r>
            <a:r>
              <a:rPr lang="en-US" altLang="ja-JP" sz="2000" b="1" dirty="0" err="1">
                <a:latin typeface="Tahoma" pitchFamily="34" charset="0"/>
                <a:ea typeface="Tahoma" pitchFamily="34" charset="0"/>
                <a:cs typeface="Tahoma" pitchFamily="34" charset="0"/>
              </a:rPr>
              <a:t>chứng</a:t>
            </a:r>
            <a:r>
              <a:rPr lang="en-US" altLang="ja-JP" sz="2000" b="1" dirty="0">
                <a:latin typeface="Tahoma" pitchFamily="34" charset="0"/>
                <a:ea typeface="Tahoma" pitchFamily="34" charset="0"/>
                <a:cs typeface="Tahoma" pitchFamily="34" charset="0"/>
              </a:rPr>
              <a:t>: </a:t>
            </a:r>
          </a:p>
          <a:p>
            <a:pPr marL="0" indent="0" algn="just">
              <a:buNone/>
            </a:pPr>
            <a:r>
              <a:rPr lang="en-US" altLang="ja-JP" sz="2000" b="1" dirty="0" err="1">
                <a:solidFill>
                  <a:srgbClr val="4F271C">
                    <a:satMod val="130000"/>
                  </a:srgbClr>
                </a:solidFill>
                <a:latin typeface="Tahoma" pitchFamily="34" charset="0"/>
                <a:ea typeface="Tahoma" pitchFamily="34" charset="0"/>
                <a:cs typeface="Tahoma" pitchFamily="34" charset="0"/>
              </a:rPr>
              <a:t>Ví</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dụ</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cho</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tiêu</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chí</a:t>
            </a:r>
            <a:r>
              <a:rPr lang="en-US" altLang="ja-JP" sz="2000" b="1" dirty="0">
                <a:solidFill>
                  <a:srgbClr val="4F271C">
                    <a:satMod val="130000"/>
                  </a:srgbClr>
                </a:solidFill>
                <a:latin typeface="Tahoma" pitchFamily="34" charset="0"/>
                <a:ea typeface="Tahoma" pitchFamily="34" charset="0"/>
                <a:cs typeface="Tahoma" pitchFamily="34" charset="0"/>
              </a:rPr>
              <a:t> 6. </a:t>
            </a:r>
            <a:r>
              <a:rPr lang="en-US" altLang="ja-JP" sz="2000" b="1" dirty="0" err="1">
                <a:solidFill>
                  <a:srgbClr val="4F271C">
                    <a:satMod val="130000"/>
                  </a:srgbClr>
                </a:solidFill>
                <a:latin typeface="Tahoma" pitchFamily="34" charset="0"/>
                <a:ea typeface="Tahoma" pitchFamily="34" charset="0"/>
                <a:cs typeface="Tahoma" pitchFamily="34" charset="0"/>
              </a:rPr>
              <a:t>Quản</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trị</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nhân</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sự</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nhà</a:t>
            </a:r>
            <a:r>
              <a:rPr lang="en-US" altLang="ja-JP" sz="2000" b="1" dirty="0">
                <a:solidFill>
                  <a:srgbClr val="4F271C">
                    <a:satMod val="130000"/>
                  </a:srgbClr>
                </a:solidFill>
                <a:latin typeface="Tahoma" pitchFamily="34" charset="0"/>
                <a:ea typeface="Tahoma" pitchFamily="34" charset="0"/>
                <a:cs typeface="Tahoma" pitchFamily="34" charset="0"/>
              </a:rPr>
              <a:t> </a:t>
            </a:r>
            <a:r>
              <a:rPr lang="en-US" altLang="ja-JP" sz="2000" b="1" dirty="0" err="1">
                <a:solidFill>
                  <a:srgbClr val="4F271C">
                    <a:satMod val="130000"/>
                  </a:srgbClr>
                </a:solidFill>
                <a:latin typeface="Tahoma" pitchFamily="34" charset="0"/>
                <a:ea typeface="Tahoma" pitchFamily="34" charset="0"/>
                <a:cs typeface="Tahoma" pitchFamily="34" charset="0"/>
              </a:rPr>
              <a:t>trường</a:t>
            </a:r>
            <a:endParaRPr lang="en-US" altLang="ja-JP" sz="2000" b="1" dirty="0">
              <a:solidFill>
                <a:srgbClr val="4F271C">
                  <a:satMod val="130000"/>
                </a:srgbClr>
              </a:solidFill>
              <a:latin typeface="Tahoma" pitchFamily="34" charset="0"/>
              <a:ea typeface="Tahoma" pitchFamily="34" charset="0"/>
              <a:cs typeface="Tahoma" pitchFamily="34" charset="0"/>
            </a:endParaRPr>
          </a:p>
          <a:p>
            <a:r>
              <a:rPr lang="en-US" altLang="ja-JP" sz="1800" dirty="0" err="1"/>
              <a:t>Xin</a:t>
            </a:r>
            <a:r>
              <a:rPr lang="en-US" altLang="ja-JP" sz="1800" dirty="0"/>
              <a:t> </a:t>
            </a:r>
            <a:r>
              <a:rPr lang="en-US" altLang="ja-JP" sz="1800" dirty="0" err="1"/>
              <a:t>cho</a:t>
            </a:r>
            <a:r>
              <a:rPr lang="en-US" altLang="ja-JP" sz="1800" dirty="0"/>
              <a:t> </a:t>
            </a:r>
            <a:r>
              <a:rPr lang="en-US" altLang="ja-JP" sz="1800" dirty="0" err="1"/>
              <a:t>ví</a:t>
            </a:r>
            <a:r>
              <a:rPr lang="en-US" altLang="ja-JP" sz="1800" dirty="0"/>
              <a:t> </a:t>
            </a:r>
            <a:r>
              <a:rPr lang="en-US" altLang="ja-JP" sz="1800" dirty="0" err="1"/>
              <a:t>dụ</a:t>
            </a:r>
            <a:r>
              <a:rPr lang="en-US" altLang="ja-JP" sz="1800" dirty="0"/>
              <a:t> </a:t>
            </a:r>
            <a:r>
              <a:rPr lang="en-US" altLang="ja-JP" sz="1800" dirty="0" err="1"/>
              <a:t>về</a:t>
            </a:r>
            <a:r>
              <a:rPr lang="en-US" altLang="ja-JP" sz="1800" dirty="0"/>
              <a:t> </a:t>
            </a:r>
            <a:r>
              <a:rPr lang="en-US" altLang="ja-JP" sz="1800" dirty="0" err="1"/>
              <a:t>các</a:t>
            </a:r>
            <a:r>
              <a:rPr lang="en-US" altLang="ja-JP" sz="1800" dirty="0"/>
              <a:t> </a:t>
            </a:r>
            <a:r>
              <a:rPr lang="en-US" altLang="ja-JP" sz="1800" dirty="0" err="1"/>
              <a:t>sáng</a:t>
            </a:r>
            <a:r>
              <a:rPr lang="en-US" altLang="ja-JP" sz="1800" dirty="0"/>
              <a:t> </a:t>
            </a:r>
            <a:r>
              <a:rPr lang="en-US" altLang="ja-JP" sz="1800" dirty="0" err="1"/>
              <a:t>kiến</a:t>
            </a:r>
            <a:r>
              <a:rPr lang="en-US" altLang="ja-JP" sz="1800" dirty="0"/>
              <a:t> </a:t>
            </a:r>
            <a:r>
              <a:rPr lang="en-US" altLang="ja-JP" sz="1800" dirty="0" err="1"/>
              <a:t>phát</a:t>
            </a:r>
            <a:r>
              <a:rPr lang="en-US" altLang="ja-JP" sz="1800" dirty="0"/>
              <a:t> </a:t>
            </a:r>
            <a:r>
              <a:rPr lang="en-US" altLang="ja-JP" sz="1800" dirty="0" err="1"/>
              <a:t>triển</a:t>
            </a:r>
            <a:r>
              <a:rPr lang="en-US" altLang="ja-JP" sz="1800" dirty="0"/>
              <a:t> </a:t>
            </a:r>
            <a:r>
              <a:rPr lang="en-US" altLang="ja-JP" sz="1800" dirty="0" err="1"/>
              <a:t>năng</a:t>
            </a:r>
            <a:r>
              <a:rPr lang="en-US" altLang="ja-JP" sz="1800" dirty="0"/>
              <a:t> </a:t>
            </a:r>
            <a:r>
              <a:rPr lang="en-US" altLang="ja-JP" sz="1800" dirty="0" err="1"/>
              <a:t>lực</a:t>
            </a:r>
            <a:r>
              <a:rPr lang="en-US" altLang="ja-JP" sz="1800" dirty="0"/>
              <a:t> </a:t>
            </a:r>
            <a:r>
              <a:rPr lang="en-US" altLang="ja-JP" sz="1800" dirty="0" err="1"/>
              <a:t>nghề</a:t>
            </a:r>
            <a:r>
              <a:rPr lang="en-US" altLang="ja-JP" sz="1800" dirty="0"/>
              <a:t> </a:t>
            </a:r>
            <a:r>
              <a:rPr lang="en-US" altLang="ja-JP" sz="1800" dirty="0" err="1"/>
              <a:t>nghiệp</a:t>
            </a:r>
            <a:r>
              <a:rPr lang="en-US" altLang="ja-JP" sz="1800" dirty="0"/>
              <a:t> </a:t>
            </a:r>
            <a:r>
              <a:rPr lang="en-US" altLang="ja-JP" sz="1800" dirty="0" err="1"/>
              <a:t>được</a:t>
            </a:r>
            <a:r>
              <a:rPr lang="en-US" altLang="ja-JP" sz="1800" dirty="0"/>
              <a:t> </a:t>
            </a:r>
            <a:r>
              <a:rPr lang="en-US" altLang="ja-JP" sz="1800" dirty="0" err="1"/>
              <a:t>thực</a:t>
            </a:r>
            <a:r>
              <a:rPr lang="en-US" altLang="ja-JP" sz="1800" dirty="0"/>
              <a:t> </a:t>
            </a:r>
            <a:r>
              <a:rPr lang="en-US" altLang="ja-JP" sz="1800" dirty="0" err="1"/>
              <a:t>hiện</a:t>
            </a:r>
            <a:r>
              <a:rPr lang="en-US" altLang="ja-JP" sz="1800" dirty="0"/>
              <a:t> </a:t>
            </a:r>
            <a:r>
              <a:rPr lang="en-US" altLang="ja-JP" sz="1800" dirty="0" err="1"/>
              <a:t>trong</a:t>
            </a:r>
            <a:r>
              <a:rPr lang="en-US" altLang="ja-JP" sz="1800" dirty="0"/>
              <a:t> </a:t>
            </a:r>
            <a:r>
              <a:rPr lang="en-US" altLang="ja-JP" sz="1800" dirty="0" err="1"/>
              <a:t>năm</a:t>
            </a:r>
            <a:r>
              <a:rPr lang="en-US" altLang="ja-JP" sz="1800" dirty="0"/>
              <a:t> </a:t>
            </a:r>
            <a:r>
              <a:rPr lang="en-US" altLang="ja-JP" sz="1800" dirty="0" err="1"/>
              <a:t>học</a:t>
            </a:r>
            <a:r>
              <a:rPr lang="en-US" altLang="ja-JP" sz="1800" dirty="0"/>
              <a:t> </a:t>
            </a:r>
            <a:r>
              <a:rPr lang="en-US" altLang="ja-JP" sz="1800" dirty="0" err="1"/>
              <a:t>này</a:t>
            </a:r>
            <a:r>
              <a:rPr lang="en-US" altLang="ja-JP" sz="1800" dirty="0"/>
              <a:t> </a:t>
            </a:r>
            <a:r>
              <a:rPr lang="en-US" altLang="ja-JP" sz="1800" dirty="0" err="1"/>
              <a:t>để</a:t>
            </a:r>
            <a:r>
              <a:rPr lang="en-US" altLang="ja-JP" sz="1800" dirty="0"/>
              <a:t> </a:t>
            </a:r>
            <a:r>
              <a:rPr lang="en-US" altLang="ja-JP" sz="1800" dirty="0" err="1"/>
              <a:t>nâng</a:t>
            </a:r>
            <a:r>
              <a:rPr lang="en-US" altLang="ja-JP" sz="1800" dirty="0"/>
              <a:t> </a:t>
            </a:r>
            <a:r>
              <a:rPr lang="en-US" altLang="ja-JP" sz="1800" dirty="0" err="1"/>
              <a:t>cao</a:t>
            </a:r>
            <a:r>
              <a:rPr lang="en-US" altLang="ja-JP" sz="1800" dirty="0"/>
              <a:t> </a:t>
            </a:r>
            <a:r>
              <a:rPr lang="en-US" altLang="ja-JP" sz="1800" dirty="0" err="1"/>
              <a:t>hiệu</a:t>
            </a:r>
            <a:r>
              <a:rPr lang="en-US" altLang="ja-JP" sz="1800" dirty="0"/>
              <a:t> </a:t>
            </a:r>
            <a:r>
              <a:rPr lang="en-US" altLang="ja-JP" sz="1800" dirty="0" err="1"/>
              <a:t>suất</a:t>
            </a:r>
            <a:r>
              <a:rPr lang="en-US" altLang="ja-JP" sz="1800" dirty="0"/>
              <a:t> </a:t>
            </a:r>
            <a:r>
              <a:rPr lang="en-US" altLang="ja-JP" sz="1800" dirty="0" err="1"/>
              <a:t>làm</a:t>
            </a:r>
            <a:r>
              <a:rPr lang="en-US" altLang="ja-JP" sz="1800" dirty="0"/>
              <a:t> </a:t>
            </a:r>
            <a:r>
              <a:rPr lang="en-US" altLang="ja-JP" sz="1800" dirty="0" err="1"/>
              <a:t>việc</a:t>
            </a:r>
            <a:r>
              <a:rPr lang="en-US" altLang="ja-JP" sz="1800" dirty="0"/>
              <a:t> </a:t>
            </a:r>
            <a:r>
              <a:rPr lang="en-US" altLang="ja-JP" sz="1800" dirty="0" err="1"/>
              <a:t>của</a:t>
            </a:r>
            <a:r>
              <a:rPr lang="en-US" altLang="ja-JP" sz="1800" dirty="0"/>
              <a:t> </a:t>
            </a:r>
            <a:r>
              <a:rPr lang="en-US" altLang="ja-JP" sz="1800" dirty="0" err="1"/>
              <a:t>của</a:t>
            </a:r>
            <a:r>
              <a:rPr lang="en-US" altLang="ja-JP" sz="1800" dirty="0"/>
              <a:t> </a:t>
            </a:r>
            <a:r>
              <a:rPr lang="en-US" altLang="ja-JP" sz="1800" dirty="0" err="1"/>
              <a:t>giáo</a:t>
            </a:r>
            <a:r>
              <a:rPr lang="en-US" altLang="ja-JP" sz="1800" dirty="0"/>
              <a:t> </a:t>
            </a:r>
            <a:r>
              <a:rPr lang="en-US" altLang="ja-JP" sz="1800" dirty="0" err="1"/>
              <a:t>viên</a:t>
            </a:r>
            <a:r>
              <a:rPr lang="en-US" altLang="ja-JP" sz="1800" dirty="0"/>
              <a:t>, </a:t>
            </a:r>
            <a:r>
              <a:rPr lang="en-US" altLang="ja-JP" sz="1800" dirty="0" err="1"/>
              <a:t>nhân</a:t>
            </a:r>
            <a:r>
              <a:rPr lang="en-US" altLang="ja-JP" sz="1800" dirty="0"/>
              <a:t> </a:t>
            </a:r>
            <a:r>
              <a:rPr lang="en-US" altLang="ja-JP" sz="1800" dirty="0" err="1"/>
              <a:t>viên</a:t>
            </a:r>
            <a:r>
              <a:rPr lang="en-US" altLang="ja-JP" sz="1800" dirty="0"/>
              <a:t>?.</a:t>
            </a:r>
            <a:endParaRPr lang="ja-JP" altLang="ja-JP" sz="1800" dirty="0"/>
          </a:p>
          <a:p>
            <a:r>
              <a:rPr lang="en-US" altLang="ja-JP" sz="1800" dirty="0" err="1"/>
              <a:t>Hiệu</a:t>
            </a:r>
            <a:r>
              <a:rPr lang="en-US" altLang="ja-JP" sz="1800" dirty="0"/>
              <a:t> </a:t>
            </a:r>
            <a:r>
              <a:rPr lang="en-US" altLang="ja-JP" sz="1800" dirty="0" err="1"/>
              <a:t>trưởng</a:t>
            </a:r>
            <a:r>
              <a:rPr lang="en-US" altLang="ja-JP" sz="1800" dirty="0"/>
              <a:t> </a:t>
            </a:r>
            <a:r>
              <a:rPr lang="en-US" altLang="ja-JP" sz="1800" dirty="0" err="1"/>
              <a:t>có</a:t>
            </a:r>
            <a:r>
              <a:rPr lang="en-US" altLang="ja-JP" sz="1800" dirty="0"/>
              <a:t>  </a:t>
            </a:r>
            <a:r>
              <a:rPr lang="en-US" altLang="ja-JP" sz="1800" dirty="0" err="1"/>
              <a:t>điều</a:t>
            </a:r>
            <a:r>
              <a:rPr lang="en-US" altLang="ja-JP" sz="1800" dirty="0"/>
              <a:t> </a:t>
            </a:r>
            <a:r>
              <a:rPr lang="en-US" altLang="ja-JP" sz="1800" dirty="0" err="1"/>
              <a:t>chỉnh</a:t>
            </a:r>
            <a:r>
              <a:rPr lang="en-US" altLang="ja-JP" sz="1800" dirty="0"/>
              <a:t> </a:t>
            </a:r>
            <a:r>
              <a:rPr lang="en-US" altLang="ja-JP" sz="1800" dirty="0" err="1"/>
              <a:t>phân</a:t>
            </a:r>
            <a:r>
              <a:rPr lang="en-US" altLang="ja-JP" sz="1800" dirty="0"/>
              <a:t> </a:t>
            </a:r>
            <a:r>
              <a:rPr lang="en-US" altLang="ja-JP" sz="1800" dirty="0" err="1"/>
              <a:t>công</a:t>
            </a:r>
            <a:r>
              <a:rPr lang="en-US" altLang="ja-JP" sz="1800" dirty="0"/>
              <a:t> </a:t>
            </a:r>
            <a:r>
              <a:rPr lang="en-US" altLang="ja-JP" sz="1800" dirty="0" err="1"/>
              <a:t>công</a:t>
            </a:r>
            <a:r>
              <a:rPr lang="en-US" altLang="ja-JP" sz="1800" dirty="0"/>
              <a:t> </a:t>
            </a:r>
            <a:r>
              <a:rPr lang="en-US" altLang="ja-JP" sz="1800" dirty="0" err="1"/>
              <a:t>việc</a:t>
            </a:r>
            <a:r>
              <a:rPr lang="en-US" altLang="ja-JP" sz="1800" dirty="0"/>
              <a:t> </a:t>
            </a:r>
            <a:r>
              <a:rPr lang="en-US" altLang="ja-JP" sz="1800" dirty="0" err="1"/>
              <a:t>cho</a:t>
            </a:r>
            <a:r>
              <a:rPr lang="en-US" altLang="ja-JP" sz="1800" dirty="0"/>
              <a:t> </a:t>
            </a:r>
            <a:r>
              <a:rPr lang="en-US" altLang="ja-JP" sz="1800" dirty="0" err="1"/>
              <a:t>giáo</a:t>
            </a:r>
            <a:r>
              <a:rPr lang="en-US" altLang="ja-JP" sz="1800" dirty="0"/>
              <a:t> </a:t>
            </a:r>
            <a:r>
              <a:rPr lang="en-US" altLang="ja-JP" sz="1800" dirty="0" err="1"/>
              <a:t>viên</a:t>
            </a:r>
            <a:r>
              <a:rPr lang="en-US" altLang="ja-JP" sz="1800" dirty="0"/>
              <a:t>, </a:t>
            </a:r>
            <a:r>
              <a:rPr lang="en-US" altLang="ja-JP" sz="1800" dirty="0" err="1"/>
              <a:t>nhân</a:t>
            </a:r>
            <a:r>
              <a:rPr lang="en-US" altLang="ja-JP" sz="1800" dirty="0"/>
              <a:t> </a:t>
            </a:r>
            <a:r>
              <a:rPr lang="en-US" altLang="ja-JP" sz="1800" dirty="0" err="1"/>
              <a:t>viên</a:t>
            </a:r>
            <a:endParaRPr lang="ja-JP" altLang="ja-JP" sz="1800" dirty="0"/>
          </a:p>
          <a:p>
            <a:r>
              <a:rPr lang="vi-VN" altLang="ja-JP" sz="1800" dirty="0"/>
              <a:t>Hiệu trưởng làm thế nào để thúc đẩy vai trò phát triển chuyên môn của giáo viên cốt cán?</a:t>
            </a:r>
            <a:endParaRPr lang="ja-JP" altLang="ja-JP" sz="1800" dirty="0"/>
          </a:p>
          <a:p>
            <a:r>
              <a:rPr lang="vi-VN" altLang="ja-JP" sz="1800" dirty="0"/>
              <a:t>Hiệu trưởng làm thế nào để đảm bảo giáo viên và nhân viên mới nhận được sự hỗ trợ mà họ cần?</a:t>
            </a:r>
            <a:endParaRPr lang="ja-JP" altLang="ja-JP" sz="1800" dirty="0"/>
          </a:p>
          <a:p>
            <a:r>
              <a:rPr lang="vi-VN" altLang="ja-JP" sz="1800" dirty="0"/>
              <a:t>Hiệu trưởng làm thế nào để thúc đẩy bầu không khí học tập phát triển nghề nghiệp giữa các giáo viên,nhân viên?</a:t>
            </a:r>
            <a:endParaRPr lang="ja-JP" altLang="ja-JP" sz="1800" dirty="0"/>
          </a:p>
          <a:p>
            <a:r>
              <a:rPr lang="vi-VN" altLang="ja-JP" sz="1800" dirty="0"/>
              <a:t>Hiệu trưởng đã có quyết định quản lý nhân sự khó khăn nhất đã thực hiện trong năm nay là gì?</a:t>
            </a:r>
            <a:endParaRPr lang="en-US" altLang="ja-JP" sz="1400" dirty="0">
              <a:solidFill>
                <a:srgbClr val="4F271C">
                  <a:satMod val="130000"/>
                </a:srgbClr>
              </a:solidFill>
              <a:latin typeface="Tahoma" pitchFamily="34" charset="0"/>
              <a:ea typeface="Tahoma" pitchFamily="34" charset="0"/>
              <a:cs typeface="Tahoma" pitchFamily="34" charset="0"/>
            </a:endParaRPr>
          </a:p>
          <a:p>
            <a:pPr algn="just">
              <a:buFontTx/>
              <a:buChar char="-"/>
            </a:pPr>
            <a:endParaRPr kumimoji="1" lang="ja-JP" altLang="en-US" sz="2000" dirty="0">
              <a:latin typeface="Tahoma" pitchFamily="34" charset="0"/>
              <a:cs typeface="Tahoma" pitchFamily="34" charset="0"/>
            </a:endParaRPr>
          </a:p>
        </p:txBody>
      </p:sp>
    </p:spTree>
    <p:extLst>
      <p:ext uri="{BB962C8B-B14F-4D97-AF65-F5344CB8AC3E}">
        <p14:creationId xmlns:p14="http://schemas.microsoft.com/office/powerpoint/2010/main" val="3602282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44182</TotalTime>
  <Words>3121</Words>
  <Application>Microsoft Office PowerPoint</Application>
  <PresentationFormat>On-screen Show (4:3)</PresentationFormat>
  <Paragraphs>219</Paragraphs>
  <Slides>25</Slides>
  <Notes>15</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25</vt:i4>
      </vt:variant>
    </vt:vector>
  </HeadingPairs>
  <TitlesOfParts>
    <vt:vector size="38" baseType="lpstr">
      <vt:lpstr>HGP明朝E</vt:lpstr>
      <vt:lpstr>MS PGothic</vt:lpstr>
      <vt:lpstr>MS PGothic</vt:lpstr>
      <vt:lpstr>宋体</vt:lpstr>
      <vt:lpstr>Arial</vt:lpstr>
      <vt:lpstr>Calibri</vt:lpstr>
      <vt:lpstr>Constantia</vt:lpstr>
      <vt:lpstr>Tahoma</vt:lpstr>
      <vt:lpstr>Times</vt:lpstr>
      <vt:lpstr>Times New Roman</vt:lpstr>
      <vt:lpstr>Wingdings</vt:lpstr>
      <vt:lpstr>Wingdings 2</vt:lpstr>
      <vt:lpstr>Flow</vt:lpstr>
      <vt:lpstr>PowerPoint Presentation</vt:lpstr>
      <vt:lpstr>HƯỚNG DẪN SỬ DỤNG CHUẨN HIỆU TRƯỞNG CƠ SỞ GIÁO DỤC PHỔ THÔNG</vt:lpstr>
      <vt:lpstr>HƯỚNG DẪN SỬ DỤNG CHUẨN HIỆU TRƯỞNG CƠ SỞ GIÁO DỤC PHỔ THÔNG</vt:lpstr>
      <vt:lpstr>HƯỚNG DẪN SỬ DỤNG CHUẨN HIỆU TRƯỞNG CƠ SỞ GIÁO DỤC PHỔ THÔNG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Kieu Huong Tran</dc:creator>
  <cp:lastModifiedBy>BGD</cp:lastModifiedBy>
  <cp:revision>164</cp:revision>
  <dcterms:created xsi:type="dcterms:W3CDTF">2017-08-18T22:53:47Z</dcterms:created>
  <dcterms:modified xsi:type="dcterms:W3CDTF">2019-05-06T04:12:20Z</dcterms:modified>
</cp:coreProperties>
</file>