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44"/>
  </p:notesMasterIdLst>
  <p:sldIdLst>
    <p:sldId id="256" r:id="rId2"/>
    <p:sldId id="257" r:id="rId3"/>
    <p:sldId id="259" r:id="rId4"/>
    <p:sldId id="284" r:id="rId5"/>
    <p:sldId id="315" r:id="rId6"/>
    <p:sldId id="317" r:id="rId7"/>
    <p:sldId id="340" r:id="rId8"/>
    <p:sldId id="285" r:id="rId9"/>
    <p:sldId id="319" r:id="rId10"/>
    <p:sldId id="299" r:id="rId11"/>
    <p:sldId id="341" r:id="rId12"/>
    <p:sldId id="300" r:id="rId13"/>
    <p:sldId id="342" r:id="rId14"/>
    <p:sldId id="302" r:id="rId15"/>
    <p:sldId id="303" r:id="rId16"/>
    <p:sldId id="304" r:id="rId17"/>
    <p:sldId id="320" r:id="rId18"/>
    <p:sldId id="321" r:id="rId19"/>
    <p:sldId id="322" r:id="rId20"/>
    <p:sldId id="323" r:id="rId21"/>
    <p:sldId id="305" r:id="rId22"/>
    <p:sldId id="349" r:id="rId23"/>
    <p:sldId id="306" r:id="rId24"/>
    <p:sldId id="307" r:id="rId25"/>
    <p:sldId id="324" r:id="rId26"/>
    <p:sldId id="328" r:id="rId27"/>
    <p:sldId id="329" r:id="rId28"/>
    <p:sldId id="331" r:id="rId29"/>
    <p:sldId id="332" r:id="rId30"/>
    <p:sldId id="333" r:id="rId31"/>
    <p:sldId id="334" r:id="rId32"/>
    <p:sldId id="335" r:id="rId33"/>
    <p:sldId id="337" r:id="rId34"/>
    <p:sldId id="336" r:id="rId35"/>
    <p:sldId id="343" r:id="rId36"/>
    <p:sldId id="344" r:id="rId37"/>
    <p:sldId id="345" r:id="rId38"/>
    <p:sldId id="346" r:id="rId39"/>
    <p:sldId id="347" r:id="rId40"/>
    <p:sldId id="348" r:id="rId41"/>
    <p:sldId id="325" r:id="rId42"/>
    <p:sldId id="283" r:id="rId4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106"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D538A9-34FC-4770-A876-BADEB0F6AB12}" type="doc">
      <dgm:prSet loTypeId="urn:microsoft.com/office/officeart/2005/8/layout/target1" loCatId="relationship" qsTypeId="urn:microsoft.com/office/officeart/2005/8/quickstyle/simple1" qsCatId="simple" csTypeId="urn:microsoft.com/office/officeart/2005/8/colors/colorful1" csCatId="colorful" phldr="1"/>
      <dgm:spPr/>
    </dgm:pt>
    <dgm:pt modelId="{48A7096E-64DB-4DCA-BE42-C87779CEDACA}">
      <dgm:prSet phldrT="[Text]"/>
      <dgm:spPr/>
      <dgm:t>
        <a:bodyPr/>
        <a:lstStyle/>
        <a:p>
          <a:r>
            <a:rPr lang="en-US" dirty="0"/>
            <a:t>HỌC SINH</a:t>
          </a:r>
        </a:p>
      </dgm:t>
    </dgm:pt>
    <dgm:pt modelId="{179C47FF-471B-4464-B1FE-D00E2BC75276}" type="parTrans" cxnId="{7F5E3BEC-7AA4-4E18-85A7-57D647F57667}">
      <dgm:prSet/>
      <dgm:spPr/>
      <dgm:t>
        <a:bodyPr/>
        <a:lstStyle/>
        <a:p>
          <a:endParaRPr lang="en-US"/>
        </a:p>
      </dgm:t>
    </dgm:pt>
    <dgm:pt modelId="{55C9FFB7-F887-4B0F-9B91-91157E01329E}" type="sibTrans" cxnId="{7F5E3BEC-7AA4-4E18-85A7-57D647F57667}">
      <dgm:prSet/>
      <dgm:spPr/>
      <dgm:t>
        <a:bodyPr/>
        <a:lstStyle/>
        <a:p>
          <a:endParaRPr lang="en-US"/>
        </a:p>
      </dgm:t>
    </dgm:pt>
    <dgm:pt modelId="{BC22B9B3-2DF0-4AFC-8420-CD1607DB48D1}">
      <dgm:prSet phldrT="[Text]"/>
      <dgm:spPr/>
      <dgm:t>
        <a:bodyPr/>
        <a:lstStyle/>
        <a:p>
          <a:r>
            <a:rPr lang="en-US" dirty="0"/>
            <a:t>GIÁO VIÊN, NHÂN VIÊN</a:t>
          </a:r>
        </a:p>
      </dgm:t>
    </dgm:pt>
    <dgm:pt modelId="{E3557956-CA28-4D5F-B29E-14BA9DEEA49F}" type="parTrans" cxnId="{F0D42F55-717B-4836-AF9A-9A0C3AEA058B}">
      <dgm:prSet/>
      <dgm:spPr/>
      <dgm:t>
        <a:bodyPr/>
        <a:lstStyle/>
        <a:p>
          <a:endParaRPr lang="en-US"/>
        </a:p>
      </dgm:t>
    </dgm:pt>
    <dgm:pt modelId="{E6E3EE66-86D2-45E5-ABF1-88F564E080F7}" type="sibTrans" cxnId="{F0D42F55-717B-4836-AF9A-9A0C3AEA058B}">
      <dgm:prSet/>
      <dgm:spPr/>
      <dgm:t>
        <a:bodyPr/>
        <a:lstStyle/>
        <a:p>
          <a:endParaRPr lang="en-US"/>
        </a:p>
      </dgm:t>
    </dgm:pt>
    <dgm:pt modelId="{EFC7D91B-114A-4DF3-82B6-F0B67064C6EE}">
      <dgm:prSet phldrT="[Text]"/>
      <dgm:spPr/>
      <dgm:t>
        <a:bodyPr/>
        <a:lstStyle/>
        <a:p>
          <a:r>
            <a:rPr lang="en-US" dirty="0">
              <a:latin typeface="Arial" pitchFamily="34" charset="0"/>
              <a:cs typeface="Arial" pitchFamily="34" charset="0"/>
            </a:rPr>
            <a:t>HIỆU TRƯỞNG</a:t>
          </a:r>
        </a:p>
      </dgm:t>
    </dgm:pt>
    <dgm:pt modelId="{14FD0DD7-9C3E-48CC-8C07-E78163EFEB12}" type="parTrans" cxnId="{1EEB40FD-6EA4-44DE-A404-A25513977162}">
      <dgm:prSet/>
      <dgm:spPr/>
      <dgm:t>
        <a:bodyPr/>
        <a:lstStyle/>
        <a:p>
          <a:endParaRPr lang="en-US"/>
        </a:p>
      </dgm:t>
    </dgm:pt>
    <dgm:pt modelId="{1400074F-2EC6-48BD-8B1B-5AC7007EFC25}" type="sibTrans" cxnId="{1EEB40FD-6EA4-44DE-A404-A25513977162}">
      <dgm:prSet/>
      <dgm:spPr/>
      <dgm:t>
        <a:bodyPr/>
        <a:lstStyle/>
        <a:p>
          <a:endParaRPr lang="en-US"/>
        </a:p>
      </dgm:t>
    </dgm:pt>
    <dgm:pt modelId="{EC5ACC26-6271-47CE-9529-956ED301BE55}" type="pres">
      <dgm:prSet presAssocID="{39D538A9-34FC-4770-A876-BADEB0F6AB12}" presName="composite" presStyleCnt="0">
        <dgm:presLayoutVars>
          <dgm:chMax val="5"/>
          <dgm:dir/>
          <dgm:resizeHandles val="exact"/>
        </dgm:presLayoutVars>
      </dgm:prSet>
      <dgm:spPr/>
    </dgm:pt>
    <dgm:pt modelId="{2A020865-6752-4DBE-8B9D-A1D4F42B6000}" type="pres">
      <dgm:prSet presAssocID="{48A7096E-64DB-4DCA-BE42-C87779CEDACA}" presName="circle1" presStyleLbl="lnNode1" presStyleIdx="0" presStyleCnt="3"/>
      <dgm:spPr/>
    </dgm:pt>
    <dgm:pt modelId="{668F3297-0644-4CCE-A261-734601A18D3A}" type="pres">
      <dgm:prSet presAssocID="{48A7096E-64DB-4DCA-BE42-C87779CEDACA}" presName="text1" presStyleLbl="revTx" presStyleIdx="0" presStyleCnt="3">
        <dgm:presLayoutVars>
          <dgm:bulletEnabled val="1"/>
        </dgm:presLayoutVars>
      </dgm:prSet>
      <dgm:spPr/>
    </dgm:pt>
    <dgm:pt modelId="{2E9B8338-70FB-40D3-B31F-CA7C96F14F55}" type="pres">
      <dgm:prSet presAssocID="{48A7096E-64DB-4DCA-BE42-C87779CEDACA}" presName="line1" presStyleLbl="callout" presStyleIdx="0" presStyleCnt="6"/>
      <dgm:spPr/>
    </dgm:pt>
    <dgm:pt modelId="{57300027-440F-490D-86DF-D7EFF4371653}" type="pres">
      <dgm:prSet presAssocID="{48A7096E-64DB-4DCA-BE42-C87779CEDACA}" presName="d1" presStyleLbl="callout" presStyleIdx="1" presStyleCnt="6"/>
      <dgm:spPr/>
    </dgm:pt>
    <dgm:pt modelId="{F6683050-714B-4541-A149-7B5018842E7C}" type="pres">
      <dgm:prSet presAssocID="{BC22B9B3-2DF0-4AFC-8420-CD1607DB48D1}" presName="circle2" presStyleLbl="lnNode1" presStyleIdx="1" presStyleCnt="3"/>
      <dgm:spPr/>
    </dgm:pt>
    <dgm:pt modelId="{EDF33556-998E-4B53-90CB-BDA899D85113}" type="pres">
      <dgm:prSet presAssocID="{BC22B9B3-2DF0-4AFC-8420-CD1607DB48D1}" presName="text2" presStyleLbl="revTx" presStyleIdx="1" presStyleCnt="3" custScaleX="128182">
        <dgm:presLayoutVars>
          <dgm:bulletEnabled val="1"/>
        </dgm:presLayoutVars>
      </dgm:prSet>
      <dgm:spPr/>
    </dgm:pt>
    <dgm:pt modelId="{64E41FC7-FFC9-4026-92F1-8501B6FE1BAB}" type="pres">
      <dgm:prSet presAssocID="{BC22B9B3-2DF0-4AFC-8420-CD1607DB48D1}" presName="line2" presStyleLbl="callout" presStyleIdx="2" presStyleCnt="6"/>
      <dgm:spPr/>
    </dgm:pt>
    <dgm:pt modelId="{3A093F5A-4FF4-461A-9397-1607690091AA}" type="pres">
      <dgm:prSet presAssocID="{BC22B9B3-2DF0-4AFC-8420-CD1607DB48D1}" presName="d2" presStyleLbl="callout" presStyleIdx="3" presStyleCnt="6"/>
      <dgm:spPr/>
    </dgm:pt>
    <dgm:pt modelId="{A71D33D0-AB1B-4FB8-BC7A-D339B493E5E0}" type="pres">
      <dgm:prSet presAssocID="{EFC7D91B-114A-4DF3-82B6-F0B67064C6EE}" presName="circle3" presStyleLbl="lnNode1" presStyleIdx="2" presStyleCnt="3"/>
      <dgm:spPr/>
    </dgm:pt>
    <dgm:pt modelId="{B92E5ACB-FF92-4484-BA57-3D12C61F84F4}" type="pres">
      <dgm:prSet presAssocID="{EFC7D91B-114A-4DF3-82B6-F0B67064C6EE}" presName="text3" presStyleLbl="revTx" presStyleIdx="2" presStyleCnt="3">
        <dgm:presLayoutVars>
          <dgm:bulletEnabled val="1"/>
        </dgm:presLayoutVars>
      </dgm:prSet>
      <dgm:spPr/>
    </dgm:pt>
    <dgm:pt modelId="{9996B2E3-8A30-4A93-869F-12760E58486B}" type="pres">
      <dgm:prSet presAssocID="{EFC7D91B-114A-4DF3-82B6-F0B67064C6EE}" presName="line3" presStyleLbl="callout" presStyleIdx="4" presStyleCnt="6"/>
      <dgm:spPr/>
    </dgm:pt>
    <dgm:pt modelId="{ADFE0FB8-FCD1-4BC4-9C8E-EE1426692E1E}" type="pres">
      <dgm:prSet presAssocID="{EFC7D91B-114A-4DF3-82B6-F0B67064C6EE}" presName="d3" presStyleLbl="callout" presStyleIdx="5" presStyleCnt="6"/>
      <dgm:spPr/>
    </dgm:pt>
  </dgm:ptLst>
  <dgm:cxnLst>
    <dgm:cxn modelId="{C0DD131B-2DA8-4DBC-B387-8AE0B772CA89}" type="presOf" srcId="{39D538A9-34FC-4770-A876-BADEB0F6AB12}" destId="{EC5ACC26-6271-47CE-9529-956ED301BE55}" srcOrd="0" destOrd="0" presId="urn:microsoft.com/office/officeart/2005/8/layout/target1"/>
    <dgm:cxn modelId="{B8F8EE48-CDB6-40AF-999C-7AB9715E4582}" type="presOf" srcId="{48A7096E-64DB-4DCA-BE42-C87779CEDACA}" destId="{668F3297-0644-4CCE-A261-734601A18D3A}" srcOrd="0" destOrd="0" presId="urn:microsoft.com/office/officeart/2005/8/layout/target1"/>
    <dgm:cxn modelId="{7499B470-4097-4655-A565-CD911DF95A5D}" type="presOf" srcId="{BC22B9B3-2DF0-4AFC-8420-CD1607DB48D1}" destId="{EDF33556-998E-4B53-90CB-BDA899D85113}" srcOrd="0" destOrd="0" presId="urn:microsoft.com/office/officeart/2005/8/layout/target1"/>
    <dgm:cxn modelId="{F0D42F55-717B-4836-AF9A-9A0C3AEA058B}" srcId="{39D538A9-34FC-4770-A876-BADEB0F6AB12}" destId="{BC22B9B3-2DF0-4AFC-8420-CD1607DB48D1}" srcOrd="1" destOrd="0" parTransId="{E3557956-CA28-4D5F-B29E-14BA9DEEA49F}" sibTransId="{E6E3EE66-86D2-45E5-ABF1-88F564E080F7}"/>
    <dgm:cxn modelId="{43B5A6B5-78A8-4208-87CC-B2F593CC94E5}" type="presOf" srcId="{EFC7D91B-114A-4DF3-82B6-F0B67064C6EE}" destId="{B92E5ACB-FF92-4484-BA57-3D12C61F84F4}" srcOrd="0" destOrd="0" presId="urn:microsoft.com/office/officeart/2005/8/layout/target1"/>
    <dgm:cxn modelId="{7F5E3BEC-7AA4-4E18-85A7-57D647F57667}" srcId="{39D538A9-34FC-4770-A876-BADEB0F6AB12}" destId="{48A7096E-64DB-4DCA-BE42-C87779CEDACA}" srcOrd="0" destOrd="0" parTransId="{179C47FF-471B-4464-B1FE-D00E2BC75276}" sibTransId="{55C9FFB7-F887-4B0F-9B91-91157E01329E}"/>
    <dgm:cxn modelId="{1EEB40FD-6EA4-44DE-A404-A25513977162}" srcId="{39D538A9-34FC-4770-A876-BADEB0F6AB12}" destId="{EFC7D91B-114A-4DF3-82B6-F0B67064C6EE}" srcOrd="2" destOrd="0" parTransId="{14FD0DD7-9C3E-48CC-8C07-E78163EFEB12}" sibTransId="{1400074F-2EC6-48BD-8B1B-5AC7007EFC25}"/>
    <dgm:cxn modelId="{7C2F1C18-8EBE-4A1A-A1B0-EF53D5C34911}" type="presParOf" srcId="{EC5ACC26-6271-47CE-9529-956ED301BE55}" destId="{2A020865-6752-4DBE-8B9D-A1D4F42B6000}" srcOrd="0" destOrd="0" presId="urn:microsoft.com/office/officeart/2005/8/layout/target1"/>
    <dgm:cxn modelId="{AB9774E4-5146-48D7-9598-C724B76B1091}" type="presParOf" srcId="{EC5ACC26-6271-47CE-9529-956ED301BE55}" destId="{668F3297-0644-4CCE-A261-734601A18D3A}" srcOrd="1" destOrd="0" presId="urn:microsoft.com/office/officeart/2005/8/layout/target1"/>
    <dgm:cxn modelId="{3A863C8F-5A6B-49EE-B1A4-0531C72FD1EA}" type="presParOf" srcId="{EC5ACC26-6271-47CE-9529-956ED301BE55}" destId="{2E9B8338-70FB-40D3-B31F-CA7C96F14F55}" srcOrd="2" destOrd="0" presId="urn:microsoft.com/office/officeart/2005/8/layout/target1"/>
    <dgm:cxn modelId="{B90BD7F8-D0F5-4DC5-86A2-10F9788C8E49}" type="presParOf" srcId="{EC5ACC26-6271-47CE-9529-956ED301BE55}" destId="{57300027-440F-490D-86DF-D7EFF4371653}" srcOrd="3" destOrd="0" presId="urn:microsoft.com/office/officeart/2005/8/layout/target1"/>
    <dgm:cxn modelId="{EC2BAC33-768C-4D88-97EA-323DC24114E5}" type="presParOf" srcId="{EC5ACC26-6271-47CE-9529-956ED301BE55}" destId="{F6683050-714B-4541-A149-7B5018842E7C}" srcOrd="4" destOrd="0" presId="urn:microsoft.com/office/officeart/2005/8/layout/target1"/>
    <dgm:cxn modelId="{279692B1-AFAA-4756-B2BC-1A5A3F7A3C02}" type="presParOf" srcId="{EC5ACC26-6271-47CE-9529-956ED301BE55}" destId="{EDF33556-998E-4B53-90CB-BDA899D85113}" srcOrd="5" destOrd="0" presId="urn:microsoft.com/office/officeart/2005/8/layout/target1"/>
    <dgm:cxn modelId="{897A9F16-5CF2-401F-A47B-8216DDAEFD55}" type="presParOf" srcId="{EC5ACC26-6271-47CE-9529-956ED301BE55}" destId="{64E41FC7-FFC9-4026-92F1-8501B6FE1BAB}" srcOrd="6" destOrd="0" presId="urn:microsoft.com/office/officeart/2005/8/layout/target1"/>
    <dgm:cxn modelId="{33417B97-6A8B-4CD8-BB6B-D8BA767C758F}" type="presParOf" srcId="{EC5ACC26-6271-47CE-9529-956ED301BE55}" destId="{3A093F5A-4FF4-461A-9397-1607690091AA}" srcOrd="7" destOrd="0" presId="urn:microsoft.com/office/officeart/2005/8/layout/target1"/>
    <dgm:cxn modelId="{0B78E707-8BDF-4D76-B864-8E806B6BAA65}" type="presParOf" srcId="{EC5ACC26-6271-47CE-9529-956ED301BE55}" destId="{A71D33D0-AB1B-4FB8-BC7A-D339B493E5E0}" srcOrd="8" destOrd="0" presId="urn:microsoft.com/office/officeart/2005/8/layout/target1"/>
    <dgm:cxn modelId="{610F50D1-E81B-4B2A-846E-F1FF88E3A4AF}" type="presParOf" srcId="{EC5ACC26-6271-47CE-9529-956ED301BE55}" destId="{B92E5ACB-FF92-4484-BA57-3D12C61F84F4}" srcOrd="9" destOrd="0" presId="urn:microsoft.com/office/officeart/2005/8/layout/target1"/>
    <dgm:cxn modelId="{CAE7D6E1-CF05-4A11-BFA4-0DB4B11DEF2A}" type="presParOf" srcId="{EC5ACC26-6271-47CE-9529-956ED301BE55}" destId="{9996B2E3-8A30-4A93-869F-12760E58486B}" srcOrd="10" destOrd="0" presId="urn:microsoft.com/office/officeart/2005/8/layout/target1"/>
    <dgm:cxn modelId="{1178CA1F-9806-46F5-82F8-1CBFF06B75C2}" type="presParOf" srcId="{EC5ACC26-6271-47CE-9529-956ED301BE55}" destId="{ADFE0FB8-FCD1-4BC4-9C8E-EE1426692E1E}" srcOrd="11" destOrd="0" presId="urn:microsoft.com/office/officeart/2005/8/layout/targe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3" csCatId="colorful" phldr="1"/>
      <dgm:spPr/>
    </dgm:pt>
    <dgm:pt modelId="{6747D863-6317-46FE-8BE7-CB210DF54B7A}">
      <dgm:prSet phldrT="[Text]"/>
      <dgm:spPr/>
      <dgm:t>
        <a:bodyPr/>
        <a:lstStyle/>
        <a:p>
          <a:r>
            <a:rPr lang="en-US" dirty="0"/>
            <a:t>MỨC ĐẠT</a:t>
          </a:r>
        </a:p>
        <a:p>
          <a:r>
            <a:rPr lang="en-US" dirty="0" err="1"/>
            <a:t>Có</a:t>
          </a:r>
          <a:r>
            <a:rPr lang="en-US" dirty="0"/>
            <a:t> </a:t>
          </a:r>
          <a:r>
            <a:rPr lang="en-US" dirty="0" err="1"/>
            <a:t>tư</a:t>
          </a:r>
          <a:r>
            <a:rPr lang="en-US" dirty="0"/>
            <a:t> </a:t>
          </a:r>
          <a:r>
            <a:rPr lang="en-US" dirty="0" err="1"/>
            <a:t>tưởng</a:t>
          </a:r>
          <a:r>
            <a:rPr lang="en-US" dirty="0"/>
            <a:t> </a:t>
          </a:r>
          <a:r>
            <a:rPr lang="en-US" dirty="0" err="1"/>
            <a:t>đổi</a:t>
          </a:r>
          <a:r>
            <a:rPr lang="en-US" dirty="0"/>
            <a:t> </a:t>
          </a:r>
          <a:r>
            <a:rPr lang="en-US" dirty="0" err="1"/>
            <a:t>mới</a:t>
          </a:r>
          <a:r>
            <a:rPr lang="en-US" dirty="0"/>
            <a:t> </a:t>
          </a:r>
          <a:r>
            <a:rPr lang="en-US" dirty="0" err="1"/>
            <a:t>trong</a:t>
          </a:r>
          <a:r>
            <a:rPr lang="en-US" dirty="0"/>
            <a:t> </a:t>
          </a:r>
          <a:r>
            <a:rPr lang="en-US" dirty="0" err="1"/>
            <a:t>lãnh</a:t>
          </a:r>
          <a:r>
            <a:rPr lang="en-US" dirty="0"/>
            <a:t> </a:t>
          </a:r>
          <a:r>
            <a:rPr lang="en-US" dirty="0" err="1"/>
            <a:t>đạo</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r>
            <a:rPr lang="en-US" dirty="0"/>
            <a:t> </a:t>
          </a:r>
          <a:r>
            <a:rPr lang="en-US" dirty="0" err="1"/>
            <a:t>nhằm</a:t>
          </a:r>
          <a:r>
            <a:rPr lang="en-US" dirty="0"/>
            <a:t> </a:t>
          </a:r>
          <a:r>
            <a:rPr lang="en-US" dirty="0" err="1"/>
            <a:t>phát</a:t>
          </a:r>
          <a:r>
            <a:rPr lang="en-US" dirty="0"/>
            <a:t> </a:t>
          </a:r>
          <a:r>
            <a:rPr lang="en-US" dirty="0" err="1"/>
            <a:t>triển</a:t>
          </a:r>
          <a:r>
            <a:rPr lang="en-US" dirty="0"/>
            <a:t> </a:t>
          </a:r>
          <a:r>
            <a:rPr lang="en-US" dirty="0" err="1"/>
            <a:t>phẩm</a:t>
          </a:r>
          <a:r>
            <a:rPr lang="en-US" dirty="0"/>
            <a:t> </a:t>
          </a:r>
          <a:r>
            <a:rPr lang="en-US" dirty="0" err="1"/>
            <a:t>chất</a:t>
          </a:r>
          <a:r>
            <a:rPr lang="en-US" dirty="0"/>
            <a:t>, </a:t>
          </a:r>
          <a:r>
            <a:rPr lang="en-US" dirty="0" err="1"/>
            <a:t>năng</a:t>
          </a:r>
          <a:r>
            <a:rPr lang="en-US" dirty="0"/>
            <a:t> </a:t>
          </a:r>
          <a:r>
            <a:rPr lang="en-US" dirty="0" err="1"/>
            <a:t>lực</a:t>
          </a:r>
          <a:r>
            <a:rPr lang="en-US" dirty="0"/>
            <a:t> </a:t>
          </a:r>
          <a:r>
            <a:rPr lang="en-US" dirty="0" err="1"/>
            <a:t>cho</a:t>
          </a:r>
          <a:r>
            <a:rPr lang="en-US" dirty="0"/>
            <a:t> </a:t>
          </a:r>
          <a:r>
            <a:rPr lang="en-US" dirty="0" err="1"/>
            <a:t>tất</a:t>
          </a:r>
          <a:r>
            <a:rPr lang="en-US" dirty="0"/>
            <a:t> </a:t>
          </a:r>
          <a:r>
            <a:rPr lang="en-US" dirty="0" err="1"/>
            <a:t>cả</a:t>
          </a:r>
          <a:r>
            <a:rPr lang="en-US" dirty="0"/>
            <a:t> </a:t>
          </a:r>
          <a:r>
            <a:rPr lang="en-US" dirty="0" err="1"/>
            <a:t>học</a:t>
          </a:r>
          <a:r>
            <a:rPr lang="en-US" dirty="0"/>
            <a:t> </a:t>
          </a:r>
          <a:r>
            <a:rPr lang="en-US" dirty="0" err="1"/>
            <a:t>sinh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Lan</a:t>
          </a:r>
          <a:r>
            <a:rPr lang="en-US" dirty="0"/>
            <a:t> </a:t>
          </a:r>
          <a:r>
            <a:rPr lang="en-US" dirty="0" err="1"/>
            <a:t>tỏa</a:t>
          </a:r>
          <a:r>
            <a:rPr lang="en-US" dirty="0"/>
            <a:t> </a:t>
          </a:r>
          <a:r>
            <a:rPr lang="en-US" dirty="0" err="1"/>
            <a:t>tư</a:t>
          </a:r>
          <a:r>
            <a:rPr lang="en-US" dirty="0"/>
            <a:t> </a:t>
          </a:r>
          <a:r>
            <a:rPr lang="en-US" dirty="0" err="1"/>
            <a:t>tưởng</a:t>
          </a:r>
          <a:r>
            <a:rPr lang="en-US" dirty="0"/>
            <a:t> </a:t>
          </a:r>
          <a:r>
            <a:rPr lang="en-US" dirty="0" err="1"/>
            <a:t>đổi</a:t>
          </a:r>
          <a:r>
            <a:rPr lang="en-US" dirty="0"/>
            <a:t> </a:t>
          </a:r>
          <a:r>
            <a:rPr lang="en-US" dirty="0" err="1"/>
            <a:t>mới</a:t>
          </a:r>
          <a:r>
            <a:rPr lang="en-US" dirty="0"/>
            <a:t> </a:t>
          </a:r>
          <a:r>
            <a:rPr lang="en-US" dirty="0" err="1"/>
            <a:t>đến</a:t>
          </a:r>
          <a:r>
            <a:rPr lang="en-US" dirty="0"/>
            <a:t> </a:t>
          </a:r>
          <a:r>
            <a:rPr lang="en-US" dirty="0" err="1"/>
            <a:t>mọi</a:t>
          </a:r>
          <a:r>
            <a:rPr lang="en-US" dirty="0"/>
            <a:t> </a:t>
          </a:r>
          <a:r>
            <a:rPr lang="en-US" dirty="0" err="1"/>
            <a:t>thành</a:t>
          </a:r>
          <a:r>
            <a:rPr lang="en-US" dirty="0"/>
            <a:t> </a:t>
          </a:r>
          <a:r>
            <a:rPr lang="en-US" dirty="0" err="1"/>
            <a:t>viên</a:t>
          </a:r>
          <a:r>
            <a:rPr lang="en-US" dirty="0"/>
            <a:t> </a:t>
          </a:r>
          <a:r>
            <a:rPr lang="en-US" dirty="0" err="1"/>
            <a:t>trong</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Có</a:t>
          </a:r>
          <a:r>
            <a:rPr lang="en-US" dirty="0"/>
            <a:t> </a:t>
          </a:r>
          <a:r>
            <a:rPr lang="en-US" dirty="0" err="1"/>
            <a:t>ảnh</a:t>
          </a:r>
          <a:r>
            <a:rPr lang="en-US" dirty="0"/>
            <a:t> </a:t>
          </a:r>
          <a:r>
            <a:rPr lang="en-US" dirty="0" err="1"/>
            <a:t>hưởng</a:t>
          </a:r>
          <a:r>
            <a:rPr lang="en-US" dirty="0"/>
            <a:t> </a:t>
          </a:r>
          <a:r>
            <a:rPr lang="en-US" dirty="0" err="1"/>
            <a:t>tích</a:t>
          </a:r>
          <a:r>
            <a:rPr lang="en-US" dirty="0"/>
            <a:t> </a:t>
          </a:r>
          <a:r>
            <a:rPr lang="en-US" dirty="0" err="1"/>
            <a:t>cực</a:t>
          </a:r>
          <a:r>
            <a:rPr lang="en-US" dirty="0"/>
            <a:t> </a:t>
          </a:r>
          <a:r>
            <a:rPr lang="en-US" dirty="0" err="1"/>
            <a:t>tới</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dục </a:t>
          </a:r>
          <a:r>
            <a:rPr lang="en-US" dirty="0" err="1"/>
            <a:t>phổ</a:t>
          </a:r>
          <a:r>
            <a:rPr lang="en-US" dirty="0"/>
            <a:t> </a:t>
          </a:r>
          <a:r>
            <a:rPr lang="en-US" dirty="0" err="1"/>
            <a:t>thông</a:t>
          </a:r>
          <a:r>
            <a:rPr lang="en-US" dirty="0"/>
            <a:t> </a:t>
          </a:r>
          <a:r>
            <a:rPr lang="en-US" dirty="0" err="1"/>
            <a:t>về</a:t>
          </a:r>
          <a:r>
            <a:rPr lang="en-US" dirty="0"/>
            <a:t> </a:t>
          </a:r>
          <a:r>
            <a:rPr lang="en-US" dirty="0" err="1"/>
            <a:t>tư</a:t>
          </a:r>
          <a:r>
            <a:rPr lang="en-US" dirty="0"/>
            <a:t> </a:t>
          </a:r>
          <a:r>
            <a:rPr lang="en-US" dirty="0" err="1"/>
            <a:t>tưởng</a:t>
          </a:r>
          <a:r>
            <a:rPr lang="en-US" dirty="0"/>
            <a:t> </a:t>
          </a:r>
          <a:r>
            <a:rPr lang="en-US" dirty="0" err="1"/>
            <a:t>đổi</a:t>
          </a:r>
          <a:r>
            <a:rPr lang="en-US" dirty="0"/>
            <a:t> </a:t>
          </a:r>
          <a:r>
            <a:rPr lang="en-US" dirty="0" err="1"/>
            <a:t>mới</a:t>
          </a:r>
          <a:r>
            <a:rPr lang="en-US" dirty="0"/>
            <a:t> </a:t>
          </a:r>
          <a:r>
            <a:rPr lang="en-US" dirty="0" err="1"/>
            <a:t>trong</a:t>
          </a:r>
          <a:r>
            <a:rPr lang="en-US" dirty="0"/>
            <a:t> </a:t>
          </a:r>
          <a:r>
            <a:rPr lang="en-US" dirty="0" err="1"/>
            <a:t>lãnh</a:t>
          </a:r>
          <a:r>
            <a:rPr lang="en-US" dirty="0"/>
            <a:t> </a:t>
          </a:r>
          <a:r>
            <a:rPr lang="en-US" dirty="0" err="1"/>
            <a:t>đạo</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668" custLinFactNeighborY="-1702">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01E7F06D-A7E9-400C-B183-F94236A9B267}" srcId="{32687E06-E86C-4744-970D-EE37C80D39E7}" destId="{6747D863-6317-46FE-8BE7-CB210DF54B7A}" srcOrd="0" destOrd="0" parTransId="{F8AAC3CA-6E10-4DDB-9C51-8135BDA0F23A}" sibTransId="{CDF95A9E-FF38-4122-933C-B3B229E57CB2}"/>
    <dgm:cxn modelId="{D3A7B053-2784-4576-9E1F-835C0976B602}" type="presOf" srcId="{6747D863-6317-46FE-8BE7-CB210DF54B7A}" destId="{D1B9C7C6-110F-4B63-8879-DCA4945F5A2D}" srcOrd="0" destOrd="0" presId="urn:microsoft.com/office/officeart/2005/8/layout/hProcess9"/>
    <dgm:cxn modelId="{370EF455-9DA0-448A-90F0-2F249EB1178D}" type="presOf" srcId="{F97F9165-05CA-4621-8AD6-22695A115968}" destId="{DA77809B-6729-456F-8231-F0AB83B553CF}" srcOrd="0" destOrd="0" presId="urn:microsoft.com/office/officeart/2005/8/layout/hProcess9"/>
    <dgm:cxn modelId="{619E1E94-FAB5-4584-83E9-EC93D687CA2C}" type="presOf" srcId="{8B0EC618-DAC5-4348-B237-548B1145CAB8}" destId="{F7C69D7B-7C4E-4B96-8910-EE615B5FC344}" srcOrd="0" destOrd="0" presId="urn:microsoft.com/office/officeart/2005/8/layout/hProcess9"/>
    <dgm:cxn modelId="{131574B7-79DE-40F6-9BD1-2BE9BB5A63F6}" type="presOf" srcId="{32687E06-E86C-4744-970D-EE37C80D39E7}" destId="{538B8B08-57BC-4824-93EF-6F24DA16217A}"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745A0446-EEEA-4A60-8892-CA1B2B8668A5}" type="presParOf" srcId="{538B8B08-57BC-4824-93EF-6F24DA16217A}" destId="{3552A19B-2F18-406C-B836-EEC010281EF6}" srcOrd="0" destOrd="0" presId="urn:microsoft.com/office/officeart/2005/8/layout/hProcess9"/>
    <dgm:cxn modelId="{B31DA0DA-D310-4F15-B3FD-A5DAA2EB6B52}" type="presParOf" srcId="{538B8B08-57BC-4824-93EF-6F24DA16217A}" destId="{C83D6E28-2A84-46FF-AA9F-A4480D0EE105}" srcOrd="1" destOrd="0" presId="urn:microsoft.com/office/officeart/2005/8/layout/hProcess9"/>
    <dgm:cxn modelId="{A334C8B9-DC21-4715-8C9E-E20160FF77D7}" type="presParOf" srcId="{C83D6E28-2A84-46FF-AA9F-A4480D0EE105}" destId="{D1B9C7C6-110F-4B63-8879-DCA4945F5A2D}" srcOrd="0" destOrd="0" presId="urn:microsoft.com/office/officeart/2005/8/layout/hProcess9"/>
    <dgm:cxn modelId="{3B5B6AAD-AC42-4191-B926-FAAC0786AB9A}" type="presParOf" srcId="{C83D6E28-2A84-46FF-AA9F-A4480D0EE105}" destId="{01F1904E-331C-4180-977B-4CD9B3E8549E}" srcOrd="1" destOrd="0" presId="urn:microsoft.com/office/officeart/2005/8/layout/hProcess9"/>
    <dgm:cxn modelId="{89473628-3483-4A18-8C4C-EA9A64E1E23A}" type="presParOf" srcId="{C83D6E28-2A84-46FF-AA9F-A4480D0EE105}" destId="{F7C69D7B-7C4E-4B96-8910-EE615B5FC344}" srcOrd="2" destOrd="0" presId="urn:microsoft.com/office/officeart/2005/8/layout/hProcess9"/>
    <dgm:cxn modelId="{4B53609B-B77F-4C00-AA48-310AE5FC17FA}" type="presParOf" srcId="{C83D6E28-2A84-46FF-AA9F-A4480D0EE105}" destId="{7B5CFD11-0BEE-4649-80DF-621BC2373A44}" srcOrd="3" destOrd="0" presId="urn:microsoft.com/office/officeart/2005/8/layout/hProcess9"/>
    <dgm:cxn modelId="{EAB73989-0AAC-4F5E-A0B6-0EECB553D0CD}"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pPr algn="ctr"/>
          <a:r>
            <a:rPr lang="en-US" sz="1600" dirty="0"/>
            <a:t>MỨC ĐẠT</a:t>
          </a:r>
        </a:p>
        <a:p>
          <a:pPr algn="l"/>
          <a:r>
            <a:rPr lang="en-US" sz="1600" dirty="0" err="1"/>
            <a:t>Đạt</a:t>
          </a:r>
          <a:r>
            <a:rPr lang="en-US" sz="1600" dirty="0"/>
            <a:t> </a:t>
          </a:r>
          <a:r>
            <a:rPr lang="en-US" sz="1600" dirty="0" err="1"/>
            <a:t>chuẩn</a:t>
          </a:r>
          <a:r>
            <a:rPr lang="en-US" sz="1600" dirty="0"/>
            <a:t> </a:t>
          </a:r>
          <a:r>
            <a:rPr lang="en-US" sz="1600" dirty="0" err="1"/>
            <a:t>trình</a:t>
          </a:r>
          <a:r>
            <a:rPr lang="en-US" sz="1600" dirty="0"/>
            <a:t> </a:t>
          </a:r>
          <a:r>
            <a:rPr lang="en-US" sz="1600" dirty="0" err="1"/>
            <a:t>độ</a:t>
          </a:r>
          <a:r>
            <a:rPr lang="en-US" sz="1600" dirty="0"/>
            <a:t> </a:t>
          </a:r>
          <a:r>
            <a:rPr lang="en-US" sz="1600" dirty="0" err="1"/>
            <a:t>đào</a:t>
          </a:r>
          <a:r>
            <a:rPr lang="en-US" sz="1600" dirty="0"/>
            <a:t> </a:t>
          </a:r>
          <a:r>
            <a:rPr lang="en-US" sz="1600" dirty="0" err="1"/>
            <a:t>tạo</a:t>
          </a:r>
          <a:r>
            <a:rPr lang="en-US" sz="1600" dirty="0"/>
            <a:t> </a:t>
          </a:r>
          <a:r>
            <a:rPr lang="en-US" sz="1600" dirty="0" err="1"/>
            <a:t>và</a:t>
          </a:r>
          <a:r>
            <a:rPr lang="en-US" sz="1600" dirty="0"/>
            <a:t> </a:t>
          </a:r>
          <a:r>
            <a:rPr lang="en-US" sz="1600" dirty="0" err="1"/>
            <a:t>hoàn</a:t>
          </a:r>
          <a:r>
            <a:rPr lang="en-US" sz="1600" dirty="0"/>
            <a:t> </a:t>
          </a:r>
          <a:r>
            <a:rPr lang="en-US" sz="1600" dirty="0" err="1"/>
            <a:t>thành</a:t>
          </a:r>
          <a:r>
            <a:rPr lang="en-US" sz="1600" dirty="0"/>
            <a:t> </a:t>
          </a:r>
          <a:r>
            <a:rPr lang="en-US" sz="1600" dirty="0" err="1"/>
            <a:t>các</a:t>
          </a:r>
          <a:r>
            <a:rPr lang="en-US" sz="1600" dirty="0"/>
            <a:t> </a:t>
          </a:r>
          <a:r>
            <a:rPr lang="en-US" sz="1600" dirty="0" err="1"/>
            <a:t>khóa</a:t>
          </a:r>
          <a:r>
            <a:rPr lang="en-US" sz="1600" dirty="0"/>
            <a:t> </a:t>
          </a:r>
          <a:r>
            <a:rPr lang="en-US" sz="1600" dirty="0" err="1"/>
            <a:t>đào</a:t>
          </a:r>
          <a:r>
            <a:rPr lang="en-US" sz="1600" dirty="0"/>
            <a:t> </a:t>
          </a:r>
          <a:r>
            <a:rPr lang="en-US" sz="1600" dirty="0" err="1"/>
            <a:t>tạo</a:t>
          </a:r>
          <a:r>
            <a:rPr lang="en-US" sz="1600" dirty="0"/>
            <a:t>, </a:t>
          </a:r>
          <a:r>
            <a:rPr lang="en-US" sz="1600" dirty="0" err="1"/>
            <a:t>bồi</a:t>
          </a:r>
          <a:r>
            <a:rPr lang="en-US" sz="1600" dirty="0"/>
            <a:t> </a:t>
          </a:r>
          <a:r>
            <a:rPr lang="en-US" sz="1600" dirty="0" err="1"/>
            <a:t>dưỡng</a:t>
          </a:r>
          <a:r>
            <a:rPr lang="en-US" sz="1600" dirty="0"/>
            <a:t> </a:t>
          </a:r>
          <a:r>
            <a:rPr lang="en-US" sz="1600" dirty="0" err="1"/>
            <a:t>chuyên</a:t>
          </a:r>
          <a:r>
            <a:rPr lang="en-US" sz="1600" dirty="0"/>
            <a:t> </a:t>
          </a:r>
          <a:r>
            <a:rPr lang="en-US" sz="1600" dirty="0" err="1"/>
            <a:t>môn</a:t>
          </a:r>
          <a:r>
            <a:rPr lang="en-US" sz="1600" dirty="0"/>
            <a:t>, </a:t>
          </a:r>
          <a:r>
            <a:rPr lang="en-US" sz="1600" dirty="0" err="1"/>
            <a:t>nghiệp</a:t>
          </a:r>
          <a:r>
            <a:rPr lang="en-US" sz="1600" dirty="0"/>
            <a:t> </a:t>
          </a:r>
          <a:r>
            <a:rPr lang="en-US" sz="1600" dirty="0" err="1"/>
            <a:t>vụ</a:t>
          </a:r>
          <a:r>
            <a:rPr lang="en-US" sz="1600" dirty="0"/>
            <a:t> </a:t>
          </a:r>
          <a:r>
            <a:rPr lang="en-US" sz="1600" dirty="0" err="1"/>
            <a:t>theo</a:t>
          </a:r>
          <a:r>
            <a:rPr lang="en-US" sz="1600" dirty="0"/>
            <a:t> </a:t>
          </a:r>
          <a:r>
            <a:rPr lang="en-US" sz="1600" dirty="0" err="1"/>
            <a:t>quy</a:t>
          </a:r>
          <a:r>
            <a:rPr lang="en-US" sz="1600" dirty="0"/>
            <a:t> </a:t>
          </a:r>
          <a:r>
            <a:rPr lang="en-US" sz="1600" dirty="0" err="1"/>
            <a:t>định</a:t>
          </a:r>
          <a:r>
            <a:rPr lang="en-US" sz="1600" dirty="0"/>
            <a:t>; </a:t>
          </a:r>
          <a:r>
            <a:rPr lang="en-US" sz="1600" dirty="0" err="1"/>
            <a:t>có</a:t>
          </a:r>
          <a:r>
            <a:rPr lang="en-US" sz="1600" dirty="0"/>
            <a:t> </a:t>
          </a:r>
          <a:r>
            <a:rPr lang="en-US" sz="1600" dirty="0" err="1"/>
            <a:t>kế</a:t>
          </a:r>
          <a:r>
            <a:rPr lang="en-US" sz="1600" dirty="0"/>
            <a:t> </a:t>
          </a:r>
          <a:r>
            <a:rPr lang="en-US" sz="1600" dirty="0" err="1"/>
            <a:t>hoạch</a:t>
          </a:r>
          <a:r>
            <a:rPr lang="en-US" sz="1600" dirty="0"/>
            <a:t> </a:t>
          </a:r>
          <a:r>
            <a:rPr lang="en-US" sz="1600" dirty="0" err="1"/>
            <a:t>thường</a:t>
          </a:r>
          <a:r>
            <a:rPr lang="en-US" sz="1600" dirty="0"/>
            <a:t> </a:t>
          </a:r>
          <a:r>
            <a:rPr lang="en-US" sz="1600" dirty="0" err="1"/>
            <a:t>xuyên</a:t>
          </a:r>
          <a:r>
            <a:rPr lang="en-US" sz="1600" dirty="0"/>
            <a:t> </a:t>
          </a:r>
          <a:r>
            <a:rPr lang="en-US" sz="1600" dirty="0" err="1"/>
            <a:t>học</a:t>
          </a:r>
          <a:r>
            <a:rPr lang="en-US" sz="1600" dirty="0"/>
            <a:t> </a:t>
          </a:r>
          <a:r>
            <a:rPr lang="en-US" sz="1600" dirty="0" err="1"/>
            <a:t>tập</a:t>
          </a:r>
          <a:r>
            <a:rPr lang="en-US" sz="1600" dirty="0"/>
            <a:t>, </a:t>
          </a:r>
          <a:r>
            <a:rPr lang="en-US" sz="1600" dirty="0" err="1"/>
            <a:t>bồi</a:t>
          </a:r>
          <a:r>
            <a:rPr lang="en-US" sz="1600" dirty="0"/>
            <a:t> </a:t>
          </a:r>
          <a:r>
            <a:rPr lang="en-US" sz="1600" dirty="0" err="1"/>
            <a:t>dưỡng</a:t>
          </a:r>
          <a:r>
            <a:rPr lang="en-US" sz="1600" dirty="0"/>
            <a:t> </a:t>
          </a:r>
          <a:r>
            <a:rPr lang="en-US" sz="1600" dirty="0" err="1"/>
            <a:t>phát</a:t>
          </a:r>
          <a:r>
            <a:rPr lang="en-US" sz="1600" dirty="0"/>
            <a:t> </a:t>
          </a:r>
          <a:r>
            <a:rPr lang="en-US" sz="1600" dirty="0" err="1"/>
            <a:t>triển</a:t>
          </a:r>
          <a:r>
            <a:rPr lang="en-US" sz="1600" dirty="0"/>
            <a:t> </a:t>
          </a:r>
          <a:r>
            <a:rPr lang="en-US" sz="1600" dirty="0" err="1"/>
            <a:t>chuyên</a:t>
          </a:r>
          <a:r>
            <a:rPr lang="en-US" sz="1600" dirty="0"/>
            <a:t> </a:t>
          </a:r>
          <a:r>
            <a:rPr lang="en-US" sz="1600" dirty="0" err="1"/>
            <a:t>môn</a:t>
          </a:r>
          <a:r>
            <a:rPr lang="en-US" sz="1600" dirty="0"/>
            <a:t>, </a:t>
          </a:r>
          <a:r>
            <a:rPr lang="en-US" sz="1600" dirty="0" err="1"/>
            <a:t>nghiệp</a:t>
          </a:r>
          <a:r>
            <a:rPr lang="en-US" sz="1600" dirty="0"/>
            <a:t> </a:t>
          </a:r>
          <a:r>
            <a:rPr lang="en-US" sz="1600" dirty="0" err="1"/>
            <a:t>vụ</a:t>
          </a:r>
          <a:r>
            <a:rPr lang="en-US" sz="1600" dirty="0"/>
            <a:t> </a:t>
          </a:r>
          <a:r>
            <a:rPr lang="en-US" sz="1600" dirty="0" err="1"/>
            <a:t>bản</a:t>
          </a:r>
          <a:r>
            <a:rPr lang="en-US" sz="1600" dirty="0"/>
            <a:t> </a:t>
          </a:r>
          <a:r>
            <a:rPr lang="en-US" sz="1600" dirty="0" err="1"/>
            <a:t>thân</a:t>
          </a:r>
          <a:r>
            <a:rPr lang="en-US" sz="1600" dirty="0"/>
            <a:t>; </a:t>
          </a:r>
          <a:r>
            <a:rPr lang="en-US" sz="1600" dirty="0" err="1"/>
            <a:t>cập</a:t>
          </a:r>
          <a:r>
            <a:rPr lang="en-US" sz="1600" dirty="0"/>
            <a:t> </a:t>
          </a:r>
          <a:r>
            <a:rPr lang="en-US" sz="1800" dirty="0" err="1"/>
            <a:t>nhật</a:t>
          </a:r>
          <a:r>
            <a:rPr lang="en-US" sz="1800" dirty="0"/>
            <a:t> </a:t>
          </a:r>
          <a:r>
            <a:rPr lang="en-US" sz="1800" dirty="0" err="1"/>
            <a:t>kịp</a:t>
          </a:r>
          <a:r>
            <a:rPr lang="en-US" sz="1800" dirty="0"/>
            <a:t> </a:t>
          </a:r>
          <a:r>
            <a:rPr lang="en-US" sz="1800" dirty="0" err="1"/>
            <a:t>thời</a:t>
          </a:r>
          <a:r>
            <a:rPr lang="en-US" sz="1800" dirty="0"/>
            <a:t> </a:t>
          </a:r>
          <a:r>
            <a:rPr lang="en-US" sz="1800" dirty="0" err="1"/>
            <a:t>các</a:t>
          </a:r>
          <a:r>
            <a:rPr lang="en-US" sz="1800" dirty="0"/>
            <a:t> </a:t>
          </a:r>
          <a:r>
            <a:rPr lang="en-US" sz="1800" dirty="0" err="1"/>
            <a:t>yêu</a:t>
          </a:r>
          <a:r>
            <a:rPr lang="en-US" sz="1800" dirty="0"/>
            <a:t> </a:t>
          </a:r>
          <a:r>
            <a:rPr lang="en-US" sz="1800" dirty="0" err="1"/>
            <a:t>cầu</a:t>
          </a:r>
          <a:r>
            <a:rPr lang="en-US" sz="1800" dirty="0"/>
            <a:t> </a:t>
          </a:r>
          <a:r>
            <a:rPr lang="en-US" sz="1800" dirty="0" err="1"/>
            <a:t>đổi</a:t>
          </a:r>
          <a:r>
            <a:rPr lang="en-US" sz="1800" dirty="0"/>
            <a:t> </a:t>
          </a:r>
          <a:r>
            <a:rPr lang="en-US" sz="1800" dirty="0" err="1"/>
            <a:t>mới</a:t>
          </a:r>
          <a:r>
            <a:rPr lang="en-US" sz="1800" dirty="0"/>
            <a:t> </a:t>
          </a:r>
          <a:r>
            <a:rPr lang="en-US" sz="1800" dirty="0" err="1"/>
            <a:t>của</a:t>
          </a:r>
          <a:r>
            <a:rPr lang="en-US" sz="1800" dirty="0"/>
            <a:t> </a:t>
          </a:r>
          <a:r>
            <a:rPr lang="en-US" sz="1800" dirty="0" err="1"/>
            <a:t>ngành</a:t>
          </a:r>
          <a:r>
            <a:rPr lang="en-US" sz="1800" dirty="0"/>
            <a:t> </a:t>
          </a:r>
          <a:r>
            <a:rPr lang="en-US" sz="1800" dirty="0" err="1"/>
            <a:t>về</a:t>
          </a:r>
          <a:r>
            <a:rPr lang="en-US" sz="1800" dirty="0"/>
            <a:t> </a:t>
          </a:r>
          <a:r>
            <a:rPr lang="en-US" sz="1800" dirty="0" err="1"/>
            <a:t>chuyên</a:t>
          </a:r>
          <a:r>
            <a:rPr lang="en-US" sz="1800" dirty="0"/>
            <a:t> </a:t>
          </a:r>
          <a:r>
            <a:rPr lang="en-US" sz="1800" dirty="0" err="1"/>
            <a:t>môn</a:t>
          </a:r>
          <a:r>
            <a:rPr lang="en-US" sz="1800" dirty="0"/>
            <a:t>, </a:t>
          </a:r>
          <a:r>
            <a:rPr lang="en-US" sz="1800" dirty="0" err="1"/>
            <a:t>nghiệp</a:t>
          </a:r>
          <a:r>
            <a:rPr lang="en-US" sz="1800" dirty="0"/>
            <a:t> </a:t>
          </a:r>
          <a:r>
            <a:rPr lang="en-US" sz="1800" dirty="0" err="1"/>
            <a:t>vụ</a:t>
          </a:r>
          <a:endParaRPr lang="en-US" sz="2000" b="1"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r>
            <a:rPr lang="en-US" sz="1800" dirty="0"/>
            <a:t>MỨC KHÁ</a:t>
          </a:r>
        </a:p>
        <a:p>
          <a:r>
            <a:rPr lang="en-US" sz="1800" dirty="0" err="1"/>
            <a:t>Đổi</a:t>
          </a:r>
          <a:r>
            <a:rPr lang="en-US" sz="1800" dirty="0"/>
            <a:t> </a:t>
          </a:r>
          <a:r>
            <a:rPr lang="en-US" sz="1800" dirty="0" err="1"/>
            <a:t>mới</a:t>
          </a:r>
          <a:r>
            <a:rPr lang="en-US" sz="1800" dirty="0"/>
            <a:t>, </a:t>
          </a:r>
          <a:r>
            <a:rPr lang="en-US" sz="1800" dirty="0" err="1"/>
            <a:t>sáng</a:t>
          </a:r>
          <a:r>
            <a:rPr lang="en-US" sz="1800" dirty="0"/>
            <a:t> </a:t>
          </a:r>
          <a:r>
            <a:rPr lang="en-US" sz="1800" dirty="0" err="1"/>
            <a:t>tạo</a:t>
          </a:r>
          <a:r>
            <a:rPr lang="en-US" sz="1800" dirty="0"/>
            <a:t> </a:t>
          </a:r>
          <a:r>
            <a:rPr lang="en-US" sz="1800" dirty="0" err="1"/>
            <a:t>trong</a:t>
          </a:r>
          <a:r>
            <a:rPr lang="en-US" sz="1800" dirty="0"/>
            <a:t> </a:t>
          </a:r>
          <a:r>
            <a:rPr lang="en-US" sz="1800" dirty="0" err="1"/>
            <a:t>việc</a:t>
          </a:r>
          <a:r>
            <a:rPr lang="en-US" sz="1800" dirty="0"/>
            <a:t> </a:t>
          </a:r>
          <a:r>
            <a:rPr lang="en-US" sz="1800" dirty="0" err="1"/>
            <a:t>vận</a:t>
          </a:r>
          <a:r>
            <a:rPr lang="en-US" sz="1800" dirty="0"/>
            <a:t> </a:t>
          </a:r>
          <a:r>
            <a:rPr lang="en-US" sz="1800" dirty="0" err="1"/>
            <a:t>dụng</a:t>
          </a:r>
          <a:r>
            <a:rPr lang="en-US" sz="1800" dirty="0"/>
            <a:t> </a:t>
          </a:r>
          <a:r>
            <a:rPr lang="en-US" sz="1800" dirty="0" err="1"/>
            <a:t>các</a:t>
          </a:r>
          <a:r>
            <a:rPr lang="en-US" sz="1800" dirty="0"/>
            <a:t> </a:t>
          </a:r>
          <a:r>
            <a:rPr lang="en-US" sz="1800" dirty="0" err="1"/>
            <a:t>hình</a:t>
          </a:r>
          <a:r>
            <a:rPr lang="en-US" sz="1800" dirty="0"/>
            <a:t> </a:t>
          </a:r>
          <a:r>
            <a:rPr lang="en-US" sz="1800" dirty="0" err="1"/>
            <a:t>thức</a:t>
          </a:r>
          <a:r>
            <a:rPr lang="en-US" sz="1800" dirty="0"/>
            <a:t>, </a:t>
          </a:r>
          <a:r>
            <a:rPr lang="en-US" sz="1800" dirty="0" err="1"/>
            <a:t>phương</a:t>
          </a:r>
          <a:r>
            <a:rPr lang="en-US" sz="1800" dirty="0"/>
            <a:t> </a:t>
          </a:r>
          <a:r>
            <a:rPr lang="en-US" sz="1800" dirty="0" err="1"/>
            <a:t>pháp</a:t>
          </a:r>
          <a:r>
            <a:rPr lang="en-US" sz="1800" dirty="0"/>
            <a:t> </a:t>
          </a:r>
          <a:r>
            <a:rPr lang="en-US" sz="1800" dirty="0" err="1"/>
            <a:t>và</a:t>
          </a:r>
          <a:r>
            <a:rPr lang="en-US" sz="1800" dirty="0"/>
            <a:t> </a:t>
          </a:r>
          <a:r>
            <a:rPr lang="en-US" sz="1800" dirty="0" err="1"/>
            <a:t>lựa</a:t>
          </a:r>
          <a:r>
            <a:rPr lang="en-US" sz="1800" dirty="0"/>
            <a:t> </a:t>
          </a:r>
          <a:r>
            <a:rPr lang="en-US" sz="1800" dirty="0" err="1"/>
            <a:t>chọn</a:t>
          </a:r>
          <a:r>
            <a:rPr lang="en-US" sz="1800" dirty="0"/>
            <a:t> </a:t>
          </a:r>
          <a:r>
            <a:rPr lang="en-US" sz="1800" dirty="0" err="1"/>
            <a:t>nội</a:t>
          </a:r>
          <a:r>
            <a:rPr lang="en-US" sz="1800" dirty="0"/>
            <a:t> dung </a:t>
          </a:r>
          <a:r>
            <a:rPr lang="en-US" sz="1800" dirty="0" err="1"/>
            <a:t>học</a:t>
          </a:r>
          <a:r>
            <a:rPr lang="en-US" sz="1800" dirty="0"/>
            <a:t> </a:t>
          </a:r>
          <a:r>
            <a:rPr lang="en-US" sz="1800" dirty="0" err="1"/>
            <a:t>tập</a:t>
          </a:r>
          <a:r>
            <a:rPr lang="en-US" sz="1800" dirty="0"/>
            <a:t>, </a:t>
          </a:r>
          <a:r>
            <a:rPr lang="en-US" sz="1800" dirty="0" err="1"/>
            <a:t>bồi</a:t>
          </a:r>
          <a:r>
            <a:rPr lang="en-US" sz="1800" dirty="0"/>
            <a:t> </a:t>
          </a:r>
          <a:r>
            <a:rPr lang="en-US" sz="1800" dirty="0" err="1"/>
            <a:t>dưỡng</a:t>
          </a:r>
          <a:r>
            <a:rPr lang="en-US" sz="1800" dirty="0"/>
            <a:t>, </a:t>
          </a:r>
          <a:r>
            <a:rPr lang="en-US" sz="1800" dirty="0" err="1"/>
            <a:t>nâng</a:t>
          </a:r>
          <a:r>
            <a:rPr lang="en-US" sz="1800" dirty="0"/>
            <a:t> </a:t>
          </a:r>
          <a:r>
            <a:rPr lang="en-US" sz="1800" dirty="0" err="1"/>
            <a:t>cao</a:t>
          </a:r>
          <a:r>
            <a:rPr lang="en-US" sz="1800" dirty="0"/>
            <a:t> </a:t>
          </a:r>
          <a:r>
            <a:rPr lang="en-US" sz="1800" dirty="0" err="1"/>
            <a:t>năng</a:t>
          </a:r>
          <a:r>
            <a:rPr lang="en-US" sz="1800" dirty="0"/>
            <a:t> </a:t>
          </a:r>
          <a:r>
            <a:rPr lang="en-US" sz="1800" dirty="0" err="1"/>
            <a:t>lực</a:t>
          </a:r>
          <a:r>
            <a:rPr lang="en-US" sz="1800" dirty="0"/>
            <a:t> </a:t>
          </a:r>
          <a:r>
            <a:rPr lang="en-US" sz="1800" dirty="0" err="1"/>
            <a:t>chuyên</a:t>
          </a:r>
          <a:r>
            <a:rPr lang="en-US" sz="1800" dirty="0"/>
            <a:t> </a:t>
          </a:r>
          <a:r>
            <a:rPr lang="en-US" sz="1800" dirty="0" err="1"/>
            <a:t>môn</a:t>
          </a:r>
          <a:r>
            <a:rPr lang="en-US" sz="1800" dirty="0"/>
            <a:t>, </a:t>
          </a:r>
          <a:r>
            <a:rPr lang="en-US" sz="1800" dirty="0" err="1"/>
            <a:t>nghiệp</a:t>
          </a:r>
          <a:r>
            <a:rPr lang="en-US" sz="1800" dirty="0"/>
            <a:t> </a:t>
          </a:r>
          <a:r>
            <a:rPr lang="en-US" sz="1800" dirty="0" err="1"/>
            <a:t>vụ</a:t>
          </a:r>
          <a:r>
            <a:rPr lang="en-US" sz="1800" dirty="0"/>
            <a:t> </a:t>
          </a:r>
          <a:r>
            <a:rPr lang="en-US" sz="1800" dirty="0" err="1"/>
            <a:t>bản</a:t>
          </a:r>
          <a:r>
            <a:rPr lang="en-US" sz="1800" dirty="0"/>
            <a:t> </a:t>
          </a:r>
          <a:r>
            <a:rPr lang="en-US" sz="1800" dirty="0" err="1"/>
            <a:t>thân</a:t>
          </a:r>
          <a:endParaRPr lang="en-US" sz="1800"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r>
            <a:rPr lang="en-US" sz="1800" dirty="0"/>
            <a:t>MỨC TỐT</a:t>
          </a:r>
        </a:p>
        <a:p>
          <a:r>
            <a:rPr lang="en-US" sz="1800" dirty="0" err="1"/>
            <a:t>Hướng</a:t>
          </a:r>
          <a:r>
            <a:rPr lang="en-US" sz="1800" dirty="0"/>
            <a:t> </a:t>
          </a:r>
          <a:r>
            <a:rPr lang="en-US" sz="1800" dirty="0" err="1"/>
            <a:t>dẫn</a:t>
          </a:r>
          <a:r>
            <a:rPr lang="en-US" sz="1800" dirty="0"/>
            <a:t>, </a:t>
          </a:r>
          <a:r>
            <a:rPr lang="en-US" sz="1800" dirty="0" err="1"/>
            <a:t>hỗ</a:t>
          </a:r>
          <a:r>
            <a:rPr lang="en-US" sz="1800" dirty="0"/>
            <a:t> </a:t>
          </a:r>
          <a:r>
            <a:rPr lang="en-US" sz="1800" dirty="0" err="1"/>
            <a:t>trợ</a:t>
          </a:r>
          <a:r>
            <a:rPr lang="en-US" sz="1800" dirty="0"/>
            <a:t> </a:t>
          </a:r>
          <a:r>
            <a:rPr lang="en-US" sz="1800" dirty="0" err="1"/>
            <a:t>cán</a:t>
          </a:r>
          <a:r>
            <a:rPr lang="en-US" sz="1800" dirty="0"/>
            <a:t> </a:t>
          </a:r>
          <a:r>
            <a:rPr lang="en-US" sz="1800" dirty="0" err="1"/>
            <a:t>bộ</a:t>
          </a:r>
          <a:r>
            <a:rPr lang="en-US" sz="1800" dirty="0"/>
            <a:t> </a:t>
          </a:r>
          <a:r>
            <a:rPr lang="en-US" sz="1800" dirty="0" err="1"/>
            <a:t>quản</a:t>
          </a:r>
          <a:r>
            <a:rPr lang="en-US" sz="1800" dirty="0"/>
            <a:t> </a:t>
          </a:r>
          <a:r>
            <a:rPr lang="en-US" sz="1800" dirty="0" err="1"/>
            <a:t>lý</a:t>
          </a:r>
          <a:r>
            <a:rPr lang="en-US" sz="1800" dirty="0"/>
            <a:t> </a:t>
          </a:r>
          <a:r>
            <a:rPr lang="en-US" sz="1800" dirty="0" err="1"/>
            <a:t>cơ</a:t>
          </a:r>
          <a:r>
            <a:rPr lang="en-US" sz="1800" dirty="0"/>
            <a:t> </a:t>
          </a:r>
          <a:r>
            <a:rPr lang="en-US" sz="1800" dirty="0" err="1"/>
            <a:t>sở</a:t>
          </a:r>
          <a:r>
            <a:rPr lang="en-US" sz="1800" dirty="0"/>
            <a:t> </a:t>
          </a:r>
          <a:r>
            <a:rPr lang="en-US" sz="1800" dirty="0" err="1"/>
            <a:t>giáo</a:t>
          </a:r>
          <a:r>
            <a:rPr lang="en-US" sz="1800" dirty="0"/>
            <a:t> dục </a:t>
          </a:r>
          <a:r>
            <a:rPr lang="en-US" sz="1800" dirty="0" err="1"/>
            <a:t>phổ</a:t>
          </a:r>
          <a:r>
            <a:rPr lang="en-US" sz="1800" dirty="0"/>
            <a:t> </a:t>
          </a:r>
          <a:r>
            <a:rPr lang="en-US" sz="1800" dirty="0" err="1"/>
            <a:t>thông</a:t>
          </a:r>
          <a:r>
            <a:rPr lang="en-US" sz="1800" dirty="0"/>
            <a:t> </a:t>
          </a:r>
          <a:r>
            <a:rPr lang="en-US" sz="1800" dirty="0" err="1"/>
            <a:t>về</a:t>
          </a:r>
          <a:r>
            <a:rPr lang="en-US" sz="1800" dirty="0"/>
            <a:t> </a:t>
          </a:r>
          <a:r>
            <a:rPr lang="en-US" sz="1800" dirty="0" err="1"/>
            <a:t>phát</a:t>
          </a:r>
          <a:r>
            <a:rPr lang="en-US" sz="1800" dirty="0"/>
            <a:t> </a:t>
          </a:r>
          <a:r>
            <a:rPr lang="en-US" sz="1800" dirty="0" err="1"/>
            <a:t>triển</a:t>
          </a:r>
          <a:r>
            <a:rPr lang="en-US" sz="1800" dirty="0"/>
            <a:t> </a:t>
          </a:r>
          <a:r>
            <a:rPr lang="en-US" sz="1800" dirty="0" err="1"/>
            <a:t>chuyên</a:t>
          </a:r>
          <a:r>
            <a:rPr lang="en-US" sz="1800" dirty="0"/>
            <a:t> </a:t>
          </a:r>
          <a:r>
            <a:rPr lang="en-US" sz="1800" dirty="0" err="1"/>
            <a:t>môn</a:t>
          </a:r>
          <a:r>
            <a:rPr lang="en-US" sz="1800" dirty="0"/>
            <a:t>, </a:t>
          </a:r>
          <a:r>
            <a:rPr lang="en-US" sz="1800" dirty="0" err="1"/>
            <a:t>nghiệp</a:t>
          </a:r>
          <a:r>
            <a:rPr lang="en-US" sz="1800" dirty="0"/>
            <a:t> </a:t>
          </a:r>
          <a:r>
            <a:rPr lang="en-US" sz="1800" dirty="0" err="1"/>
            <a:t>vụ</a:t>
          </a:r>
          <a:r>
            <a:rPr lang="en-US" sz="1800" dirty="0"/>
            <a:t> </a:t>
          </a:r>
          <a:r>
            <a:rPr lang="en-US" sz="1800" dirty="0" err="1"/>
            <a:t>bản</a:t>
          </a:r>
          <a:r>
            <a:rPr lang="en-US" sz="1800" dirty="0"/>
            <a:t> </a:t>
          </a:r>
          <a:r>
            <a:rPr lang="en-US" sz="1800" dirty="0" err="1"/>
            <a:t>thân</a:t>
          </a:r>
          <a:r>
            <a:rPr lang="en-US" sz="1800" dirty="0"/>
            <a:t> </a:t>
          </a:r>
          <a:r>
            <a:rPr lang="en-US" sz="1800" dirty="0" err="1"/>
            <a:t>nhằm</a:t>
          </a:r>
          <a:r>
            <a:rPr lang="en-US" sz="1800" dirty="0"/>
            <a:t> </a:t>
          </a:r>
          <a:r>
            <a:rPr lang="en-US" sz="1800" dirty="0" err="1"/>
            <a:t>đáp</a:t>
          </a:r>
          <a:r>
            <a:rPr lang="en-US" sz="1800" dirty="0"/>
            <a:t> </a:t>
          </a:r>
          <a:r>
            <a:rPr lang="en-US" sz="1800" dirty="0" err="1"/>
            <a:t>ứng</a:t>
          </a:r>
          <a:r>
            <a:rPr lang="en-US" sz="1800" dirty="0"/>
            <a:t> </a:t>
          </a:r>
          <a:r>
            <a:rPr lang="en-US" sz="1800" dirty="0" err="1"/>
            <a:t>yêu</a:t>
          </a:r>
          <a:r>
            <a:rPr lang="en-US" sz="1800" dirty="0"/>
            <a:t> </a:t>
          </a:r>
          <a:r>
            <a:rPr lang="en-US" sz="1800" dirty="0" err="1"/>
            <a:t>cầu</a:t>
          </a:r>
          <a:r>
            <a:rPr lang="en-US" sz="1800" dirty="0"/>
            <a:t> </a:t>
          </a:r>
          <a:r>
            <a:rPr lang="en-US" sz="1800" dirty="0" err="1"/>
            <a:t>đổi</a:t>
          </a:r>
          <a:r>
            <a:rPr lang="en-US" sz="1800" dirty="0"/>
            <a:t> </a:t>
          </a:r>
          <a:r>
            <a:rPr lang="en-US" sz="1800" dirty="0" err="1"/>
            <a:t>mới</a:t>
          </a:r>
          <a:r>
            <a:rPr lang="en-US" sz="1800" dirty="0"/>
            <a:t> </a:t>
          </a:r>
          <a:r>
            <a:rPr lang="en-US" sz="1800" dirty="0" err="1"/>
            <a:t>giáo</a:t>
          </a:r>
          <a:r>
            <a:rPr lang="en-US" sz="1800" dirty="0"/>
            <a:t> dục</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ScaleX="102602" custScaleY="250000">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ScaleX="101981" custScaleY="228572">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ScaleX="103649" custScaleY="220267" custLinFactNeighborX="6667" custLinFactNeighborY="581">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D54D4C2F-D494-4587-A92A-16206B94F447}" type="presOf" srcId="{32687E06-E86C-4744-970D-EE37C80D39E7}" destId="{538B8B08-57BC-4824-93EF-6F24DA16217A}" srcOrd="0" destOrd="0" presId="urn:microsoft.com/office/officeart/2005/8/layout/hProcess9"/>
    <dgm:cxn modelId="{B7C7B232-8607-4788-B62E-2DD1139D66C9}" type="presOf" srcId="{6747D863-6317-46FE-8BE7-CB210DF54B7A}" destId="{D1B9C7C6-110F-4B63-8879-DCA4945F5A2D}"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11B9DEB6-D632-4031-B0DB-CD0A107225F2}" type="presOf" srcId="{F97F9165-05CA-4621-8AD6-22695A115968}" destId="{DA77809B-6729-456F-8231-F0AB83B553CF}" srcOrd="0" destOrd="0" presId="urn:microsoft.com/office/officeart/2005/8/layout/hProcess9"/>
    <dgm:cxn modelId="{184372D4-381A-435C-B95B-4E81DC2B0C93}" type="presOf" srcId="{8B0EC618-DAC5-4348-B237-548B1145CAB8}" destId="{F7C69D7B-7C4E-4B96-8910-EE615B5FC344}"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720097D7-AABE-4D92-B543-8B2FBE883A5D}" type="presParOf" srcId="{538B8B08-57BC-4824-93EF-6F24DA16217A}" destId="{3552A19B-2F18-406C-B836-EEC010281EF6}" srcOrd="0" destOrd="0" presId="urn:microsoft.com/office/officeart/2005/8/layout/hProcess9"/>
    <dgm:cxn modelId="{A23254D5-E4CE-4D4A-897B-2756867D8086}" type="presParOf" srcId="{538B8B08-57BC-4824-93EF-6F24DA16217A}" destId="{C83D6E28-2A84-46FF-AA9F-A4480D0EE105}" srcOrd="1" destOrd="0" presId="urn:microsoft.com/office/officeart/2005/8/layout/hProcess9"/>
    <dgm:cxn modelId="{BEE7BE43-7F46-4005-8A57-C8B8BD3419FC}" type="presParOf" srcId="{C83D6E28-2A84-46FF-AA9F-A4480D0EE105}" destId="{D1B9C7C6-110F-4B63-8879-DCA4945F5A2D}" srcOrd="0" destOrd="0" presId="urn:microsoft.com/office/officeart/2005/8/layout/hProcess9"/>
    <dgm:cxn modelId="{EC7A634D-1985-4FAB-9A04-C7110CF5211D}" type="presParOf" srcId="{C83D6E28-2A84-46FF-AA9F-A4480D0EE105}" destId="{01F1904E-331C-4180-977B-4CD9B3E8549E}" srcOrd="1" destOrd="0" presId="urn:microsoft.com/office/officeart/2005/8/layout/hProcess9"/>
    <dgm:cxn modelId="{00FA84DD-B710-48CF-82EE-6D373D4DF9EA}" type="presParOf" srcId="{C83D6E28-2A84-46FF-AA9F-A4480D0EE105}" destId="{F7C69D7B-7C4E-4B96-8910-EE615B5FC344}" srcOrd="2" destOrd="0" presId="urn:microsoft.com/office/officeart/2005/8/layout/hProcess9"/>
    <dgm:cxn modelId="{79A12A18-9A10-48C9-8864-0670707E0DA0}" type="presParOf" srcId="{C83D6E28-2A84-46FF-AA9F-A4480D0EE105}" destId="{7B5CFD11-0BEE-4649-80DF-621BC2373A44}" srcOrd="3" destOrd="0" presId="urn:microsoft.com/office/officeart/2005/8/layout/hProcess9"/>
    <dgm:cxn modelId="{152F1394-090E-4588-847F-45CD7DE7B830}"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pPr algn="ctr"/>
          <a:r>
            <a:rPr lang="en-US" sz="1600" dirty="0"/>
            <a:t>MỨC ĐẠT</a:t>
          </a:r>
        </a:p>
        <a:p>
          <a:pPr algn="l"/>
          <a:r>
            <a:rPr lang="en-US" sz="1600" dirty="0" err="1"/>
            <a:t>Tổ</a:t>
          </a:r>
          <a:r>
            <a:rPr lang="en-US" sz="1600" dirty="0"/>
            <a:t> </a:t>
          </a:r>
          <a:r>
            <a:rPr lang="en-US" sz="1600" dirty="0" err="1"/>
            <a:t>chức</a:t>
          </a:r>
          <a:r>
            <a:rPr lang="en-US" sz="1600" dirty="0"/>
            <a:t> </a:t>
          </a:r>
          <a:r>
            <a:rPr lang="en-US" sz="1600" dirty="0" err="1"/>
            <a:t>xây</a:t>
          </a:r>
          <a:r>
            <a:rPr lang="en-US" sz="1600" dirty="0"/>
            <a:t> </a:t>
          </a:r>
          <a:r>
            <a:rPr lang="en-US" sz="1600" dirty="0" err="1"/>
            <a:t>dựng</a:t>
          </a:r>
          <a:r>
            <a:rPr lang="en-US" sz="1600" dirty="0"/>
            <a:t> </a:t>
          </a:r>
          <a:r>
            <a:rPr lang="en-US" sz="1600" dirty="0" err="1"/>
            <a:t>kế</a:t>
          </a:r>
          <a:r>
            <a:rPr lang="en-US" sz="1600" dirty="0"/>
            <a:t> </a:t>
          </a:r>
          <a:r>
            <a:rPr lang="en-US" sz="1600" dirty="0" err="1"/>
            <a:t>hoạch</a:t>
          </a:r>
          <a:r>
            <a:rPr lang="en-US" sz="1600" dirty="0"/>
            <a:t> </a:t>
          </a:r>
          <a:r>
            <a:rPr lang="en-US" sz="1600" dirty="0" err="1"/>
            <a:t>của</a:t>
          </a:r>
          <a:r>
            <a:rPr lang="en-US" sz="1600" dirty="0"/>
            <a:t> </a:t>
          </a:r>
          <a:r>
            <a:rPr lang="en-US" sz="1600" dirty="0" err="1"/>
            <a:t>trường</a:t>
          </a:r>
          <a:r>
            <a:rPr lang="en-US" sz="1600" dirty="0"/>
            <a:t>, </a:t>
          </a:r>
          <a:r>
            <a:rPr lang="en-US" sz="1600" dirty="0" err="1"/>
            <a:t>tổ</a:t>
          </a:r>
          <a:r>
            <a:rPr lang="en-US" sz="1600" dirty="0"/>
            <a:t> </a:t>
          </a:r>
          <a:r>
            <a:rPr lang="en-US" sz="1600" dirty="0" err="1"/>
            <a:t>chuyên</a:t>
          </a:r>
          <a:r>
            <a:rPr lang="en-US" sz="1600" dirty="0"/>
            <a:t> </a:t>
          </a:r>
          <a:r>
            <a:rPr lang="en-US" sz="1600" dirty="0" err="1"/>
            <a:t>môn</a:t>
          </a:r>
          <a:r>
            <a:rPr lang="en-US" sz="1600" dirty="0"/>
            <a:t>, </a:t>
          </a:r>
          <a:r>
            <a:rPr lang="en-US" sz="1600" dirty="0" err="1"/>
            <a:t>cá</a:t>
          </a:r>
          <a:r>
            <a:rPr lang="en-US" sz="1600" dirty="0"/>
            <a:t> </a:t>
          </a:r>
          <a:r>
            <a:rPr lang="en-US" sz="1600" dirty="0" err="1"/>
            <a:t>nhân</a:t>
          </a:r>
          <a:r>
            <a:rPr lang="en-US" sz="1600" dirty="0"/>
            <a:t> </a:t>
          </a:r>
          <a:r>
            <a:rPr lang="en-US" sz="1600" dirty="0" err="1"/>
            <a:t>theo</a:t>
          </a:r>
          <a:r>
            <a:rPr lang="en-US" sz="1600" dirty="0"/>
            <a:t> </a:t>
          </a:r>
          <a:r>
            <a:rPr lang="en-US" sz="1600" dirty="0" err="1"/>
            <a:t>quy</a:t>
          </a:r>
          <a:r>
            <a:rPr lang="en-US" sz="1600" dirty="0"/>
            <a:t> </a:t>
          </a:r>
          <a:r>
            <a:rPr lang="en-US" sz="1600" dirty="0" err="1"/>
            <a:t>định</a:t>
          </a:r>
          <a:endParaRPr lang="en-US" sz="1600"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r>
            <a:rPr lang="en-US" sz="1600" dirty="0"/>
            <a:t>MỨC KHÁ</a:t>
          </a:r>
        </a:p>
        <a:p>
          <a:r>
            <a:rPr lang="en-US" sz="1600" dirty="0" err="1"/>
            <a:t>đổi</a:t>
          </a:r>
          <a:r>
            <a:rPr lang="en-US" sz="1600" dirty="0"/>
            <a:t> </a:t>
          </a:r>
          <a:r>
            <a:rPr lang="en-US" sz="1600" dirty="0" err="1"/>
            <a:t>mới</a:t>
          </a:r>
          <a:r>
            <a:rPr lang="en-US" sz="1600" dirty="0"/>
            <a:t>, </a:t>
          </a:r>
          <a:r>
            <a:rPr lang="en-US" sz="1600" dirty="0" err="1"/>
            <a:t>sáng</a:t>
          </a:r>
          <a:r>
            <a:rPr lang="en-US" sz="1600" dirty="0"/>
            <a:t> </a:t>
          </a:r>
          <a:r>
            <a:rPr lang="en-US" sz="1600" dirty="0" err="1"/>
            <a:t>tạo</a:t>
          </a:r>
          <a:r>
            <a:rPr lang="en-US" sz="1600" dirty="0"/>
            <a:t> </a:t>
          </a:r>
          <a:r>
            <a:rPr lang="en-US" sz="1600" dirty="0" err="1"/>
            <a:t>trong</a:t>
          </a:r>
          <a:r>
            <a:rPr lang="en-US" sz="1600" dirty="0"/>
            <a:t> </a:t>
          </a:r>
          <a:r>
            <a:rPr lang="en-US" sz="1600" dirty="0" err="1"/>
            <a:t>xây</a:t>
          </a:r>
          <a:r>
            <a:rPr lang="en-US" sz="1600" dirty="0"/>
            <a:t> </a:t>
          </a:r>
          <a:r>
            <a:rPr lang="en-US" sz="1600" dirty="0" err="1"/>
            <a:t>dựng</a:t>
          </a:r>
          <a:r>
            <a:rPr lang="en-US" sz="1600" dirty="0"/>
            <a:t>, </a:t>
          </a:r>
          <a:r>
            <a:rPr lang="en-US" sz="1600" dirty="0" err="1"/>
            <a:t>chỉ</a:t>
          </a:r>
          <a:r>
            <a:rPr lang="en-US" sz="1600" dirty="0"/>
            <a:t> </a:t>
          </a:r>
          <a:r>
            <a:rPr lang="en-US" sz="1600" dirty="0" err="1"/>
            <a:t>đạo</a:t>
          </a:r>
          <a:r>
            <a:rPr lang="en-US" sz="1600" dirty="0"/>
            <a:t> </a:t>
          </a:r>
          <a:r>
            <a:rPr lang="en-US" sz="1600" dirty="0" err="1"/>
            <a:t>lập</a:t>
          </a:r>
          <a:r>
            <a:rPr lang="en-US" sz="1600" dirty="0"/>
            <a:t> </a:t>
          </a:r>
          <a:r>
            <a:rPr lang="en-US" sz="1600" dirty="0" err="1"/>
            <a:t>kế</a:t>
          </a:r>
          <a:r>
            <a:rPr lang="en-US" sz="1600" dirty="0"/>
            <a:t> </a:t>
          </a:r>
          <a:r>
            <a:rPr lang="en-US" sz="1600" dirty="0" err="1"/>
            <a:t>hoạch</a:t>
          </a:r>
          <a:r>
            <a:rPr lang="en-US" sz="1600" dirty="0"/>
            <a:t>, </a:t>
          </a:r>
          <a:r>
            <a:rPr lang="en-US" sz="1600" dirty="0" err="1"/>
            <a:t>điều</a:t>
          </a:r>
          <a:r>
            <a:rPr lang="en-US" sz="1600" dirty="0"/>
            <a:t> </a:t>
          </a:r>
          <a:r>
            <a:rPr lang="en-US" sz="1600" dirty="0" err="1"/>
            <a:t>chỉnh</a:t>
          </a:r>
          <a:r>
            <a:rPr lang="en-US" sz="1600" dirty="0"/>
            <a:t>  </a:t>
          </a:r>
          <a:r>
            <a:rPr lang="en-US" sz="1600" dirty="0" err="1"/>
            <a:t>kế</a:t>
          </a:r>
          <a:r>
            <a:rPr lang="en-US" sz="1600" dirty="0"/>
            <a:t> </a:t>
          </a:r>
          <a:r>
            <a:rPr lang="en-US" sz="1600" dirty="0" err="1"/>
            <a:t>hoạch</a:t>
          </a:r>
          <a:endParaRPr lang="en-US" sz="1600"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r>
            <a:rPr lang="en-US" sz="1600" dirty="0"/>
            <a:t>MỨC TỐT</a:t>
          </a:r>
        </a:p>
        <a:p>
          <a:r>
            <a:rPr lang="en-US" sz="1600" dirty="0" err="1"/>
            <a:t>hướng</a:t>
          </a:r>
          <a:r>
            <a:rPr lang="en-US" sz="1600" dirty="0"/>
            <a:t> </a:t>
          </a:r>
          <a:r>
            <a:rPr lang="en-US" sz="1600" dirty="0" err="1"/>
            <a:t>dẫn</a:t>
          </a:r>
          <a:r>
            <a:rPr lang="en-US" sz="1600" dirty="0"/>
            <a:t>, </a:t>
          </a:r>
          <a:r>
            <a:rPr lang="en-US" sz="1600" dirty="0" err="1"/>
            <a:t>hỗ</a:t>
          </a:r>
          <a:r>
            <a:rPr lang="en-US" sz="1600" dirty="0"/>
            <a:t> </a:t>
          </a:r>
          <a:r>
            <a:rPr lang="en-US" sz="1600" dirty="0" err="1"/>
            <a:t>trợ</a:t>
          </a:r>
          <a:r>
            <a:rPr lang="en-US" sz="1600" dirty="0"/>
            <a:t> </a:t>
          </a:r>
          <a:r>
            <a:rPr lang="en-US" sz="1600" dirty="0" err="1"/>
            <a:t>đồng</a:t>
          </a:r>
          <a:r>
            <a:rPr lang="en-US" sz="1600" dirty="0"/>
            <a:t> </a:t>
          </a:r>
          <a:r>
            <a:rPr lang="en-US" sz="1600" dirty="0" err="1"/>
            <a:t>nghiệp</a:t>
          </a:r>
          <a:r>
            <a:rPr lang="en-US" sz="1600" dirty="0"/>
            <a:t> </a:t>
          </a:r>
          <a:r>
            <a:rPr lang="en-US" sz="1600" dirty="0" err="1"/>
            <a:t>về</a:t>
          </a:r>
          <a:r>
            <a:rPr lang="en-US" sz="1600" dirty="0"/>
            <a:t> </a:t>
          </a:r>
          <a:r>
            <a:rPr lang="en-US" sz="1600" dirty="0" err="1"/>
            <a:t>lập</a:t>
          </a:r>
          <a:r>
            <a:rPr lang="en-US" sz="1600" dirty="0"/>
            <a:t> </a:t>
          </a:r>
          <a:r>
            <a:rPr lang="en-US" sz="1600" dirty="0" err="1"/>
            <a:t>kế</a:t>
          </a:r>
          <a:r>
            <a:rPr lang="en-US" sz="1600" dirty="0"/>
            <a:t> </a:t>
          </a:r>
          <a:r>
            <a:rPr lang="en-US" sz="1600" dirty="0" err="1"/>
            <a:t>hoạch</a:t>
          </a:r>
          <a:endParaRPr lang="en-US" sz="1600"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custLinFactNeighborX="830"/>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X="-1097" custLinFactNeighborX="-100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9999461F-03BE-46A9-8EB5-7A80028AA53F}" type="presOf" srcId="{F97F9165-05CA-4621-8AD6-22695A115968}" destId="{DA77809B-6729-456F-8231-F0AB83B553CF}"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96E52A7C-C4C5-442D-9CB2-C8492E33962E}" type="presOf" srcId="{8B0EC618-DAC5-4348-B237-548B1145CAB8}" destId="{F7C69D7B-7C4E-4B96-8910-EE615B5FC344}" srcOrd="0" destOrd="0" presId="urn:microsoft.com/office/officeart/2005/8/layout/hProcess9"/>
    <dgm:cxn modelId="{DFB892CF-3E8E-42C3-8EA7-B398CC3F44F4}" type="presOf" srcId="{32687E06-E86C-4744-970D-EE37C80D39E7}" destId="{538B8B08-57BC-4824-93EF-6F24DA16217A}" srcOrd="0" destOrd="0" presId="urn:microsoft.com/office/officeart/2005/8/layout/hProcess9"/>
    <dgm:cxn modelId="{E9FB70D2-EA0D-4ACA-A07D-18965972B250}" type="presOf" srcId="{6747D863-6317-46FE-8BE7-CB210DF54B7A}" destId="{D1B9C7C6-110F-4B63-8879-DCA4945F5A2D}"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BD5A85C8-59B4-4BD0-9732-4EB271F1C444}" type="presParOf" srcId="{538B8B08-57BC-4824-93EF-6F24DA16217A}" destId="{3552A19B-2F18-406C-B836-EEC010281EF6}" srcOrd="0" destOrd="0" presId="urn:microsoft.com/office/officeart/2005/8/layout/hProcess9"/>
    <dgm:cxn modelId="{706E642E-2E03-4E6C-84B2-4BBC0564634B}" type="presParOf" srcId="{538B8B08-57BC-4824-93EF-6F24DA16217A}" destId="{C83D6E28-2A84-46FF-AA9F-A4480D0EE105}" srcOrd="1" destOrd="0" presId="urn:microsoft.com/office/officeart/2005/8/layout/hProcess9"/>
    <dgm:cxn modelId="{4CB8B63D-A103-4F6E-92F3-27893DAAF8E6}" type="presParOf" srcId="{C83D6E28-2A84-46FF-AA9F-A4480D0EE105}" destId="{D1B9C7C6-110F-4B63-8879-DCA4945F5A2D}" srcOrd="0" destOrd="0" presId="urn:microsoft.com/office/officeart/2005/8/layout/hProcess9"/>
    <dgm:cxn modelId="{C298033C-CCE6-45D6-87A6-844328E87A8F}" type="presParOf" srcId="{C83D6E28-2A84-46FF-AA9F-A4480D0EE105}" destId="{01F1904E-331C-4180-977B-4CD9B3E8549E}" srcOrd="1" destOrd="0" presId="urn:microsoft.com/office/officeart/2005/8/layout/hProcess9"/>
    <dgm:cxn modelId="{C23ACCC0-9051-435E-AB48-AED7B0D19D21}" type="presParOf" srcId="{C83D6E28-2A84-46FF-AA9F-A4480D0EE105}" destId="{F7C69D7B-7C4E-4B96-8910-EE615B5FC344}" srcOrd="2" destOrd="0" presId="urn:microsoft.com/office/officeart/2005/8/layout/hProcess9"/>
    <dgm:cxn modelId="{F9FB617A-F396-4FCA-88A8-A4E0DCAA16C3}" type="presParOf" srcId="{C83D6E28-2A84-46FF-AA9F-A4480D0EE105}" destId="{7B5CFD11-0BEE-4649-80DF-621BC2373A44}" srcOrd="3" destOrd="0" presId="urn:microsoft.com/office/officeart/2005/8/layout/hProcess9"/>
    <dgm:cxn modelId="{65E9318B-CAD8-441E-98AD-B5DE58ACF517}"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pPr algn="ctr"/>
          <a:r>
            <a:rPr lang="en-US" sz="1400" dirty="0"/>
            <a:t>MỨC ĐẠT</a:t>
          </a:r>
        </a:p>
        <a:p>
          <a:pPr algn="l"/>
          <a:r>
            <a:rPr lang="en-US" sz="1400" dirty="0" err="1"/>
            <a:t>chỉ</a:t>
          </a:r>
          <a:r>
            <a:rPr lang="en-US" sz="1400" dirty="0"/>
            <a:t> </a:t>
          </a:r>
          <a:r>
            <a:rPr lang="en-US" sz="1400" dirty="0" err="1"/>
            <a:t>đạo</a:t>
          </a:r>
          <a:r>
            <a:rPr lang="en-US" sz="1400" dirty="0"/>
            <a:t> </a:t>
          </a:r>
          <a:r>
            <a:rPr lang="en-US" sz="1400" dirty="0" err="1"/>
            <a:t>xây</a:t>
          </a:r>
          <a:r>
            <a:rPr lang="en-US" sz="1400" dirty="0"/>
            <a:t> </a:t>
          </a:r>
          <a:r>
            <a:rPr lang="en-US" sz="1400" dirty="0" err="1"/>
            <a:t>dựng</a:t>
          </a:r>
          <a:r>
            <a:rPr lang="en-US" sz="1400" dirty="0"/>
            <a:t> </a:t>
          </a:r>
          <a:r>
            <a:rPr lang="en-US" sz="1400" dirty="0" err="1"/>
            <a:t>kế</a:t>
          </a:r>
          <a:r>
            <a:rPr lang="en-US" sz="1400" dirty="0"/>
            <a:t> </a:t>
          </a:r>
          <a:r>
            <a:rPr lang="en-US" sz="1400" dirty="0" err="1"/>
            <a:t>hoạch</a:t>
          </a:r>
          <a:r>
            <a:rPr lang="en-US" sz="1400" dirty="0"/>
            <a:t> </a:t>
          </a:r>
          <a:r>
            <a:rPr lang="en-US" sz="1400" dirty="0" err="1"/>
            <a:t>dạy</a:t>
          </a:r>
          <a:r>
            <a:rPr lang="en-US" sz="1400" dirty="0"/>
            <a:t> </a:t>
          </a:r>
          <a:r>
            <a:rPr lang="en-US" sz="1400" dirty="0" err="1"/>
            <a:t>học</a:t>
          </a:r>
          <a:r>
            <a:rPr lang="en-US" sz="1400" dirty="0"/>
            <a:t> </a:t>
          </a:r>
          <a:r>
            <a:rPr lang="en-US" sz="1400" dirty="0" err="1"/>
            <a:t>và</a:t>
          </a:r>
          <a:r>
            <a:rPr lang="en-US" sz="1400" dirty="0"/>
            <a:t> </a:t>
          </a:r>
          <a:r>
            <a:rPr lang="en-US" sz="1400" dirty="0" err="1"/>
            <a:t>giáo</a:t>
          </a:r>
          <a:r>
            <a:rPr lang="en-US" sz="1400" dirty="0"/>
            <a:t> dục </a:t>
          </a:r>
          <a:r>
            <a:rPr lang="en-US" sz="1400" dirty="0" err="1"/>
            <a:t>của</a:t>
          </a:r>
          <a:r>
            <a:rPr lang="en-US" sz="1400" dirty="0"/>
            <a:t> </a:t>
          </a:r>
          <a:r>
            <a:rPr lang="en-US" sz="1400" dirty="0" err="1"/>
            <a:t>nhà</a:t>
          </a:r>
          <a:r>
            <a:rPr lang="en-US" sz="1400" dirty="0"/>
            <a:t> </a:t>
          </a:r>
          <a:r>
            <a:rPr lang="en-US" sz="1400" dirty="0" err="1"/>
            <a:t>trường</a:t>
          </a:r>
          <a:r>
            <a:rPr lang="en-US" sz="1400" dirty="0"/>
            <a:t>, </a:t>
          </a:r>
          <a:r>
            <a:rPr lang="en-US" sz="1400" dirty="0" err="1"/>
            <a:t>tổ</a:t>
          </a:r>
          <a:r>
            <a:rPr lang="en-US" sz="1400" dirty="0"/>
            <a:t> </a:t>
          </a:r>
          <a:r>
            <a:rPr lang="en-US" sz="1400" dirty="0" err="1"/>
            <a:t>chức</a:t>
          </a:r>
          <a:r>
            <a:rPr lang="en-US" sz="1400" dirty="0"/>
            <a:t> </a:t>
          </a:r>
          <a:r>
            <a:rPr lang="en-US" sz="1400" dirty="0" err="1"/>
            <a:t>thực</a:t>
          </a:r>
          <a:r>
            <a:rPr lang="en-US" sz="1400" dirty="0"/>
            <a:t> </a:t>
          </a:r>
          <a:r>
            <a:rPr lang="en-US" sz="1400" dirty="0" err="1"/>
            <a:t>hiện</a:t>
          </a:r>
          <a:r>
            <a:rPr lang="en-US" sz="1400" dirty="0"/>
            <a:t> </a:t>
          </a:r>
          <a:r>
            <a:rPr lang="en-US" sz="1400" dirty="0" err="1"/>
            <a:t>dạy</a:t>
          </a:r>
          <a:r>
            <a:rPr lang="en-US" sz="1400" dirty="0"/>
            <a:t> </a:t>
          </a:r>
          <a:r>
            <a:rPr lang="en-US" sz="1400" dirty="0" err="1"/>
            <a:t>học</a:t>
          </a:r>
          <a:r>
            <a:rPr lang="en-US" sz="1400" dirty="0"/>
            <a:t> </a:t>
          </a:r>
          <a:r>
            <a:rPr lang="en-US" sz="1400" dirty="0" err="1"/>
            <a:t>và</a:t>
          </a:r>
          <a:r>
            <a:rPr lang="en-US" sz="1400" dirty="0"/>
            <a:t> </a:t>
          </a:r>
          <a:r>
            <a:rPr lang="en-US" sz="1400" dirty="0" err="1"/>
            <a:t>giáo</a:t>
          </a:r>
          <a:r>
            <a:rPr lang="en-US" sz="1400" dirty="0"/>
            <a:t> dục </a:t>
          </a:r>
          <a:r>
            <a:rPr lang="en-US" sz="1400" dirty="0" err="1"/>
            <a:t>học</a:t>
          </a:r>
          <a:r>
            <a:rPr lang="en-US" sz="1400" dirty="0"/>
            <a:t> </a:t>
          </a:r>
          <a:r>
            <a:rPr lang="en-US" sz="1400" dirty="0" err="1"/>
            <a:t>sinh</a:t>
          </a:r>
          <a:r>
            <a:rPr lang="en-US" sz="1400" dirty="0"/>
            <a:t>; </a:t>
          </a:r>
          <a:r>
            <a:rPr lang="en-US" sz="1400" dirty="0" err="1"/>
            <a:t>đổi</a:t>
          </a:r>
          <a:r>
            <a:rPr lang="en-US" sz="1400" dirty="0"/>
            <a:t> </a:t>
          </a:r>
          <a:r>
            <a:rPr lang="en-US" sz="1400" dirty="0" err="1"/>
            <a:t>mới</a:t>
          </a:r>
          <a:r>
            <a:rPr lang="en-US" sz="1400" dirty="0"/>
            <a:t> </a:t>
          </a:r>
          <a:r>
            <a:rPr lang="en-US" sz="1400" dirty="0" err="1"/>
            <a:t>phương</a:t>
          </a:r>
          <a:r>
            <a:rPr lang="en-US" sz="1400" dirty="0"/>
            <a:t> </a:t>
          </a:r>
          <a:r>
            <a:rPr lang="en-US" sz="1400" dirty="0" err="1"/>
            <a:t>pháp</a:t>
          </a:r>
          <a:r>
            <a:rPr lang="en-US" sz="1400" dirty="0"/>
            <a:t> </a:t>
          </a:r>
          <a:r>
            <a:rPr lang="en-US" sz="1400" dirty="0" err="1"/>
            <a:t>dạy</a:t>
          </a:r>
          <a:r>
            <a:rPr lang="en-US" sz="1400" dirty="0"/>
            <a:t> </a:t>
          </a:r>
          <a:r>
            <a:rPr lang="en-US" sz="1400" dirty="0" err="1"/>
            <a:t>học</a:t>
          </a:r>
          <a:r>
            <a:rPr lang="en-US" sz="1400" dirty="0"/>
            <a:t>, </a:t>
          </a:r>
          <a:r>
            <a:rPr lang="en-US" sz="1400" dirty="0" err="1"/>
            <a:t>giáo</a:t>
          </a:r>
          <a:r>
            <a:rPr lang="en-US" sz="1400" dirty="0"/>
            <a:t> dục </a:t>
          </a:r>
          <a:r>
            <a:rPr lang="en-US" sz="1400" dirty="0" err="1"/>
            <a:t>học</a:t>
          </a:r>
          <a:r>
            <a:rPr lang="en-US" sz="1400" dirty="0"/>
            <a:t> </a:t>
          </a:r>
          <a:r>
            <a:rPr lang="en-US" sz="1400" dirty="0" err="1"/>
            <a:t>sinh</a:t>
          </a:r>
          <a:r>
            <a:rPr lang="en-US" sz="1400" dirty="0"/>
            <a:t>; </a:t>
          </a:r>
          <a:r>
            <a:rPr lang="en-US" sz="1400" dirty="0" err="1"/>
            <a:t>đánh</a:t>
          </a:r>
          <a:r>
            <a:rPr lang="en-US" sz="1400" dirty="0"/>
            <a:t> </a:t>
          </a:r>
          <a:r>
            <a:rPr lang="en-US" sz="1400" dirty="0" err="1"/>
            <a:t>giá</a:t>
          </a:r>
          <a:r>
            <a:rPr lang="en-US" sz="1400" dirty="0"/>
            <a:t> </a:t>
          </a:r>
          <a:r>
            <a:rPr lang="en-US" sz="1400" dirty="0" err="1"/>
            <a:t>kết</a:t>
          </a:r>
          <a:r>
            <a:rPr lang="en-US" sz="1400" dirty="0"/>
            <a:t> </a:t>
          </a:r>
          <a:r>
            <a:rPr lang="en-US" sz="1400" dirty="0" err="1"/>
            <a:t>quả</a:t>
          </a:r>
          <a:r>
            <a:rPr lang="en-US" sz="1400" dirty="0"/>
            <a:t> </a:t>
          </a:r>
          <a:r>
            <a:rPr lang="en-US" sz="1400" dirty="0" err="1"/>
            <a:t>học</a:t>
          </a:r>
          <a:r>
            <a:rPr lang="en-US" sz="1400" dirty="0"/>
            <a:t> </a:t>
          </a:r>
          <a:r>
            <a:rPr lang="en-US" sz="1400" dirty="0" err="1"/>
            <a:t>tập</a:t>
          </a:r>
          <a:r>
            <a:rPr lang="en-US" sz="1400" dirty="0"/>
            <a:t>, </a:t>
          </a:r>
          <a:r>
            <a:rPr lang="en-US" sz="1400" dirty="0" err="1"/>
            <a:t>rèn</a:t>
          </a:r>
          <a:r>
            <a:rPr lang="en-US" sz="1400" dirty="0"/>
            <a:t> </a:t>
          </a:r>
          <a:r>
            <a:rPr lang="en-US" sz="1400" dirty="0" err="1"/>
            <a:t>luyện</a:t>
          </a:r>
          <a:r>
            <a:rPr lang="en-US" sz="1400" dirty="0"/>
            <a:t> </a:t>
          </a:r>
          <a:r>
            <a:rPr lang="en-US" sz="1400" dirty="0" err="1"/>
            <a:t>của</a:t>
          </a:r>
          <a:r>
            <a:rPr lang="en-US" sz="1400" dirty="0"/>
            <a:t> </a:t>
          </a:r>
          <a:r>
            <a:rPr lang="en-US" sz="1400" dirty="0" err="1"/>
            <a:t>học</a:t>
          </a:r>
          <a:r>
            <a:rPr lang="en-US" sz="1400" dirty="0"/>
            <a:t> </a:t>
          </a:r>
          <a:r>
            <a:rPr lang="en-US" sz="1400" dirty="0" err="1"/>
            <a:t>sinh</a:t>
          </a:r>
          <a:r>
            <a:rPr lang="en-US" sz="1400" dirty="0"/>
            <a:t> </a:t>
          </a:r>
          <a:r>
            <a:rPr lang="en-US" sz="1400" dirty="0" err="1"/>
            <a:t>theo</a:t>
          </a:r>
          <a:r>
            <a:rPr lang="en-US" sz="1400" dirty="0"/>
            <a:t> </a:t>
          </a:r>
          <a:r>
            <a:rPr lang="en-US" sz="1400" dirty="0" err="1"/>
            <a:t>yêu</a:t>
          </a:r>
          <a:r>
            <a:rPr lang="en-US" sz="1400" dirty="0"/>
            <a:t> </a:t>
          </a:r>
          <a:r>
            <a:rPr lang="en-US" sz="1400" dirty="0" err="1"/>
            <a:t>cầu</a:t>
          </a:r>
          <a:r>
            <a:rPr lang="en-US" sz="1400" dirty="0"/>
            <a:t> </a:t>
          </a:r>
          <a:r>
            <a:rPr lang="en-US" sz="1400" dirty="0" err="1"/>
            <a:t>phát</a:t>
          </a:r>
          <a:r>
            <a:rPr lang="en-US" sz="1400" dirty="0"/>
            <a:t> </a:t>
          </a:r>
          <a:r>
            <a:rPr lang="en-US" sz="1400" dirty="0" err="1"/>
            <a:t>triển</a:t>
          </a:r>
          <a:r>
            <a:rPr lang="en-US" sz="1400" dirty="0"/>
            <a:t> </a:t>
          </a:r>
          <a:r>
            <a:rPr lang="en-US" sz="1400" dirty="0" err="1"/>
            <a:t>phẩm</a:t>
          </a:r>
          <a:r>
            <a:rPr lang="en-US" sz="1400" dirty="0"/>
            <a:t> </a:t>
          </a:r>
          <a:r>
            <a:rPr lang="en-US" sz="1400" dirty="0" err="1"/>
            <a:t>chất</a:t>
          </a:r>
          <a:r>
            <a:rPr lang="en-US" sz="1400" dirty="0"/>
            <a:t>, </a:t>
          </a:r>
          <a:r>
            <a:rPr lang="en-US" sz="1400" dirty="0" err="1"/>
            <a:t>năng</a:t>
          </a:r>
          <a:r>
            <a:rPr lang="en-US" sz="1400" dirty="0"/>
            <a:t> </a:t>
          </a:r>
          <a:r>
            <a:rPr lang="en-US" sz="1400" dirty="0" err="1"/>
            <a:t>lực</a:t>
          </a:r>
          <a:r>
            <a:rPr lang="en-US" sz="1400" dirty="0"/>
            <a:t> </a:t>
          </a:r>
          <a:r>
            <a:rPr lang="en-US" sz="1400" dirty="0" err="1"/>
            <a:t>học</a:t>
          </a:r>
          <a:r>
            <a:rPr lang="en-US" sz="1400" dirty="0"/>
            <a:t> </a:t>
          </a:r>
          <a:r>
            <a:rPr lang="en-US" sz="1400" dirty="0" err="1"/>
            <a:t>sinh</a:t>
          </a:r>
          <a:r>
            <a:rPr lang="en-US" sz="1400" dirty="0"/>
            <a:t> </a:t>
          </a:r>
          <a:r>
            <a:rPr lang="en-US" sz="1400" dirty="0" err="1"/>
            <a:t>của</a:t>
          </a:r>
          <a:r>
            <a:rPr lang="en-US" sz="1400" dirty="0"/>
            <a:t> </a:t>
          </a:r>
          <a:r>
            <a:rPr lang="en-US" sz="1400" dirty="0" err="1"/>
            <a:t>chương</a:t>
          </a:r>
          <a:r>
            <a:rPr lang="en-US" sz="1400" dirty="0"/>
            <a:t> </a:t>
          </a:r>
          <a:r>
            <a:rPr lang="en-US" sz="1400" dirty="0" err="1"/>
            <a:t>trình</a:t>
          </a:r>
          <a:r>
            <a:rPr lang="en-US" sz="1400" dirty="0"/>
            <a:t> </a:t>
          </a:r>
          <a:r>
            <a:rPr lang="en-US" sz="1400" dirty="0" err="1"/>
            <a:t>giáo</a:t>
          </a:r>
          <a:r>
            <a:rPr lang="en-US" sz="1400" dirty="0"/>
            <a:t> dục </a:t>
          </a:r>
          <a:r>
            <a:rPr lang="en-US" sz="1400" dirty="0" err="1"/>
            <a:t>phổ</a:t>
          </a:r>
          <a:r>
            <a:rPr lang="en-US" sz="1400" dirty="0"/>
            <a:t> </a:t>
          </a:r>
          <a:r>
            <a:rPr lang="en-US" sz="1400" dirty="0" err="1"/>
            <a:t>thông</a:t>
          </a:r>
          <a:endParaRPr lang="en-US" sz="1400"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pPr algn="ctr"/>
          <a:r>
            <a:rPr lang="en-US" sz="1400" dirty="0"/>
            <a:t>MỨC KHÁ</a:t>
          </a:r>
        </a:p>
        <a:p>
          <a:pPr algn="l"/>
          <a:r>
            <a:rPr lang="en-US" sz="1400" dirty="0" err="1"/>
            <a:t>đổi</a:t>
          </a:r>
          <a:r>
            <a:rPr lang="en-US" sz="1400" dirty="0"/>
            <a:t> </a:t>
          </a:r>
          <a:r>
            <a:rPr lang="en-US" sz="1400" dirty="0" err="1"/>
            <a:t>mới</a:t>
          </a:r>
          <a:r>
            <a:rPr lang="en-US" sz="1400" dirty="0"/>
            <a:t> </a:t>
          </a:r>
          <a:r>
            <a:rPr lang="en-US" sz="1400" dirty="0" err="1"/>
            <a:t>quản</a:t>
          </a:r>
          <a:r>
            <a:rPr lang="en-US" sz="1400" dirty="0"/>
            <a:t> </a:t>
          </a:r>
          <a:r>
            <a:rPr lang="en-US" sz="1400" dirty="0" err="1"/>
            <a:t>trị</a:t>
          </a:r>
          <a:r>
            <a:rPr lang="en-US" sz="1400" dirty="0"/>
            <a:t> </a:t>
          </a:r>
          <a:r>
            <a:rPr lang="en-US" sz="1400" dirty="0" err="1"/>
            <a:t>hoạt</a:t>
          </a:r>
          <a:r>
            <a:rPr lang="en-US" sz="1400" dirty="0"/>
            <a:t> </a:t>
          </a:r>
          <a:r>
            <a:rPr lang="en-US" sz="1400" dirty="0" err="1"/>
            <a:t>động</a:t>
          </a:r>
          <a:r>
            <a:rPr lang="en-US" sz="1400" dirty="0"/>
            <a:t> </a:t>
          </a:r>
          <a:r>
            <a:rPr lang="en-US" sz="1400" dirty="0" err="1"/>
            <a:t>dạy</a:t>
          </a:r>
          <a:r>
            <a:rPr lang="en-US" sz="1400" dirty="0"/>
            <a:t> </a:t>
          </a:r>
          <a:r>
            <a:rPr lang="en-US" sz="1400" dirty="0" err="1"/>
            <a:t>học</a:t>
          </a:r>
          <a:r>
            <a:rPr lang="en-US" sz="1400" dirty="0"/>
            <a:t> </a:t>
          </a:r>
          <a:r>
            <a:rPr lang="en-US" sz="1400" dirty="0" err="1"/>
            <a:t>và</a:t>
          </a:r>
          <a:r>
            <a:rPr lang="en-US" sz="1400" dirty="0"/>
            <a:t> </a:t>
          </a:r>
          <a:r>
            <a:rPr lang="en-US" sz="1400" dirty="0" err="1"/>
            <a:t>giáo</a:t>
          </a:r>
          <a:r>
            <a:rPr lang="en-US" sz="1400" dirty="0"/>
            <a:t> dục </a:t>
          </a:r>
          <a:r>
            <a:rPr lang="en-US" sz="1400" dirty="0" err="1"/>
            <a:t>học</a:t>
          </a:r>
          <a:r>
            <a:rPr lang="en-US" sz="1400" dirty="0"/>
            <a:t> </a:t>
          </a:r>
          <a:r>
            <a:rPr lang="en-US" sz="1400" dirty="0" err="1"/>
            <a:t>sinh</a:t>
          </a:r>
          <a:r>
            <a:rPr lang="en-US" sz="1400" dirty="0"/>
            <a:t> </a:t>
          </a:r>
          <a:r>
            <a:rPr lang="en-US" sz="1400" dirty="0" err="1"/>
            <a:t>hiệu</a:t>
          </a:r>
          <a:r>
            <a:rPr lang="en-US" sz="1400" dirty="0"/>
            <a:t> </a:t>
          </a:r>
          <a:r>
            <a:rPr lang="en-US" sz="1400" dirty="0" err="1"/>
            <a:t>quả</a:t>
          </a:r>
          <a:r>
            <a:rPr lang="en-US" sz="1400" dirty="0"/>
            <a:t>; </a:t>
          </a:r>
          <a:r>
            <a:rPr lang="en-US" sz="1400" dirty="0" err="1"/>
            <a:t>đảm</a:t>
          </a:r>
          <a:r>
            <a:rPr lang="en-US" sz="1400" dirty="0"/>
            <a:t> </a:t>
          </a:r>
          <a:r>
            <a:rPr lang="en-US" sz="1400" dirty="0" err="1"/>
            <a:t>bảo</a:t>
          </a:r>
          <a:r>
            <a:rPr lang="en-US" sz="1400" dirty="0"/>
            <a:t> </a:t>
          </a:r>
          <a:r>
            <a:rPr lang="en-US" sz="1400" dirty="0" err="1"/>
            <a:t>giáo</a:t>
          </a:r>
          <a:r>
            <a:rPr lang="en-US" sz="1400" dirty="0"/>
            <a:t> </a:t>
          </a:r>
          <a:r>
            <a:rPr lang="en-US" sz="1400" dirty="0" err="1"/>
            <a:t>viên</a:t>
          </a:r>
          <a:r>
            <a:rPr lang="en-US" sz="1400" dirty="0"/>
            <a:t> </a:t>
          </a:r>
          <a:r>
            <a:rPr lang="en-US" sz="1400" dirty="0" err="1"/>
            <a:t>sử</a:t>
          </a:r>
          <a:r>
            <a:rPr lang="en-US" sz="1400" dirty="0"/>
            <a:t> </a:t>
          </a:r>
          <a:r>
            <a:rPr lang="en-US" sz="1400" dirty="0" err="1"/>
            <a:t>dụng</a:t>
          </a:r>
          <a:r>
            <a:rPr lang="en-US" sz="1400" dirty="0"/>
            <a:t> </a:t>
          </a:r>
          <a:r>
            <a:rPr lang="en-US" sz="1400" dirty="0" err="1"/>
            <a:t>các</a:t>
          </a:r>
          <a:r>
            <a:rPr lang="en-US" sz="1400" dirty="0"/>
            <a:t> </a:t>
          </a:r>
          <a:r>
            <a:rPr lang="en-US" sz="1400" dirty="0" err="1"/>
            <a:t>phương</a:t>
          </a:r>
          <a:r>
            <a:rPr lang="en-US" sz="1400" dirty="0"/>
            <a:t> </a:t>
          </a:r>
          <a:r>
            <a:rPr lang="en-US" sz="1400" dirty="0" err="1"/>
            <a:t>pháp</a:t>
          </a:r>
          <a:r>
            <a:rPr lang="en-US" sz="1400" dirty="0"/>
            <a:t> </a:t>
          </a:r>
          <a:r>
            <a:rPr lang="en-US" sz="1400" dirty="0" err="1"/>
            <a:t>dạy</a:t>
          </a:r>
          <a:r>
            <a:rPr lang="en-US" sz="1400" dirty="0"/>
            <a:t> </a:t>
          </a:r>
          <a:r>
            <a:rPr lang="en-US" sz="1400" dirty="0" err="1"/>
            <a:t>học</a:t>
          </a:r>
          <a:r>
            <a:rPr lang="en-US" sz="1400" dirty="0"/>
            <a:t>, </a:t>
          </a:r>
          <a:r>
            <a:rPr lang="en-US" sz="1400" dirty="0" err="1"/>
            <a:t>giáo</a:t>
          </a:r>
          <a:r>
            <a:rPr lang="en-US" sz="1400" dirty="0"/>
            <a:t> dục </a:t>
          </a:r>
          <a:r>
            <a:rPr lang="en-US" sz="1400" dirty="0" err="1"/>
            <a:t>phù</a:t>
          </a:r>
          <a:r>
            <a:rPr lang="en-US" sz="1400" dirty="0"/>
            <a:t> </a:t>
          </a:r>
          <a:r>
            <a:rPr lang="en-US" sz="1400" dirty="0" err="1"/>
            <a:t>hợp</a:t>
          </a:r>
          <a:r>
            <a:rPr lang="en-US" sz="1400" dirty="0"/>
            <a:t> </a:t>
          </a:r>
          <a:r>
            <a:rPr lang="en-US" sz="1400" dirty="0" err="1"/>
            <a:t>với</a:t>
          </a:r>
          <a:r>
            <a:rPr lang="en-US" sz="1400" dirty="0"/>
            <a:t> </a:t>
          </a:r>
          <a:r>
            <a:rPr lang="en-US" sz="1400" dirty="0" err="1"/>
            <a:t>phong</a:t>
          </a:r>
          <a:r>
            <a:rPr lang="en-US" sz="1400" dirty="0"/>
            <a:t> </a:t>
          </a:r>
          <a:r>
            <a:rPr lang="en-US" sz="1400" dirty="0" err="1"/>
            <a:t>cách</a:t>
          </a:r>
          <a:r>
            <a:rPr lang="en-US" sz="1400" dirty="0"/>
            <a:t> </a:t>
          </a:r>
          <a:r>
            <a:rPr lang="en-US" sz="1400" dirty="0" err="1"/>
            <a:t>học</a:t>
          </a:r>
          <a:r>
            <a:rPr lang="en-US" sz="1400" dirty="0"/>
            <a:t> </a:t>
          </a:r>
          <a:r>
            <a:rPr lang="en-US" sz="1400" dirty="0" err="1"/>
            <a:t>tập</a:t>
          </a:r>
          <a:r>
            <a:rPr lang="en-US" sz="1400" dirty="0"/>
            <a:t> </a:t>
          </a:r>
          <a:r>
            <a:rPr lang="en-US" sz="1400" dirty="0" err="1"/>
            <a:t>đa</a:t>
          </a:r>
          <a:r>
            <a:rPr lang="en-US" sz="1400" dirty="0"/>
            <a:t> </a:t>
          </a:r>
          <a:r>
            <a:rPr lang="en-US" sz="1400" dirty="0" err="1"/>
            <a:t>dạng</a:t>
          </a:r>
          <a:r>
            <a:rPr lang="en-US" sz="1400" dirty="0"/>
            <a:t>, </a:t>
          </a:r>
          <a:r>
            <a:rPr lang="en-US" sz="1400" dirty="0" err="1"/>
            <a:t>nhu</a:t>
          </a:r>
          <a:r>
            <a:rPr lang="en-US" sz="1400" dirty="0"/>
            <a:t> </a:t>
          </a:r>
          <a:r>
            <a:rPr lang="en-US" sz="1400" dirty="0" err="1"/>
            <a:t>cầu</a:t>
          </a:r>
          <a:r>
            <a:rPr lang="en-US" sz="1400" dirty="0"/>
            <a:t>, </a:t>
          </a:r>
          <a:r>
            <a:rPr lang="en-US" sz="1400" dirty="0" err="1"/>
            <a:t>sở</a:t>
          </a:r>
          <a:r>
            <a:rPr lang="en-US" sz="1400" dirty="0"/>
            <a:t> </a:t>
          </a:r>
          <a:r>
            <a:rPr lang="en-US" sz="1400" dirty="0" err="1"/>
            <a:t>thích</a:t>
          </a:r>
          <a:r>
            <a:rPr lang="en-US" sz="1400" dirty="0"/>
            <a:t> </a:t>
          </a:r>
          <a:r>
            <a:rPr lang="en-US" sz="1400" dirty="0" err="1"/>
            <a:t>và</a:t>
          </a:r>
          <a:r>
            <a:rPr lang="en-US" sz="1400" dirty="0"/>
            <a:t> </a:t>
          </a:r>
          <a:r>
            <a:rPr lang="en-US" sz="1400" dirty="0" err="1"/>
            <a:t>mức</a:t>
          </a:r>
          <a:r>
            <a:rPr lang="en-US" sz="1400" dirty="0"/>
            <a:t> </a:t>
          </a:r>
          <a:r>
            <a:rPr lang="en-US" sz="1400" dirty="0" err="1"/>
            <a:t>độ</a:t>
          </a:r>
          <a:r>
            <a:rPr lang="en-US" sz="1400" dirty="0"/>
            <a:t> </a:t>
          </a:r>
          <a:r>
            <a:rPr lang="en-US" sz="1400" dirty="0" err="1"/>
            <a:t>sẵn</a:t>
          </a:r>
          <a:r>
            <a:rPr lang="en-US" sz="1400" dirty="0"/>
            <a:t> </a:t>
          </a:r>
          <a:r>
            <a:rPr lang="en-US" sz="1400" dirty="0" err="1"/>
            <a:t>sàng</a:t>
          </a:r>
          <a:r>
            <a:rPr lang="en-US" sz="1400" dirty="0"/>
            <a:t> </a:t>
          </a:r>
          <a:r>
            <a:rPr lang="en-US" sz="1400" dirty="0" err="1"/>
            <a:t>học</a:t>
          </a:r>
          <a:r>
            <a:rPr lang="en-US" sz="1400" dirty="0"/>
            <a:t> </a:t>
          </a:r>
          <a:r>
            <a:rPr lang="en-US" sz="1400" dirty="0" err="1"/>
            <a:t>tập</a:t>
          </a:r>
          <a:r>
            <a:rPr lang="en-US" sz="1400" dirty="0"/>
            <a:t> </a:t>
          </a:r>
          <a:r>
            <a:rPr lang="en-US" sz="1400" dirty="0" err="1"/>
            <a:t>của</a:t>
          </a:r>
          <a:r>
            <a:rPr lang="en-US" sz="1400" dirty="0"/>
            <a:t> </a:t>
          </a:r>
          <a:r>
            <a:rPr lang="en-US" sz="1400" dirty="0" err="1"/>
            <a:t>mỗi</a:t>
          </a:r>
          <a:r>
            <a:rPr lang="en-US" sz="1400" dirty="0"/>
            <a:t> </a:t>
          </a:r>
          <a:r>
            <a:rPr lang="en-US" sz="1400" dirty="0" err="1"/>
            <a:t>học</a:t>
          </a:r>
          <a:r>
            <a:rPr lang="en-US" sz="1400" dirty="0"/>
            <a:t> </a:t>
          </a:r>
          <a:r>
            <a:rPr lang="en-US" sz="1400" dirty="0" err="1"/>
            <a:t>sinh</a:t>
          </a:r>
          <a:r>
            <a:rPr lang="en-US" sz="1400" dirty="0"/>
            <a:t>; </a:t>
          </a:r>
          <a:r>
            <a:rPr lang="en-US" sz="1400" dirty="0" err="1"/>
            <a:t>kết</a:t>
          </a:r>
          <a:r>
            <a:rPr lang="en-US" sz="1400" dirty="0"/>
            <a:t> </a:t>
          </a:r>
          <a:r>
            <a:rPr lang="en-US" sz="1400" dirty="0" err="1"/>
            <a:t>quả</a:t>
          </a:r>
          <a:r>
            <a:rPr lang="en-US" sz="1400" dirty="0"/>
            <a:t> </a:t>
          </a:r>
          <a:r>
            <a:rPr lang="en-US" sz="1400" dirty="0" err="1"/>
            <a:t>học</a:t>
          </a:r>
          <a:r>
            <a:rPr lang="en-US" sz="1400" dirty="0"/>
            <a:t> </a:t>
          </a:r>
          <a:r>
            <a:rPr lang="en-US" sz="1400" dirty="0" err="1"/>
            <a:t>tập</a:t>
          </a:r>
          <a:r>
            <a:rPr lang="en-US" sz="1400" dirty="0"/>
            <a:t>, </a:t>
          </a:r>
          <a:r>
            <a:rPr lang="en-US" sz="1400" dirty="0" err="1"/>
            <a:t>rèn</a:t>
          </a:r>
          <a:r>
            <a:rPr lang="en-US" sz="1400" dirty="0"/>
            <a:t> </a:t>
          </a:r>
          <a:r>
            <a:rPr lang="en-US" sz="1400" dirty="0" err="1"/>
            <a:t>luyện</a:t>
          </a:r>
          <a:r>
            <a:rPr lang="en-US" sz="1400" dirty="0"/>
            <a:t> </a:t>
          </a:r>
          <a:r>
            <a:rPr lang="en-US" sz="1400" dirty="0" err="1"/>
            <a:t>của</a:t>
          </a:r>
          <a:r>
            <a:rPr lang="en-US" sz="1400" dirty="0"/>
            <a:t> </a:t>
          </a:r>
          <a:r>
            <a:rPr lang="en-US" sz="1400" dirty="0" err="1"/>
            <a:t>học</a:t>
          </a:r>
          <a:r>
            <a:rPr lang="en-US" sz="1400" dirty="0"/>
            <a:t> </a:t>
          </a:r>
          <a:r>
            <a:rPr lang="en-US" sz="1400" dirty="0" err="1"/>
            <a:t>sinh</a:t>
          </a:r>
          <a:r>
            <a:rPr lang="en-US" sz="1400" dirty="0"/>
            <a:t> </a:t>
          </a:r>
          <a:r>
            <a:rPr lang="en-US" sz="1400" dirty="0" err="1"/>
            <a:t>được</a:t>
          </a:r>
          <a:r>
            <a:rPr lang="en-US" sz="1400" dirty="0"/>
            <a:t> </a:t>
          </a:r>
          <a:r>
            <a:rPr lang="en-US" sz="1400" dirty="0" err="1"/>
            <a:t>nâng</a:t>
          </a:r>
          <a:r>
            <a:rPr lang="en-US" sz="1400" dirty="0"/>
            <a:t> </a:t>
          </a:r>
          <a:r>
            <a:rPr lang="en-US" sz="1400" dirty="0" err="1"/>
            <a:t>cao</a:t>
          </a:r>
          <a:endParaRPr lang="en-US" sz="1600"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r>
            <a:rPr lang="en-US" sz="1600" dirty="0"/>
            <a:t>MỨC TỐT</a:t>
          </a:r>
        </a:p>
        <a:p>
          <a:r>
            <a:rPr lang="en-US" sz="1600" dirty="0" err="1"/>
            <a:t>hướng</a:t>
          </a:r>
          <a:r>
            <a:rPr lang="en-US" sz="1600" dirty="0"/>
            <a:t> </a:t>
          </a:r>
          <a:r>
            <a:rPr lang="en-US" sz="1600" dirty="0" err="1"/>
            <a:t>dẫn</a:t>
          </a:r>
          <a:r>
            <a:rPr lang="en-US" sz="1600" dirty="0"/>
            <a:t>, </a:t>
          </a:r>
          <a:r>
            <a:rPr lang="en-US" sz="1600" dirty="0" err="1"/>
            <a:t>hỗ</a:t>
          </a:r>
          <a:r>
            <a:rPr lang="en-US" sz="1600" dirty="0"/>
            <a:t> </a:t>
          </a:r>
          <a:r>
            <a:rPr lang="en-US" sz="1600" dirty="0" err="1"/>
            <a:t>trợ</a:t>
          </a:r>
          <a:r>
            <a:rPr lang="en-US" sz="1600" dirty="0"/>
            <a:t> </a:t>
          </a:r>
          <a:r>
            <a:rPr lang="en-US" sz="1600" dirty="0" err="1"/>
            <a:t>cán</a:t>
          </a:r>
          <a:r>
            <a:rPr lang="en-US" sz="1600" dirty="0"/>
            <a:t> </a:t>
          </a:r>
          <a:r>
            <a:rPr lang="en-US" sz="1600" dirty="0" err="1"/>
            <a:t>bộ</a:t>
          </a:r>
          <a:r>
            <a:rPr lang="en-US" sz="1600" dirty="0"/>
            <a:t> </a:t>
          </a:r>
          <a:r>
            <a:rPr lang="en-US" sz="1600" dirty="0" err="1"/>
            <a:t>quản</a:t>
          </a:r>
          <a:r>
            <a:rPr lang="en-US" sz="1600" dirty="0"/>
            <a:t> </a:t>
          </a:r>
          <a:r>
            <a:rPr lang="en-US" sz="1600" dirty="0" err="1"/>
            <a:t>lý</a:t>
          </a:r>
          <a:r>
            <a:rPr lang="en-US" sz="1600" dirty="0"/>
            <a:t> </a:t>
          </a:r>
          <a:r>
            <a:rPr lang="en-US" sz="1600" dirty="0" err="1"/>
            <a:t>cơ</a:t>
          </a:r>
          <a:r>
            <a:rPr lang="en-US" sz="1600" dirty="0"/>
            <a:t> </a:t>
          </a:r>
          <a:r>
            <a:rPr lang="en-US" sz="1600" dirty="0" err="1"/>
            <a:t>sở</a:t>
          </a:r>
          <a:r>
            <a:rPr lang="en-US" sz="1600" dirty="0"/>
            <a:t> </a:t>
          </a:r>
          <a:r>
            <a:rPr lang="en-US" sz="1600" dirty="0" err="1"/>
            <a:t>giáo</a:t>
          </a:r>
          <a:r>
            <a:rPr lang="en-US" sz="1600" dirty="0"/>
            <a:t> dục </a:t>
          </a:r>
          <a:r>
            <a:rPr lang="en-US" sz="1600" dirty="0" err="1"/>
            <a:t>phổ</a:t>
          </a:r>
          <a:r>
            <a:rPr lang="en-US" sz="1600" dirty="0"/>
            <a:t> </a:t>
          </a:r>
          <a:r>
            <a:rPr lang="en-US" sz="1600" dirty="0" err="1"/>
            <a:t>thông</a:t>
          </a:r>
          <a:r>
            <a:rPr lang="en-US" sz="1600" dirty="0"/>
            <a:t> </a:t>
          </a:r>
          <a:r>
            <a:rPr lang="en-US" sz="1600" dirty="0" err="1"/>
            <a:t>về</a:t>
          </a:r>
          <a:r>
            <a:rPr lang="en-US" sz="1600" dirty="0"/>
            <a:t> </a:t>
          </a:r>
          <a:r>
            <a:rPr lang="en-US" sz="1600" dirty="0" err="1"/>
            <a:t>quản</a:t>
          </a:r>
          <a:r>
            <a:rPr lang="en-US" sz="1600" dirty="0"/>
            <a:t> </a:t>
          </a:r>
          <a:r>
            <a:rPr lang="en-US" sz="1600" dirty="0" err="1"/>
            <a:t>trị</a:t>
          </a:r>
          <a:r>
            <a:rPr lang="en-US" sz="1600" dirty="0"/>
            <a:t> </a:t>
          </a:r>
          <a:r>
            <a:rPr lang="en-US" sz="1600" dirty="0" err="1"/>
            <a:t>hoạt</a:t>
          </a:r>
          <a:r>
            <a:rPr lang="en-US" sz="1600" dirty="0"/>
            <a:t> </a:t>
          </a:r>
          <a:r>
            <a:rPr lang="en-US" sz="1600" dirty="0" err="1"/>
            <a:t>động</a:t>
          </a:r>
          <a:r>
            <a:rPr lang="en-US" sz="1600" dirty="0"/>
            <a:t> </a:t>
          </a:r>
          <a:r>
            <a:rPr lang="en-US" sz="1600" dirty="0" err="1"/>
            <a:t>dạy</a:t>
          </a:r>
          <a:r>
            <a:rPr lang="en-US" sz="1600" dirty="0"/>
            <a:t> </a:t>
          </a:r>
          <a:r>
            <a:rPr lang="en-US" sz="1600" dirty="0" err="1"/>
            <a:t>học</a:t>
          </a:r>
          <a:r>
            <a:rPr lang="en-US" sz="1600" dirty="0"/>
            <a:t> </a:t>
          </a:r>
          <a:r>
            <a:rPr lang="en-US" sz="1600" dirty="0" err="1"/>
            <a:t>và</a:t>
          </a:r>
          <a:r>
            <a:rPr lang="en-US" sz="1600" dirty="0"/>
            <a:t> </a:t>
          </a:r>
          <a:r>
            <a:rPr lang="en-US" sz="1600" dirty="0" err="1"/>
            <a:t>giáo</a:t>
          </a:r>
          <a:r>
            <a:rPr lang="en-US" sz="1600" dirty="0"/>
            <a:t> dục </a:t>
          </a:r>
          <a:r>
            <a:rPr lang="en-US" sz="1600" dirty="0" err="1"/>
            <a:t>học</a:t>
          </a:r>
          <a:r>
            <a:rPr lang="en-US" sz="1600" dirty="0"/>
            <a:t> </a:t>
          </a:r>
          <a:r>
            <a:rPr lang="en-US" sz="1600" dirty="0" err="1"/>
            <a:t>sinh</a:t>
          </a:r>
          <a:endParaRPr lang="en-US" sz="1600"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ScaleY="154605" custLinFactNeighborX="-14836" custLinFactNeighborY="192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ScaleY="158451">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ScaleY="154813" custLinFactNeighborX="3435" custLinFactNeighborY="-1702">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D535832C-F89A-471A-907D-159269192940}"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438EE55-5EE6-43F7-ACDD-2F240311E167}" type="presOf" srcId="{6747D863-6317-46FE-8BE7-CB210DF54B7A}" destId="{D1B9C7C6-110F-4B63-8879-DCA4945F5A2D}" srcOrd="0" destOrd="0" presId="urn:microsoft.com/office/officeart/2005/8/layout/hProcess9"/>
    <dgm:cxn modelId="{FB58D4AB-359C-45A2-9EB6-7BFF493E8A92}"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15B44FE8-5F67-4841-A781-72D510149FEC}" type="presOf" srcId="{32687E06-E86C-4744-970D-EE37C80D39E7}" destId="{538B8B08-57BC-4824-93EF-6F24DA16217A}" srcOrd="0" destOrd="0" presId="urn:microsoft.com/office/officeart/2005/8/layout/hProcess9"/>
    <dgm:cxn modelId="{4B735291-1D55-4316-99D9-18662B9DDF2C}" type="presParOf" srcId="{538B8B08-57BC-4824-93EF-6F24DA16217A}" destId="{3552A19B-2F18-406C-B836-EEC010281EF6}" srcOrd="0" destOrd="0" presId="urn:microsoft.com/office/officeart/2005/8/layout/hProcess9"/>
    <dgm:cxn modelId="{52AB7FED-4EAC-489C-A3E7-715E4683CD37}" type="presParOf" srcId="{538B8B08-57BC-4824-93EF-6F24DA16217A}" destId="{C83D6E28-2A84-46FF-AA9F-A4480D0EE105}" srcOrd="1" destOrd="0" presId="urn:microsoft.com/office/officeart/2005/8/layout/hProcess9"/>
    <dgm:cxn modelId="{0106BBC5-56A0-4450-B025-256650BE7C1F}" type="presParOf" srcId="{C83D6E28-2A84-46FF-AA9F-A4480D0EE105}" destId="{D1B9C7C6-110F-4B63-8879-DCA4945F5A2D}" srcOrd="0" destOrd="0" presId="urn:microsoft.com/office/officeart/2005/8/layout/hProcess9"/>
    <dgm:cxn modelId="{F12CC623-79B7-468C-BFA7-0680520601A9}" type="presParOf" srcId="{C83D6E28-2A84-46FF-AA9F-A4480D0EE105}" destId="{01F1904E-331C-4180-977B-4CD9B3E8549E}" srcOrd="1" destOrd="0" presId="urn:microsoft.com/office/officeart/2005/8/layout/hProcess9"/>
    <dgm:cxn modelId="{4F4CDE4A-ABDC-4BE9-96E0-0BA2C653EE66}" type="presParOf" srcId="{C83D6E28-2A84-46FF-AA9F-A4480D0EE105}" destId="{F7C69D7B-7C4E-4B96-8910-EE615B5FC344}" srcOrd="2" destOrd="0" presId="urn:microsoft.com/office/officeart/2005/8/layout/hProcess9"/>
    <dgm:cxn modelId="{4FE443FE-6DE6-45FE-8CA5-9EA9A76B6E6C}" type="presParOf" srcId="{C83D6E28-2A84-46FF-AA9F-A4480D0EE105}" destId="{7B5CFD11-0BEE-4649-80DF-621BC2373A44}" srcOrd="3" destOrd="0" presId="urn:microsoft.com/office/officeart/2005/8/layout/hProcess9"/>
    <dgm:cxn modelId="{EABEB462-DD0D-4A04-BE83-0C27C355B5C8}"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r>
            <a:rPr lang="en-US" sz="1500" dirty="0"/>
            <a:t>MỨC ĐẠT</a:t>
          </a:r>
        </a:p>
        <a:p>
          <a:r>
            <a:rPr lang="en-US" sz="1500" dirty="0" err="1"/>
            <a:t>chỉ</a:t>
          </a:r>
          <a:r>
            <a:rPr lang="en-US" sz="1500" dirty="0"/>
            <a:t> </a:t>
          </a:r>
          <a:r>
            <a:rPr lang="en-US" sz="1500" dirty="0" err="1"/>
            <a:t>đạo</a:t>
          </a:r>
          <a:r>
            <a:rPr lang="en-US" sz="1500" dirty="0"/>
            <a:t> </a:t>
          </a:r>
          <a:r>
            <a:rPr lang="en-US" sz="1500" dirty="0" err="1"/>
            <a:t>xây</a:t>
          </a:r>
          <a:r>
            <a:rPr lang="en-US" sz="1500" dirty="0"/>
            <a:t> </a:t>
          </a:r>
          <a:r>
            <a:rPr lang="en-US" sz="1500" dirty="0" err="1"/>
            <a:t>dựng</a:t>
          </a:r>
          <a:r>
            <a:rPr lang="en-US" sz="1500" dirty="0"/>
            <a:t> </a:t>
          </a:r>
          <a:r>
            <a:rPr lang="en-US" sz="1500" dirty="0" err="1"/>
            <a:t>đề</a:t>
          </a:r>
          <a:r>
            <a:rPr lang="en-US" sz="1500" dirty="0"/>
            <a:t> </a:t>
          </a:r>
          <a:r>
            <a:rPr lang="en-US" sz="1500" dirty="0" err="1"/>
            <a:t>án</a:t>
          </a:r>
          <a:r>
            <a:rPr lang="en-US" sz="1500" dirty="0"/>
            <a:t> </a:t>
          </a:r>
          <a:r>
            <a:rPr lang="en-US" sz="1500" dirty="0" err="1"/>
            <a:t>vị</a:t>
          </a:r>
          <a:r>
            <a:rPr lang="en-US" sz="1500" dirty="0"/>
            <a:t> </a:t>
          </a:r>
          <a:r>
            <a:rPr lang="en-US" sz="1500" dirty="0" err="1"/>
            <a:t>trí</a:t>
          </a:r>
          <a:r>
            <a:rPr lang="en-US" sz="1500" dirty="0"/>
            <a:t> </a:t>
          </a:r>
          <a:r>
            <a:rPr lang="en-US" sz="1500" dirty="0" err="1"/>
            <a:t>việc</a:t>
          </a:r>
          <a:r>
            <a:rPr lang="en-US" sz="1500" dirty="0"/>
            <a:t> </a:t>
          </a:r>
          <a:r>
            <a:rPr lang="en-US" sz="1500" dirty="0" err="1"/>
            <a:t>làm</a:t>
          </a:r>
          <a:r>
            <a:rPr lang="en-US" sz="1500" dirty="0"/>
            <a:t>; </a:t>
          </a:r>
          <a:r>
            <a:rPr lang="en-US" sz="1500" dirty="0" err="1"/>
            <a:t>chủ</a:t>
          </a:r>
          <a:r>
            <a:rPr lang="en-US" sz="1500" dirty="0"/>
            <a:t> </a:t>
          </a:r>
          <a:r>
            <a:rPr lang="en-US" sz="1500" dirty="0" err="1"/>
            <a:t>động</a:t>
          </a:r>
          <a:r>
            <a:rPr lang="en-US" sz="1500" dirty="0"/>
            <a:t> </a:t>
          </a:r>
          <a:r>
            <a:rPr lang="en-US" sz="1500" dirty="0" err="1"/>
            <a:t>đề</a:t>
          </a:r>
          <a:r>
            <a:rPr lang="en-US" sz="1500" dirty="0"/>
            <a:t> </a:t>
          </a:r>
          <a:r>
            <a:rPr lang="en-US" sz="1500" dirty="0" err="1"/>
            <a:t>xuất</a:t>
          </a:r>
          <a:r>
            <a:rPr lang="en-US" sz="1500" dirty="0"/>
            <a:t> </a:t>
          </a:r>
          <a:r>
            <a:rPr lang="en-US" sz="1500" dirty="0" err="1"/>
            <a:t>tuyển</a:t>
          </a:r>
          <a:r>
            <a:rPr lang="en-US" sz="1500" dirty="0"/>
            <a:t> </a:t>
          </a:r>
          <a:r>
            <a:rPr lang="en-US" sz="1500" dirty="0" err="1"/>
            <a:t>dụng</a:t>
          </a:r>
          <a:r>
            <a:rPr lang="en-US" sz="1500" dirty="0"/>
            <a:t> </a:t>
          </a:r>
          <a:r>
            <a:rPr lang="en-US" sz="1500" dirty="0" err="1"/>
            <a:t>nhân</a:t>
          </a:r>
          <a:r>
            <a:rPr lang="en-US" sz="1500" dirty="0"/>
            <a:t> </a:t>
          </a:r>
          <a:r>
            <a:rPr lang="en-US" sz="1500" dirty="0" err="1"/>
            <a:t>sự</a:t>
          </a:r>
          <a:r>
            <a:rPr lang="en-US" sz="1500" dirty="0"/>
            <a:t> </a:t>
          </a:r>
          <a:r>
            <a:rPr lang="en-US" sz="1500" dirty="0" err="1"/>
            <a:t>theo</a:t>
          </a:r>
          <a:r>
            <a:rPr lang="en-US" sz="1500" dirty="0"/>
            <a:t> </a:t>
          </a:r>
          <a:r>
            <a:rPr lang="en-US" sz="1500" dirty="0" err="1"/>
            <a:t>quy</a:t>
          </a:r>
          <a:r>
            <a:rPr lang="en-US" sz="1500" dirty="0"/>
            <a:t> </a:t>
          </a:r>
          <a:r>
            <a:rPr lang="en-US" sz="1500" dirty="0" err="1"/>
            <a:t>định</a:t>
          </a:r>
          <a:r>
            <a:rPr lang="en-US" sz="1500" dirty="0"/>
            <a:t>; </a:t>
          </a:r>
          <a:r>
            <a:rPr lang="en-US" sz="1500" dirty="0" err="1"/>
            <a:t>sử</a:t>
          </a:r>
          <a:r>
            <a:rPr lang="en-US" sz="1500" dirty="0"/>
            <a:t> </a:t>
          </a:r>
          <a:r>
            <a:rPr lang="en-US" sz="1500" dirty="0" err="1"/>
            <a:t>dụng</a:t>
          </a:r>
          <a:r>
            <a:rPr lang="en-US" sz="1500" dirty="0"/>
            <a:t> </a:t>
          </a:r>
          <a:r>
            <a:rPr lang="en-US" sz="1500" dirty="0" err="1"/>
            <a:t>giáo</a:t>
          </a:r>
          <a:r>
            <a:rPr lang="en-US" sz="1500" dirty="0"/>
            <a:t> </a:t>
          </a:r>
          <a:r>
            <a:rPr lang="en-US" sz="1500" dirty="0" err="1"/>
            <a:t>viên</a:t>
          </a:r>
          <a:r>
            <a:rPr lang="en-US" sz="1500" dirty="0"/>
            <a:t>, </a:t>
          </a:r>
          <a:r>
            <a:rPr lang="en-US" sz="1500" dirty="0" err="1"/>
            <a:t>nhân</a:t>
          </a:r>
          <a:r>
            <a:rPr lang="en-US" sz="1500" dirty="0"/>
            <a:t> </a:t>
          </a:r>
          <a:r>
            <a:rPr lang="en-US" sz="1500" dirty="0" err="1"/>
            <a:t>viên</a:t>
          </a:r>
          <a:r>
            <a:rPr lang="en-US" sz="1500" dirty="0"/>
            <a:t> </a:t>
          </a:r>
          <a:r>
            <a:rPr lang="en-US" sz="1500" dirty="0" err="1"/>
            <a:t>đúng</a:t>
          </a:r>
          <a:r>
            <a:rPr lang="en-US" sz="1500" dirty="0"/>
            <a:t> </a:t>
          </a:r>
          <a:r>
            <a:rPr lang="en-US" sz="1500" dirty="0" err="1"/>
            <a:t>chuyên</a:t>
          </a:r>
          <a:r>
            <a:rPr lang="en-US" sz="1500" dirty="0"/>
            <a:t> </a:t>
          </a:r>
          <a:r>
            <a:rPr lang="en-US" sz="1500" dirty="0" err="1"/>
            <a:t>môn</a:t>
          </a:r>
          <a:r>
            <a:rPr lang="en-US" sz="1500" dirty="0"/>
            <a:t>, </a:t>
          </a:r>
          <a:r>
            <a:rPr lang="en-US" sz="1500" dirty="0" err="1"/>
            <a:t>nghiệp</a:t>
          </a:r>
          <a:r>
            <a:rPr lang="en-US" sz="1500" dirty="0"/>
            <a:t> </a:t>
          </a:r>
          <a:r>
            <a:rPr lang="en-US" sz="1500" dirty="0" err="1"/>
            <a:t>vụ</a:t>
          </a:r>
          <a:r>
            <a:rPr lang="en-US" sz="1500" dirty="0"/>
            <a:t>; </a:t>
          </a:r>
          <a:r>
            <a:rPr lang="en-US" sz="1500" dirty="0" err="1"/>
            <a:t>chỉ</a:t>
          </a:r>
          <a:r>
            <a:rPr lang="en-US" sz="1500" dirty="0"/>
            <a:t> </a:t>
          </a:r>
          <a:r>
            <a:rPr lang="en-US" sz="1500" dirty="0" err="1"/>
            <a:t>đạo</a:t>
          </a:r>
          <a:r>
            <a:rPr lang="en-US" sz="1500" dirty="0"/>
            <a:t> </a:t>
          </a:r>
          <a:r>
            <a:rPr lang="en-US" sz="1500" dirty="0" err="1"/>
            <a:t>xây</a:t>
          </a:r>
          <a:r>
            <a:rPr lang="en-US" sz="1500" dirty="0"/>
            <a:t> </a:t>
          </a:r>
          <a:r>
            <a:rPr lang="en-US" sz="1500" dirty="0" err="1"/>
            <a:t>dựng</a:t>
          </a:r>
          <a:r>
            <a:rPr lang="en-US" sz="1500" dirty="0"/>
            <a:t> </a:t>
          </a:r>
          <a:r>
            <a:rPr lang="en-US" sz="1500" dirty="0" err="1"/>
            <a:t>và</a:t>
          </a:r>
          <a:r>
            <a:rPr lang="en-US" sz="1500" dirty="0"/>
            <a:t> </a:t>
          </a:r>
          <a:r>
            <a:rPr lang="en-US" sz="1500" dirty="0" err="1"/>
            <a:t>tổ</a:t>
          </a:r>
          <a:r>
            <a:rPr lang="en-US" sz="1500" dirty="0"/>
            <a:t> </a:t>
          </a:r>
          <a:r>
            <a:rPr lang="en-US" sz="1500" dirty="0" err="1"/>
            <a:t>chức</a:t>
          </a:r>
          <a:r>
            <a:rPr lang="en-US" sz="1500" dirty="0"/>
            <a:t> </a:t>
          </a:r>
          <a:r>
            <a:rPr lang="en-US" sz="1500" dirty="0" err="1"/>
            <a:t>thực</a:t>
          </a:r>
          <a:r>
            <a:rPr lang="en-US" sz="1500" dirty="0"/>
            <a:t> </a:t>
          </a:r>
          <a:r>
            <a:rPr lang="en-US" sz="1500" dirty="0" err="1"/>
            <a:t>hiện</a:t>
          </a:r>
          <a:r>
            <a:rPr lang="en-US" sz="1500" dirty="0"/>
            <a:t> </a:t>
          </a:r>
          <a:r>
            <a:rPr lang="en-US" sz="1500" dirty="0" err="1"/>
            <a:t>kế</a:t>
          </a:r>
          <a:r>
            <a:rPr lang="en-US" sz="1500" dirty="0"/>
            <a:t> </a:t>
          </a:r>
          <a:r>
            <a:rPr lang="en-US" sz="1500" dirty="0" err="1"/>
            <a:t>hoạch</a:t>
          </a:r>
          <a:r>
            <a:rPr lang="en-US" sz="1500" dirty="0"/>
            <a:t> </a:t>
          </a:r>
          <a:r>
            <a:rPr lang="en-US" sz="1500" dirty="0" err="1"/>
            <a:t>đào</a:t>
          </a:r>
          <a:r>
            <a:rPr lang="en-US" sz="1500" dirty="0"/>
            <a:t> </a:t>
          </a:r>
          <a:r>
            <a:rPr lang="en-US" sz="1500" dirty="0" err="1"/>
            <a:t>tạo</a:t>
          </a:r>
          <a:r>
            <a:rPr lang="en-US" sz="1500" dirty="0"/>
            <a:t>, </a:t>
          </a:r>
          <a:r>
            <a:rPr lang="en-US" sz="1500" dirty="0" err="1"/>
            <a:t>bồi</a:t>
          </a:r>
          <a:r>
            <a:rPr lang="en-US" sz="1500" dirty="0"/>
            <a:t> </a:t>
          </a:r>
          <a:r>
            <a:rPr lang="en-US" sz="1500" dirty="0" err="1"/>
            <a:t>dưỡng</a:t>
          </a:r>
          <a:r>
            <a:rPr lang="en-US" sz="1500" dirty="0"/>
            <a:t> </a:t>
          </a:r>
          <a:r>
            <a:rPr lang="en-US" sz="1500" dirty="0" err="1"/>
            <a:t>thường</a:t>
          </a:r>
          <a:r>
            <a:rPr lang="en-US" sz="1500" dirty="0"/>
            <a:t> </a:t>
          </a:r>
          <a:r>
            <a:rPr lang="en-US" sz="1500" dirty="0" err="1"/>
            <a:t>xuyên</a:t>
          </a:r>
          <a:r>
            <a:rPr lang="en-US" sz="1500" dirty="0"/>
            <a:t> </a:t>
          </a:r>
          <a:r>
            <a:rPr lang="en-US" sz="1500" dirty="0" err="1"/>
            <a:t>để</a:t>
          </a:r>
          <a:r>
            <a:rPr lang="en-US" sz="1500" dirty="0"/>
            <a:t> </a:t>
          </a:r>
          <a:r>
            <a:rPr lang="en-US" sz="1500" dirty="0" err="1"/>
            <a:t>phát</a:t>
          </a:r>
          <a:r>
            <a:rPr lang="en-US" sz="1500" dirty="0"/>
            <a:t> </a:t>
          </a:r>
          <a:r>
            <a:rPr lang="en-US" sz="1500" dirty="0" err="1"/>
            <a:t>triển</a:t>
          </a:r>
          <a:r>
            <a:rPr lang="en-US" sz="1500" dirty="0"/>
            <a:t> </a:t>
          </a:r>
          <a:r>
            <a:rPr lang="en-US" sz="1500" dirty="0" err="1"/>
            <a:t>năng</a:t>
          </a:r>
          <a:r>
            <a:rPr lang="en-US" sz="1500" dirty="0"/>
            <a:t> </a:t>
          </a:r>
          <a:r>
            <a:rPr lang="en-US" sz="1500" dirty="0" err="1"/>
            <a:t>lực</a:t>
          </a:r>
          <a:r>
            <a:rPr lang="en-US" sz="1500" dirty="0"/>
            <a:t> </a:t>
          </a:r>
          <a:r>
            <a:rPr lang="en-US" sz="1500" dirty="0" err="1"/>
            <a:t>nghề</a:t>
          </a:r>
          <a:r>
            <a:rPr lang="en-US" sz="1500" dirty="0"/>
            <a:t> </a:t>
          </a:r>
          <a:r>
            <a:rPr lang="en-US" sz="1500" dirty="0" err="1"/>
            <a:t>nghiệp</a:t>
          </a:r>
          <a:r>
            <a:rPr lang="en-US" sz="1500" dirty="0"/>
            <a:t> </a:t>
          </a:r>
          <a:r>
            <a:rPr lang="en-US" sz="1500" dirty="0" err="1"/>
            <a:t>cho</a:t>
          </a:r>
          <a:r>
            <a:rPr lang="en-US" sz="1500" dirty="0"/>
            <a:t> </a:t>
          </a:r>
          <a:r>
            <a:rPr lang="en-US" sz="1500" dirty="0" err="1"/>
            <a:t>giáo</a:t>
          </a:r>
          <a:r>
            <a:rPr lang="en-US" sz="1500" dirty="0"/>
            <a:t> </a:t>
          </a:r>
          <a:r>
            <a:rPr lang="en-US" sz="1500" dirty="0" err="1"/>
            <a:t>viên</a:t>
          </a:r>
          <a:r>
            <a:rPr lang="en-US" sz="1500" dirty="0"/>
            <a:t>, </a:t>
          </a:r>
          <a:r>
            <a:rPr lang="en-US" sz="1500" dirty="0" err="1"/>
            <a:t>nhân</a:t>
          </a:r>
          <a:r>
            <a:rPr lang="en-US" sz="1500" dirty="0"/>
            <a:t> </a:t>
          </a:r>
          <a:r>
            <a:rPr lang="en-US" sz="1500" dirty="0" err="1"/>
            <a:t>viên</a:t>
          </a:r>
          <a:r>
            <a:rPr lang="en-US" sz="1500" dirty="0"/>
            <a:t>, </a:t>
          </a:r>
          <a:r>
            <a:rPr lang="en-US" sz="1500" dirty="0" err="1"/>
            <a:t>năng</a:t>
          </a:r>
          <a:r>
            <a:rPr lang="en-US" sz="1500" dirty="0"/>
            <a:t> </a:t>
          </a:r>
          <a:r>
            <a:rPr lang="en-US" sz="1500" dirty="0" err="1"/>
            <a:t>lực</a:t>
          </a:r>
          <a:r>
            <a:rPr lang="en-US" sz="1500" dirty="0"/>
            <a:t> </a:t>
          </a:r>
          <a:r>
            <a:rPr lang="en-US" sz="1500" dirty="0" err="1"/>
            <a:t>quản</a:t>
          </a:r>
          <a:r>
            <a:rPr lang="en-US" sz="1500" dirty="0"/>
            <a:t> </a:t>
          </a:r>
          <a:r>
            <a:rPr lang="en-US" sz="1500" dirty="0" err="1"/>
            <a:t>trị</a:t>
          </a:r>
          <a:r>
            <a:rPr lang="en-US" sz="1500" dirty="0"/>
            <a:t> </a:t>
          </a:r>
          <a:r>
            <a:rPr lang="en-US" sz="1500" dirty="0" err="1"/>
            <a:t>nhà</a:t>
          </a:r>
          <a:r>
            <a:rPr lang="en-US" sz="1500" dirty="0"/>
            <a:t> </a:t>
          </a:r>
          <a:r>
            <a:rPr lang="en-US" sz="1500" dirty="0" err="1"/>
            <a:t>trường</a:t>
          </a:r>
          <a:r>
            <a:rPr lang="en-US" sz="1500" dirty="0"/>
            <a:t> </a:t>
          </a:r>
          <a:r>
            <a:rPr lang="en-US" sz="1500" dirty="0" err="1"/>
            <a:t>cho</a:t>
          </a:r>
          <a:r>
            <a:rPr lang="en-US" sz="1500" dirty="0"/>
            <a:t> </a:t>
          </a:r>
          <a:r>
            <a:rPr lang="en-US" sz="1500" dirty="0" err="1"/>
            <a:t>đội</a:t>
          </a:r>
          <a:r>
            <a:rPr lang="en-US" sz="1500" dirty="0"/>
            <a:t> </a:t>
          </a:r>
          <a:r>
            <a:rPr lang="en-US" sz="1500" dirty="0" err="1"/>
            <a:t>ngũ</a:t>
          </a:r>
          <a:r>
            <a:rPr lang="en-US" sz="1500" dirty="0"/>
            <a:t> </a:t>
          </a:r>
          <a:r>
            <a:rPr lang="en-US" sz="1500" dirty="0" err="1"/>
            <a:t>cán</a:t>
          </a:r>
          <a:r>
            <a:rPr lang="en-US" sz="1500" dirty="0"/>
            <a:t> </a:t>
          </a:r>
          <a:r>
            <a:rPr lang="en-US" sz="1500" dirty="0" err="1"/>
            <a:t>bộ</a:t>
          </a:r>
          <a:r>
            <a:rPr lang="en-US" sz="1500" dirty="0"/>
            <a:t> </a:t>
          </a:r>
          <a:r>
            <a:rPr lang="en-US" sz="1500" dirty="0" err="1"/>
            <a:t>quản</a:t>
          </a:r>
          <a:r>
            <a:rPr lang="en-US" sz="1500" dirty="0"/>
            <a:t> </a:t>
          </a:r>
          <a:r>
            <a:rPr lang="en-US" sz="1500" dirty="0" err="1"/>
            <a:t>lý</a:t>
          </a:r>
          <a:r>
            <a:rPr lang="en-US" sz="1500" dirty="0"/>
            <a:t> </a:t>
          </a:r>
          <a:r>
            <a:rPr lang="en-US" sz="1500" dirty="0" err="1"/>
            <a:t>và</a:t>
          </a:r>
          <a:r>
            <a:rPr lang="en-US" sz="1500" dirty="0"/>
            <a:t> </a:t>
          </a:r>
          <a:r>
            <a:rPr lang="en-US" sz="1500" dirty="0" err="1"/>
            <a:t>đội</a:t>
          </a:r>
          <a:r>
            <a:rPr lang="en-US" sz="1500" dirty="0"/>
            <a:t> </a:t>
          </a:r>
          <a:r>
            <a:rPr lang="en-US" sz="1500" dirty="0" err="1"/>
            <a:t>ngũ</a:t>
          </a:r>
          <a:r>
            <a:rPr lang="en-US" sz="1500" dirty="0"/>
            <a:t> </a:t>
          </a:r>
          <a:r>
            <a:rPr lang="en-US" sz="1500" dirty="0" err="1"/>
            <a:t>thuộc</a:t>
          </a:r>
          <a:r>
            <a:rPr lang="en-US" sz="1500" dirty="0"/>
            <a:t> </a:t>
          </a:r>
          <a:r>
            <a:rPr lang="en-US" sz="1500" dirty="0" err="1"/>
            <a:t>diện</a:t>
          </a:r>
          <a:r>
            <a:rPr lang="en-US" sz="1500" dirty="0"/>
            <a:t> </a:t>
          </a:r>
          <a:r>
            <a:rPr lang="en-US" sz="1500" dirty="0" err="1"/>
            <a:t>quy</a:t>
          </a:r>
          <a:r>
            <a:rPr lang="en-US" sz="1500" dirty="0"/>
            <a:t> </a:t>
          </a:r>
          <a:r>
            <a:rPr lang="en-US" sz="1500" dirty="0" err="1"/>
            <a:t>hoạch</a:t>
          </a:r>
          <a:r>
            <a:rPr lang="en-US" sz="1500" dirty="0"/>
            <a:t> </a:t>
          </a:r>
          <a:r>
            <a:rPr lang="en-US" sz="1500" dirty="0" err="1"/>
            <a:t>các</a:t>
          </a:r>
          <a:r>
            <a:rPr lang="en-US" sz="1500" dirty="0"/>
            <a:t> </a:t>
          </a:r>
          <a:r>
            <a:rPr lang="en-US" sz="1500" dirty="0" err="1"/>
            <a:t>chức</a:t>
          </a:r>
          <a:r>
            <a:rPr lang="en-US" sz="1500" dirty="0"/>
            <a:t> </a:t>
          </a:r>
          <a:r>
            <a:rPr lang="en-US" sz="1500" dirty="0" err="1"/>
            <a:t>danh</a:t>
          </a:r>
          <a:r>
            <a:rPr lang="en-US" sz="1500" dirty="0"/>
            <a:t> </a:t>
          </a:r>
          <a:r>
            <a:rPr lang="en-US" sz="1500" dirty="0" err="1"/>
            <a:t>hiệu</a:t>
          </a:r>
          <a:r>
            <a:rPr lang="en-US" sz="1500" dirty="0"/>
            <a:t> </a:t>
          </a:r>
          <a:r>
            <a:rPr lang="en-US" sz="1500" dirty="0" err="1"/>
            <a:t>trưởng</a:t>
          </a:r>
          <a:r>
            <a:rPr lang="en-US" sz="1500" dirty="0"/>
            <a:t>, </a:t>
          </a:r>
          <a:r>
            <a:rPr lang="en-US" sz="1500" dirty="0" err="1"/>
            <a:t>phó</a:t>
          </a:r>
          <a:r>
            <a:rPr lang="en-US" sz="1500" dirty="0"/>
            <a:t> </a:t>
          </a:r>
          <a:r>
            <a:rPr lang="en-US" sz="1500" dirty="0" err="1"/>
            <a:t>hiệu</a:t>
          </a:r>
          <a:r>
            <a:rPr lang="en-US" sz="1500" dirty="0"/>
            <a:t> </a:t>
          </a:r>
          <a:r>
            <a:rPr lang="en-US" sz="1500" dirty="0" err="1"/>
            <a:t>trưởng</a:t>
          </a:r>
          <a:r>
            <a:rPr lang="en-US" sz="1500" dirty="0"/>
            <a:t> </a:t>
          </a:r>
          <a:r>
            <a:rPr lang="en-US" sz="1500" dirty="0" err="1"/>
            <a:t>của</a:t>
          </a:r>
          <a:r>
            <a:rPr lang="en-US" sz="1500" dirty="0"/>
            <a:t> </a:t>
          </a:r>
          <a:r>
            <a:rPr lang="en-US" sz="1500" dirty="0" err="1"/>
            <a:t>nhà</a:t>
          </a:r>
          <a:r>
            <a:rPr lang="en-US" sz="1500" dirty="0"/>
            <a:t> </a:t>
          </a:r>
          <a:r>
            <a:rPr lang="en-US" sz="1500" dirty="0" err="1"/>
            <a:t>trường</a:t>
          </a:r>
          <a:r>
            <a:rPr lang="en-US" sz="1500" dirty="0"/>
            <a:t> </a:t>
          </a:r>
          <a:r>
            <a:rPr lang="en-US" sz="1500" dirty="0" err="1"/>
            <a:t>theo</a:t>
          </a:r>
          <a:r>
            <a:rPr lang="en-US" sz="1500" dirty="0"/>
            <a:t> </a:t>
          </a:r>
          <a:r>
            <a:rPr lang="en-US" sz="1500" dirty="0" err="1"/>
            <a:t>quy</a:t>
          </a:r>
          <a:r>
            <a:rPr lang="en-US" sz="1500" dirty="0"/>
            <a:t> </a:t>
          </a:r>
          <a:r>
            <a:rPr lang="en-US" sz="1500" dirty="0" err="1"/>
            <a:t>định</a:t>
          </a:r>
          <a:r>
            <a:rPr lang="en-US" sz="1500" dirty="0"/>
            <a:t>; </a:t>
          </a:r>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r>
            <a:rPr lang="en-US" sz="1500" dirty="0"/>
            <a:t>MỨC KHÁ</a:t>
          </a:r>
        </a:p>
        <a:p>
          <a:r>
            <a:rPr lang="en-US" sz="1500" dirty="0" err="1"/>
            <a:t>sử</a:t>
          </a:r>
          <a:r>
            <a:rPr lang="en-US" sz="1500" dirty="0"/>
            <a:t> </a:t>
          </a:r>
          <a:r>
            <a:rPr lang="en-US" sz="1500" dirty="0" err="1"/>
            <a:t>dụng</a:t>
          </a:r>
          <a:r>
            <a:rPr lang="en-US" sz="1500" dirty="0"/>
            <a:t> </a:t>
          </a:r>
          <a:r>
            <a:rPr lang="en-US" sz="1500" dirty="0" err="1"/>
            <a:t>giáo</a:t>
          </a:r>
          <a:r>
            <a:rPr lang="en-US" sz="1500" dirty="0"/>
            <a:t> </a:t>
          </a:r>
          <a:r>
            <a:rPr lang="en-US" sz="1500" dirty="0" err="1"/>
            <a:t>viên</a:t>
          </a:r>
          <a:r>
            <a:rPr lang="en-US" sz="1500" dirty="0"/>
            <a:t>, </a:t>
          </a:r>
          <a:r>
            <a:rPr lang="en-US" sz="1500" dirty="0" err="1"/>
            <a:t>nhân</a:t>
          </a:r>
          <a:r>
            <a:rPr lang="en-US" sz="1500" dirty="0"/>
            <a:t> </a:t>
          </a:r>
          <a:r>
            <a:rPr lang="en-US" sz="1500" dirty="0" err="1"/>
            <a:t>viên</a:t>
          </a:r>
          <a:r>
            <a:rPr lang="en-US" sz="1500" dirty="0"/>
            <a:t> </a:t>
          </a:r>
          <a:r>
            <a:rPr lang="en-US" sz="1500" dirty="0" err="1"/>
            <a:t>đúng</a:t>
          </a:r>
          <a:r>
            <a:rPr lang="en-US" sz="1500" dirty="0"/>
            <a:t> </a:t>
          </a:r>
          <a:r>
            <a:rPr lang="en-US" sz="1500" dirty="0" err="1"/>
            <a:t>chuyên</a:t>
          </a:r>
          <a:r>
            <a:rPr lang="en-US" sz="1500" dirty="0"/>
            <a:t> </a:t>
          </a:r>
          <a:r>
            <a:rPr lang="en-US" sz="1500" dirty="0" err="1"/>
            <a:t>môn</a:t>
          </a:r>
          <a:r>
            <a:rPr lang="en-US" sz="1500" dirty="0"/>
            <a:t>, </a:t>
          </a:r>
          <a:r>
            <a:rPr lang="en-US" sz="1500" dirty="0" err="1"/>
            <a:t>nghiệp</a:t>
          </a:r>
          <a:r>
            <a:rPr lang="en-US" sz="1500" dirty="0"/>
            <a:t> </a:t>
          </a:r>
          <a:r>
            <a:rPr lang="en-US" sz="1500" dirty="0" err="1"/>
            <a:t>vụ</a:t>
          </a:r>
          <a:r>
            <a:rPr lang="en-US" sz="1500" dirty="0"/>
            <a:t> </a:t>
          </a:r>
          <a:r>
            <a:rPr lang="en-US" sz="1500" dirty="0" err="1"/>
            <a:t>đảm</a:t>
          </a:r>
          <a:r>
            <a:rPr lang="en-US" sz="1500" dirty="0"/>
            <a:t> </a:t>
          </a:r>
          <a:r>
            <a:rPr lang="en-US" sz="1500" dirty="0" err="1"/>
            <a:t>bảo</a:t>
          </a:r>
          <a:r>
            <a:rPr lang="en-US" sz="1500" dirty="0"/>
            <a:t> </a:t>
          </a:r>
          <a:r>
            <a:rPr lang="en-US" sz="1500" dirty="0" err="1"/>
            <a:t>tinh</a:t>
          </a:r>
          <a:r>
            <a:rPr lang="en-US" sz="1500" dirty="0"/>
            <a:t> </a:t>
          </a:r>
          <a:r>
            <a:rPr lang="en-US" sz="1500" dirty="0" err="1"/>
            <a:t>gọn</a:t>
          </a:r>
          <a:r>
            <a:rPr lang="en-US" sz="1500" dirty="0"/>
            <a:t>, </a:t>
          </a:r>
          <a:r>
            <a:rPr lang="en-US" sz="1500" dirty="0" err="1"/>
            <a:t>hiệu</a:t>
          </a:r>
          <a:r>
            <a:rPr lang="en-US" sz="1500" dirty="0"/>
            <a:t> </a:t>
          </a:r>
          <a:r>
            <a:rPr lang="en-US" sz="1500" dirty="0" err="1"/>
            <a:t>quả</a:t>
          </a:r>
          <a:r>
            <a:rPr lang="en-US" sz="1500" dirty="0"/>
            <a:t>; </a:t>
          </a:r>
          <a:r>
            <a:rPr lang="en-US" sz="1500" dirty="0" err="1"/>
            <a:t>đánh</a:t>
          </a:r>
          <a:r>
            <a:rPr lang="en-US" sz="1500" dirty="0"/>
            <a:t> </a:t>
          </a:r>
          <a:r>
            <a:rPr lang="en-US" sz="1500" dirty="0" err="1"/>
            <a:t>giá</a:t>
          </a:r>
          <a:r>
            <a:rPr lang="en-US" sz="1500" dirty="0"/>
            <a:t> </a:t>
          </a:r>
          <a:r>
            <a:rPr lang="en-US" sz="1500" dirty="0" err="1"/>
            <a:t>năng</a:t>
          </a:r>
          <a:r>
            <a:rPr lang="en-US" sz="1500" dirty="0"/>
            <a:t> </a:t>
          </a:r>
          <a:r>
            <a:rPr lang="en-US" sz="1500" dirty="0" err="1"/>
            <a:t>lực</a:t>
          </a:r>
          <a:r>
            <a:rPr lang="en-US" sz="1500" dirty="0"/>
            <a:t> </a:t>
          </a:r>
          <a:r>
            <a:rPr lang="en-US" sz="1500" dirty="0" err="1"/>
            <a:t>đội</a:t>
          </a:r>
          <a:r>
            <a:rPr lang="en-US" sz="1500" dirty="0"/>
            <a:t> </a:t>
          </a:r>
          <a:r>
            <a:rPr lang="en-US" sz="1500" dirty="0" err="1"/>
            <a:t>ngũ</a:t>
          </a:r>
          <a:r>
            <a:rPr lang="en-US" sz="1500" dirty="0"/>
            <a:t>, </a:t>
          </a:r>
          <a:r>
            <a:rPr lang="en-US" sz="1500" dirty="0" err="1"/>
            <a:t>tạo</a:t>
          </a:r>
          <a:r>
            <a:rPr lang="en-US" sz="1500" dirty="0"/>
            <a:t> </a:t>
          </a:r>
          <a:r>
            <a:rPr lang="en-US" sz="1500" dirty="0" err="1"/>
            <a:t>động</a:t>
          </a:r>
          <a:r>
            <a:rPr lang="en-US" sz="1500" dirty="0"/>
            <a:t> </a:t>
          </a:r>
          <a:r>
            <a:rPr lang="en-US" sz="1500" dirty="0" err="1"/>
            <a:t>lực</a:t>
          </a:r>
          <a:r>
            <a:rPr lang="en-US" sz="1500" dirty="0"/>
            <a:t> </a:t>
          </a:r>
          <a:r>
            <a:rPr lang="en-US" sz="1500" dirty="0" err="1"/>
            <a:t>và</a:t>
          </a:r>
          <a:r>
            <a:rPr lang="en-US" sz="1500" dirty="0"/>
            <a:t> </a:t>
          </a:r>
          <a:r>
            <a:rPr lang="en-US" sz="1500" dirty="0" err="1"/>
            <a:t>tổ</a:t>
          </a:r>
          <a:r>
            <a:rPr lang="en-US" sz="1500" dirty="0"/>
            <a:t> </a:t>
          </a:r>
          <a:r>
            <a:rPr lang="en-US" sz="1500" dirty="0" err="1"/>
            <a:t>chức</a:t>
          </a:r>
          <a:r>
            <a:rPr lang="en-US" sz="1500" dirty="0"/>
            <a:t> </a:t>
          </a:r>
          <a:r>
            <a:rPr lang="en-US" sz="1500" dirty="0" err="1"/>
            <a:t>bồi</a:t>
          </a:r>
          <a:r>
            <a:rPr lang="en-US" sz="1500" dirty="0"/>
            <a:t> </a:t>
          </a:r>
          <a:r>
            <a:rPr lang="en-US" sz="1500" dirty="0" err="1"/>
            <a:t>dưỡng</a:t>
          </a:r>
          <a:r>
            <a:rPr lang="en-US" sz="1500" dirty="0"/>
            <a:t> </a:t>
          </a:r>
          <a:r>
            <a:rPr lang="en-US" sz="1500" dirty="0" err="1"/>
            <a:t>phát</a:t>
          </a:r>
          <a:r>
            <a:rPr lang="en-US" sz="1500" dirty="0"/>
            <a:t> </a:t>
          </a:r>
          <a:r>
            <a:rPr lang="en-US" sz="1500" dirty="0" err="1"/>
            <a:t>triển</a:t>
          </a:r>
          <a:r>
            <a:rPr lang="en-US" sz="1500" dirty="0"/>
            <a:t> </a:t>
          </a:r>
          <a:r>
            <a:rPr lang="en-US" sz="1500" dirty="0" err="1"/>
            <a:t>năng</a:t>
          </a:r>
          <a:r>
            <a:rPr lang="en-US" sz="1500" dirty="0"/>
            <a:t> </a:t>
          </a:r>
          <a:r>
            <a:rPr lang="en-US" sz="1500" dirty="0" err="1"/>
            <a:t>lực</a:t>
          </a:r>
          <a:r>
            <a:rPr lang="en-US" sz="1500" dirty="0"/>
            <a:t> </a:t>
          </a:r>
          <a:r>
            <a:rPr lang="en-US" sz="1500" dirty="0" err="1"/>
            <a:t>nghề</a:t>
          </a:r>
          <a:r>
            <a:rPr lang="en-US" sz="1500" dirty="0"/>
            <a:t> </a:t>
          </a:r>
          <a:r>
            <a:rPr lang="en-US" sz="1500" dirty="0" err="1"/>
            <a:t>nghiệp</a:t>
          </a:r>
          <a:r>
            <a:rPr lang="en-US" sz="1500" dirty="0"/>
            <a:t> </a:t>
          </a:r>
          <a:r>
            <a:rPr lang="en-US" sz="1500" dirty="0" err="1"/>
            <a:t>thường</a:t>
          </a:r>
          <a:r>
            <a:rPr lang="en-US" sz="1500" dirty="0"/>
            <a:t> </a:t>
          </a:r>
          <a:r>
            <a:rPr lang="en-US" sz="1500" dirty="0" err="1"/>
            <a:t>xuyên</a:t>
          </a:r>
          <a:r>
            <a:rPr lang="en-US" sz="1500" dirty="0"/>
            <a:t> </a:t>
          </a:r>
          <a:r>
            <a:rPr lang="en-US" sz="1500" dirty="0" err="1"/>
            <a:t>cho</a:t>
          </a:r>
          <a:r>
            <a:rPr lang="en-US" sz="1500" dirty="0"/>
            <a:t> </a:t>
          </a:r>
          <a:r>
            <a:rPr lang="en-US" sz="1500" dirty="0" err="1"/>
            <a:t>giáo</a:t>
          </a:r>
          <a:r>
            <a:rPr lang="en-US" sz="1500" dirty="0"/>
            <a:t> </a:t>
          </a:r>
          <a:r>
            <a:rPr lang="en-US" sz="1500" dirty="0" err="1"/>
            <a:t>viên</a:t>
          </a:r>
          <a:r>
            <a:rPr lang="en-US" sz="1500" dirty="0"/>
            <a:t>, </a:t>
          </a:r>
          <a:r>
            <a:rPr lang="en-US" sz="1500" dirty="0" err="1"/>
            <a:t>năng</a:t>
          </a:r>
          <a:r>
            <a:rPr lang="en-US" sz="1500" dirty="0"/>
            <a:t> </a:t>
          </a:r>
          <a:r>
            <a:rPr lang="en-US" sz="1500" dirty="0" err="1"/>
            <a:t>lực</a:t>
          </a:r>
          <a:r>
            <a:rPr lang="en-US" sz="1500" dirty="0"/>
            <a:t> </a:t>
          </a:r>
          <a:r>
            <a:rPr lang="en-US" sz="1500" dirty="0" err="1"/>
            <a:t>quản</a:t>
          </a:r>
          <a:r>
            <a:rPr lang="en-US" sz="1500" dirty="0"/>
            <a:t> </a:t>
          </a:r>
          <a:r>
            <a:rPr lang="en-US" sz="1500" dirty="0" err="1"/>
            <a:t>trị</a:t>
          </a:r>
          <a:r>
            <a:rPr lang="en-US" sz="1500" dirty="0"/>
            <a:t> </a:t>
          </a:r>
          <a:r>
            <a:rPr lang="en-US" sz="1500" dirty="0" err="1"/>
            <a:t>nhà</a:t>
          </a:r>
          <a:r>
            <a:rPr lang="en-US" sz="1500" dirty="0"/>
            <a:t> </a:t>
          </a:r>
          <a:r>
            <a:rPr lang="en-US" sz="1500" dirty="0" err="1"/>
            <a:t>trường</a:t>
          </a:r>
          <a:r>
            <a:rPr lang="en-US" sz="1500" dirty="0"/>
            <a:t> </a:t>
          </a:r>
          <a:r>
            <a:rPr lang="en-US" sz="1500" dirty="0" err="1"/>
            <a:t>cho</a:t>
          </a:r>
          <a:r>
            <a:rPr lang="en-US" sz="1500" dirty="0"/>
            <a:t> </a:t>
          </a:r>
          <a:r>
            <a:rPr lang="en-US" sz="1500" dirty="0" err="1"/>
            <a:t>đội</a:t>
          </a:r>
          <a:r>
            <a:rPr lang="en-US" sz="1500" dirty="0"/>
            <a:t> </a:t>
          </a:r>
          <a:r>
            <a:rPr lang="en-US" sz="1500" dirty="0" err="1"/>
            <a:t>ngũ</a:t>
          </a:r>
          <a:r>
            <a:rPr lang="en-US" sz="1500" dirty="0"/>
            <a:t> </a:t>
          </a:r>
          <a:r>
            <a:rPr lang="en-US" sz="1500" dirty="0" err="1"/>
            <a:t>cán</a:t>
          </a:r>
          <a:r>
            <a:rPr lang="en-US" sz="1500" dirty="0"/>
            <a:t> </a:t>
          </a:r>
          <a:r>
            <a:rPr lang="en-US" sz="1500" dirty="0" err="1"/>
            <a:t>bộ</a:t>
          </a:r>
          <a:r>
            <a:rPr lang="en-US" sz="1500" dirty="0"/>
            <a:t> </a:t>
          </a:r>
          <a:r>
            <a:rPr lang="en-US" sz="1500" dirty="0" err="1"/>
            <a:t>quản</a:t>
          </a:r>
          <a:r>
            <a:rPr lang="en-US" sz="1500" dirty="0"/>
            <a:t> </a:t>
          </a:r>
          <a:r>
            <a:rPr lang="en-US" sz="1500" dirty="0" err="1"/>
            <a:t>lý</a:t>
          </a:r>
          <a:r>
            <a:rPr lang="en-US" sz="1500" dirty="0"/>
            <a:t> </a:t>
          </a:r>
          <a:r>
            <a:rPr lang="en-US" sz="1500" dirty="0" err="1"/>
            <a:t>và</a:t>
          </a:r>
          <a:r>
            <a:rPr lang="en-US" sz="1500" dirty="0"/>
            <a:t> </a:t>
          </a:r>
          <a:r>
            <a:rPr lang="en-US" sz="1500" dirty="0" err="1"/>
            <a:t>đội</a:t>
          </a:r>
          <a:r>
            <a:rPr lang="en-US" sz="1500" dirty="0"/>
            <a:t> </a:t>
          </a:r>
          <a:r>
            <a:rPr lang="en-US" sz="1500" dirty="0" err="1"/>
            <a:t>ngũ</a:t>
          </a:r>
          <a:r>
            <a:rPr lang="en-US" sz="1500" dirty="0"/>
            <a:t> </a:t>
          </a:r>
          <a:r>
            <a:rPr lang="en-US" sz="1500" dirty="0" err="1"/>
            <a:t>thuộc</a:t>
          </a:r>
          <a:r>
            <a:rPr lang="en-US" sz="1500" dirty="0"/>
            <a:t> </a:t>
          </a:r>
          <a:r>
            <a:rPr lang="en-US" sz="1500" dirty="0" err="1"/>
            <a:t>diện</a:t>
          </a:r>
          <a:r>
            <a:rPr lang="en-US" sz="1500" dirty="0"/>
            <a:t> </a:t>
          </a:r>
          <a:r>
            <a:rPr lang="en-US" sz="1500" dirty="0" err="1"/>
            <a:t>quy</a:t>
          </a:r>
          <a:r>
            <a:rPr lang="en-US" sz="1500" dirty="0"/>
            <a:t> </a:t>
          </a:r>
          <a:r>
            <a:rPr lang="en-US" sz="1500" dirty="0" err="1"/>
            <a:t>hoạch</a:t>
          </a:r>
          <a:r>
            <a:rPr lang="en-US" sz="1500" dirty="0"/>
            <a:t> </a:t>
          </a:r>
          <a:r>
            <a:rPr lang="en-US" sz="1500" dirty="0" err="1"/>
            <a:t>các</a:t>
          </a:r>
          <a:r>
            <a:rPr lang="en-US" sz="1500" dirty="0"/>
            <a:t> </a:t>
          </a:r>
          <a:r>
            <a:rPr lang="en-US" sz="1500" dirty="0" err="1"/>
            <a:t>chức</a:t>
          </a:r>
          <a:r>
            <a:rPr lang="en-US" sz="1500" dirty="0"/>
            <a:t> </a:t>
          </a:r>
          <a:r>
            <a:rPr lang="en-US" sz="1500" dirty="0" err="1"/>
            <a:t>danh</a:t>
          </a:r>
          <a:r>
            <a:rPr lang="en-US" sz="1500" dirty="0"/>
            <a:t> </a:t>
          </a:r>
          <a:r>
            <a:rPr lang="en-US" sz="1500" dirty="0" err="1"/>
            <a:t>hiệu</a:t>
          </a:r>
          <a:r>
            <a:rPr lang="en-US" sz="1500" dirty="0"/>
            <a:t> </a:t>
          </a:r>
          <a:r>
            <a:rPr lang="en-US" sz="1500" dirty="0" err="1"/>
            <a:t>trưởng</a:t>
          </a:r>
          <a:r>
            <a:rPr lang="en-US" sz="1500" dirty="0"/>
            <a:t>, </a:t>
          </a:r>
          <a:r>
            <a:rPr lang="en-US" sz="1500" dirty="0" err="1"/>
            <a:t>phó</a:t>
          </a:r>
          <a:r>
            <a:rPr lang="en-US" sz="1500" dirty="0"/>
            <a:t> </a:t>
          </a:r>
          <a:r>
            <a:rPr lang="en-US" sz="1500" dirty="0" err="1"/>
            <a:t>hiệu</a:t>
          </a:r>
          <a:r>
            <a:rPr lang="en-US" sz="1500" dirty="0"/>
            <a:t> </a:t>
          </a:r>
          <a:r>
            <a:rPr lang="en-US" sz="1500" dirty="0" err="1"/>
            <a:t>trưởng</a:t>
          </a:r>
          <a:r>
            <a:rPr lang="en-US" sz="1500" dirty="0"/>
            <a:t> </a:t>
          </a:r>
          <a:r>
            <a:rPr lang="en-US" sz="1500" dirty="0" err="1"/>
            <a:t>của</a:t>
          </a:r>
          <a:r>
            <a:rPr lang="en-US" sz="1500" dirty="0"/>
            <a:t> </a:t>
          </a:r>
          <a:r>
            <a:rPr lang="en-US" sz="1500" dirty="0" err="1"/>
            <a:t>nhà</a:t>
          </a:r>
          <a:r>
            <a:rPr lang="en-US" sz="1500" dirty="0"/>
            <a:t> </a:t>
          </a:r>
          <a:r>
            <a:rPr lang="en-US" sz="1500" dirty="0" err="1"/>
            <a:t>trường</a:t>
          </a:r>
          <a:r>
            <a:rPr lang="en-US" sz="1500" dirty="0"/>
            <a:t> </a:t>
          </a:r>
          <a:r>
            <a:rPr lang="en-US" sz="1500" dirty="0" err="1"/>
            <a:t>có</a:t>
          </a:r>
          <a:r>
            <a:rPr lang="en-US" sz="1500" dirty="0"/>
            <a:t> </a:t>
          </a:r>
          <a:r>
            <a:rPr lang="en-US" sz="1500" dirty="0" err="1"/>
            <a:t>hiệu</a:t>
          </a:r>
          <a:r>
            <a:rPr lang="en-US" sz="1500" dirty="0"/>
            <a:t> </a:t>
          </a:r>
          <a:r>
            <a:rPr lang="en-US" sz="1500" dirty="0" err="1"/>
            <a:t>quả</a:t>
          </a:r>
          <a:r>
            <a:rPr lang="en-US" sz="1500" dirty="0"/>
            <a:t>; </a:t>
          </a:r>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r>
            <a:rPr lang="en-US" sz="1500" dirty="0"/>
            <a:t>MỨC TỐT</a:t>
          </a:r>
        </a:p>
        <a:p>
          <a:r>
            <a:rPr lang="en-US" sz="1500" dirty="0" err="1"/>
            <a:t>hướng</a:t>
          </a:r>
          <a:r>
            <a:rPr lang="en-US" sz="1500" dirty="0"/>
            <a:t> </a:t>
          </a:r>
          <a:r>
            <a:rPr lang="en-US" sz="1500" dirty="0" err="1"/>
            <a:t>dẫn</a:t>
          </a:r>
          <a:r>
            <a:rPr lang="en-US" sz="1500" dirty="0"/>
            <a:t>, </a:t>
          </a:r>
          <a:r>
            <a:rPr lang="en-US" sz="1500" dirty="0" err="1"/>
            <a:t>hỗ</a:t>
          </a:r>
          <a:r>
            <a:rPr lang="en-US" sz="1500" dirty="0"/>
            <a:t> </a:t>
          </a:r>
          <a:r>
            <a:rPr lang="en-US" sz="1500" dirty="0" err="1"/>
            <a:t>trợ</a:t>
          </a:r>
          <a:r>
            <a:rPr lang="en-US" sz="1500" dirty="0"/>
            <a:t> </a:t>
          </a:r>
          <a:r>
            <a:rPr lang="en-US" sz="1500" dirty="0" err="1"/>
            <a:t>cán</a:t>
          </a:r>
          <a:r>
            <a:rPr lang="en-US" sz="1500" dirty="0"/>
            <a:t> </a:t>
          </a:r>
          <a:r>
            <a:rPr lang="en-US" sz="1500" dirty="0" err="1"/>
            <a:t>bộ</a:t>
          </a:r>
          <a:r>
            <a:rPr lang="en-US" sz="1500" dirty="0"/>
            <a:t> </a:t>
          </a:r>
          <a:r>
            <a:rPr lang="en-US" sz="1500" dirty="0" err="1"/>
            <a:t>quản</a:t>
          </a:r>
          <a:r>
            <a:rPr lang="en-US" sz="1500" dirty="0"/>
            <a:t> </a:t>
          </a:r>
          <a:r>
            <a:rPr lang="en-US" sz="1500" dirty="0" err="1"/>
            <a:t>lý</a:t>
          </a:r>
          <a:r>
            <a:rPr lang="en-US" sz="1500" dirty="0"/>
            <a:t> </a:t>
          </a:r>
          <a:r>
            <a:rPr lang="en-US" sz="1500" dirty="0" err="1"/>
            <a:t>cơ</a:t>
          </a:r>
          <a:r>
            <a:rPr lang="en-US" sz="1500" dirty="0"/>
            <a:t> </a:t>
          </a:r>
          <a:r>
            <a:rPr lang="en-US" sz="1500" dirty="0" err="1"/>
            <a:t>sở</a:t>
          </a:r>
          <a:r>
            <a:rPr lang="en-US" sz="1500" dirty="0"/>
            <a:t> </a:t>
          </a:r>
          <a:r>
            <a:rPr lang="en-US" sz="1500" dirty="0" err="1"/>
            <a:t>giáo</a:t>
          </a:r>
          <a:r>
            <a:rPr lang="en-US" sz="1500" dirty="0"/>
            <a:t> dục </a:t>
          </a:r>
          <a:r>
            <a:rPr lang="en-US" sz="1500" dirty="0" err="1"/>
            <a:t>phổ</a:t>
          </a:r>
          <a:r>
            <a:rPr lang="en-US" sz="1500" dirty="0"/>
            <a:t> </a:t>
          </a:r>
          <a:r>
            <a:rPr lang="en-US" sz="1500" dirty="0" err="1"/>
            <a:t>thông</a:t>
          </a:r>
          <a:r>
            <a:rPr lang="en-US" sz="1500" dirty="0"/>
            <a:t> </a:t>
          </a:r>
          <a:r>
            <a:rPr lang="en-US" sz="1500" dirty="0" err="1"/>
            <a:t>về</a:t>
          </a:r>
          <a:r>
            <a:rPr lang="en-US" sz="1500" dirty="0"/>
            <a:t> </a:t>
          </a:r>
          <a:r>
            <a:rPr lang="en-US" sz="1500" dirty="0" err="1"/>
            <a:t>quản</a:t>
          </a:r>
          <a:r>
            <a:rPr lang="en-US" sz="1500" dirty="0"/>
            <a:t> </a:t>
          </a:r>
          <a:r>
            <a:rPr lang="en-US" sz="1500" dirty="0" err="1"/>
            <a:t>trị</a:t>
          </a:r>
          <a:r>
            <a:rPr lang="en-US" sz="1500" dirty="0"/>
            <a:t> </a:t>
          </a:r>
          <a:r>
            <a:rPr lang="en-US" sz="1500" dirty="0" err="1"/>
            <a:t>nhân</a:t>
          </a:r>
          <a:r>
            <a:rPr lang="en-US" sz="1500" dirty="0"/>
            <a:t> </a:t>
          </a:r>
          <a:r>
            <a:rPr lang="en-US" sz="1500" dirty="0" err="1"/>
            <a:t>sự</a:t>
          </a:r>
          <a:r>
            <a:rPr lang="en-US" sz="1500" dirty="0"/>
            <a:t> </a:t>
          </a:r>
          <a:r>
            <a:rPr lang="en-US" sz="1500" dirty="0" err="1"/>
            <a:t>trong</a:t>
          </a:r>
          <a:r>
            <a:rPr lang="en-US" sz="1500" dirty="0"/>
            <a:t> </a:t>
          </a:r>
          <a:r>
            <a:rPr lang="en-US" sz="1500" dirty="0" err="1"/>
            <a:t>nhà</a:t>
          </a:r>
          <a:r>
            <a:rPr lang="en-US" sz="1500" dirty="0"/>
            <a:t> </a:t>
          </a:r>
          <a:r>
            <a:rPr lang="en-US" sz="1500" dirty="0" err="1"/>
            <a:t>trường</a:t>
          </a:r>
          <a:r>
            <a:rPr lang="en-US" sz="1500"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ScaleX="114251" custScaleY="250000">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ScaleX="93061" custScaleY="242435" custLinFactNeighborX="-9382" custLinFactNeighborY="-1702">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ScaleX="81981" custScaleY="242435" custLinFactNeighborX="3435" custLinFactNeighborY="-1702">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BA8BBA05-1E77-46DE-92A3-3C262D9C288F}" type="presOf" srcId="{8B0EC618-DAC5-4348-B237-548B1145CAB8}" destId="{F7C69D7B-7C4E-4B96-8910-EE615B5FC344}" srcOrd="0" destOrd="0" presId="urn:microsoft.com/office/officeart/2005/8/layout/hProcess9"/>
    <dgm:cxn modelId="{42DDBB4D-B073-4379-BC6F-E26792C69E62}" type="presOf" srcId="{32687E06-E86C-4744-970D-EE37C80D39E7}" destId="{538B8B08-57BC-4824-93EF-6F24DA16217A}"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74AEAABF-B9E3-43AE-A465-29BEA723C5D8}"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F9041F0-A9E2-4867-BEA4-8ACD62A1BFC7}" type="presOf" srcId="{6747D863-6317-46FE-8BE7-CB210DF54B7A}" destId="{D1B9C7C6-110F-4B63-8879-DCA4945F5A2D}" srcOrd="0" destOrd="0" presId="urn:microsoft.com/office/officeart/2005/8/layout/hProcess9"/>
    <dgm:cxn modelId="{87CF006B-BDF0-450C-9859-8504D3C4117D}" type="presParOf" srcId="{538B8B08-57BC-4824-93EF-6F24DA16217A}" destId="{3552A19B-2F18-406C-B836-EEC010281EF6}" srcOrd="0" destOrd="0" presId="urn:microsoft.com/office/officeart/2005/8/layout/hProcess9"/>
    <dgm:cxn modelId="{B1CA8C39-56DA-41B4-8F69-97C658088E56}" type="presParOf" srcId="{538B8B08-57BC-4824-93EF-6F24DA16217A}" destId="{C83D6E28-2A84-46FF-AA9F-A4480D0EE105}" srcOrd="1" destOrd="0" presId="urn:microsoft.com/office/officeart/2005/8/layout/hProcess9"/>
    <dgm:cxn modelId="{6B22207F-555E-40D8-9699-9C94935BF681}" type="presParOf" srcId="{C83D6E28-2A84-46FF-AA9F-A4480D0EE105}" destId="{D1B9C7C6-110F-4B63-8879-DCA4945F5A2D}" srcOrd="0" destOrd="0" presId="urn:microsoft.com/office/officeart/2005/8/layout/hProcess9"/>
    <dgm:cxn modelId="{90AC8CED-B567-44B9-9216-22908ECB2E47}" type="presParOf" srcId="{C83D6E28-2A84-46FF-AA9F-A4480D0EE105}" destId="{01F1904E-331C-4180-977B-4CD9B3E8549E}" srcOrd="1" destOrd="0" presId="urn:microsoft.com/office/officeart/2005/8/layout/hProcess9"/>
    <dgm:cxn modelId="{257C5384-2D04-432F-A474-C2DE439736F7}" type="presParOf" srcId="{C83D6E28-2A84-46FF-AA9F-A4480D0EE105}" destId="{F7C69D7B-7C4E-4B96-8910-EE615B5FC344}" srcOrd="2" destOrd="0" presId="urn:microsoft.com/office/officeart/2005/8/layout/hProcess9"/>
    <dgm:cxn modelId="{5111B22B-6C60-4FE1-B45D-349712E64885}" type="presParOf" srcId="{C83D6E28-2A84-46FF-AA9F-A4480D0EE105}" destId="{7B5CFD11-0BEE-4649-80DF-621BC2373A44}" srcOrd="3" destOrd="0" presId="urn:microsoft.com/office/officeart/2005/8/layout/hProcess9"/>
    <dgm:cxn modelId="{E28F56CD-7D60-4AF6-A759-E2F9C837C03A}"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r>
            <a:rPr lang="en-US" sz="1500" dirty="0"/>
            <a:t>MỨC ĐẠT</a:t>
          </a:r>
        </a:p>
        <a:p>
          <a:r>
            <a:rPr lang="en-US" sz="1500" dirty="0" err="1"/>
            <a:t>chỉ</a:t>
          </a:r>
          <a:r>
            <a:rPr lang="en-US" sz="1500" dirty="0"/>
            <a:t> </a:t>
          </a:r>
          <a:r>
            <a:rPr lang="en-US" sz="1500" dirty="0" err="1"/>
            <a:t>đạo</a:t>
          </a:r>
          <a:r>
            <a:rPr lang="en-US" sz="1500" dirty="0"/>
            <a:t> </a:t>
          </a:r>
          <a:r>
            <a:rPr lang="en-US" sz="1500" dirty="0" err="1"/>
            <a:t>xây</a:t>
          </a:r>
          <a:r>
            <a:rPr lang="en-US" sz="1500" dirty="0"/>
            <a:t> </a:t>
          </a:r>
          <a:r>
            <a:rPr lang="en-US" sz="1500" dirty="0" err="1"/>
            <a:t>dựng</a:t>
          </a:r>
          <a:r>
            <a:rPr lang="en-US" sz="1500" dirty="0"/>
            <a:t> </a:t>
          </a:r>
          <a:r>
            <a:rPr lang="en-US" sz="1500" dirty="0" err="1"/>
            <a:t>và</a:t>
          </a:r>
          <a:r>
            <a:rPr lang="en-US" sz="1500" dirty="0"/>
            <a:t> </a:t>
          </a:r>
          <a:r>
            <a:rPr lang="en-US" sz="1500" dirty="0" err="1"/>
            <a:t>tổ</a:t>
          </a:r>
          <a:r>
            <a:rPr lang="en-US" sz="1500" dirty="0"/>
            <a:t> </a:t>
          </a:r>
          <a:r>
            <a:rPr lang="en-US" sz="1500" dirty="0" err="1"/>
            <a:t>chức</a:t>
          </a:r>
          <a:r>
            <a:rPr lang="en-US" sz="1500" dirty="0"/>
            <a:t> </a:t>
          </a:r>
          <a:r>
            <a:rPr lang="en-US" sz="1500" dirty="0" err="1"/>
            <a:t>thực</a:t>
          </a:r>
          <a:r>
            <a:rPr lang="en-US" sz="1500" dirty="0"/>
            <a:t> </a:t>
          </a:r>
          <a:r>
            <a:rPr lang="en-US" sz="1500" dirty="0" err="1"/>
            <a:t>hiện</a:t>
          </a:r>
          <a:r>
            <a:rPr lang="en-US" sz="1500" dirty="0"/>
            <a:t> </a:t>
          </a:r>
          <a:r>
            <a:rPr lang="en-US" sz="1500" dirty="0" err="1"/>
            <a:t>các</a:t>
          </a:r>
          <a:r>
            <a:rPr lang="en-US" sz="1500" dirty="0"/>
            <a:t> </a:t>
          </a:r>
          <a:r>
            <a:rPr lang="en-US" sz="1500" dirty="0" err="1"/>
            <a:t>quy</a:t>
          </a:r>
          <a:r>
            <a:rPr lang="en-US" sz="1500" dirty="0"/>
            <a:t> </a:t>
          </a:r>
          <a:r>
            <a:rPr lang="en-US" sz="1500" dirty="0" err="1"/>
            <a:t>định</a:t>
          </a:r>
          <a:r>
            <a:rPr lang="en-US" sz="1500" dirty="0"/>
            <a:t> </a:t>
          </a:r>
          <a:r>
            <a:rPr lang="en-US" sz="1500" dirty="0" err="1"/>
            <a:t>cụ</a:t>
          </a:r>
          <a:r>
            <a:rPr lang="en-US" sz="1500" dirty="0"/>
            <a:t> </a:t>
          </a:r>
          <a:r>
            <a:rPr lang="en-US" sz="1500" dirty="0" err="1"/>
            <a:t>thể</a:t>
          </a:r>
          <a:r>
            <a:rPr lang="en-US" sz="1500" dirty="0"/>
            <a:t> </a:t>
          </a:r>
          <a:r>
            <a:rPr lang="en-US" sz="1500" dirty="0" err="1"/>
            <a:t>về</a:t>
          </a:r>
          <a:r>
            <a:rPr lang="en-US" sz="1500" dirty="0"/>
            <a:t> </a:t>
          </a:r>
          <a:r>
            <a:rPr lang="en-US" sz="1500" dirty="0" err="1"/>
            <a:t>tổ</a:t>
          </a:r>
          <a:r>
            <a:rPr lang="en-US" sz="1500" dirty="0"/>
            <a:t> </a:t>
          </a:r>
          <a:r>
            <a:rPr lang="en-US" sz="1500" dirty="0" err="1"/>
            <a:t>chức</a:t>
          </a:r>
          <a:r>
            <a:rPr lang="en-US" sz="1500" dirty="0"/>
            <a:t>, </a:t>
          </a:r>
          <a:r>
            <a:rPr lang="en-US" sz="1500" dirty="0" err="1"/>
            <a:t>hành</a:t>
          </a:r>
          <a:r>
            <a:rPr lang="en-US" sz="1500" dirty="0"/>
            <a:t> </a:t>
          </a:r>
          <a:r>
            <a:rPr lang="en-US" sz="1500" dirty="0" err="1"/>
            <a:t>chính</a:t>
          </a:r>
          <a:r>
            <a:rPr lang="en-US" sz="1500" dirty="0"/>
            <a:t> </a:t>
          </a:r>
          <a:r>
            <a:rPr lang="en-US" sz="1500" dirty="0" err="1"/>
            <a:t>trong</a:t>
          </a:r>
          <a:r>
            <a:rPr lang="en-US" sz="1500" dirty="0"/>
            <a:t> </a:t>
          </a:r>
          <a:r>
            <a:rPr lang="en-US" sz="1500" dirty="0" err="1"/>
            <a:t>nhà</a:t>
          </a:r>
          <a:r>
            <a:rPr lang="en-US" sz="1500" dirty="0"/>
            <a:t> </a:t>
          </a:r>
          <a:r>
            <a:rPr lang="en-US" sz="1500" dirty="0" err="1"/>
            <a:t>trường</a:t>
          </a:r>
          <a:r>
            <a:rPr lang="en-US" sz="1500" dirty="0"/>
            <a:t>; </a:t>
          </a:r>
          <a:r>
            <a:rPr lang="en-US" sz="1500" dirty="0" err="1"/>
            <a:t>thực</a:t>
          </a:r>
          <a:r>
            <a:rPr lang="en-US" sz="1500" dirty="0"/>
            <a:t> </a:t>
          </a:r>
          <a:r>
            <a:rPr lang="en-US" sz="1500" dirty="0" err="1"/>
            <a:t>hiện</a:t>
          </a:r>
          <a:r>
            <a:rPr lang="en-US" sz="1500" dirty="0"/>
            <a:t> </a:t>
          </a:r>
          <a:r>
            <a:rPr lang="en-US" sz="1500" dirty="0" err="1"/>
            <a:t>phân</a:t>
          </a:r>
          <a:r>
            <a:rPr lang="en-US" sz="1500" dirty="0"/>
            <a:t> </a:t>
          </a:r>
          <a:r>
            <a:rPr lang="en-US" sz="1500" dirty="0" err="1"/>
            <a:t>công</a:t>
          </a:r>
          <a:r>
            <a:rPr lang="en-US" sz="1500" dirty="0"/>
            <a:t>, </a:t>
          </a:r>
          <a:r>
            <a:rPr lang="en-US" sz="1500" dirty="0" err="1"/>
            <a:t>phối</a:t>
          </a:r>
          <a:r>
            <a:rPr lang="en-US" sz="1500" dirty="0"/>
            <a:t> </a:t>
          </a:r>
          <a:r>
            <a:rPr lang="en-US" sz="1500" dirty="0" err="1"/>
            <a:t>hợp</a:t>
          </a:r>
          <a:r>
            <a:rPr lang="en-US" sz="1500" dirty="0"/>
            <a:t> </a:t>
          </a:r>
          <a:r>
            <a:rPr lang="en-US" sz="1500" dirty="0" err="1"/>
            <a:t>giữa</a:t>
          </a:r>
          <a:r>
            <a:rPr lang="en-US" sz="1500" dirty="0"/>
            <a:t> </a:t>
          </a:r>
          <a:r>
            <a:rPr lang="en-US" sz="1500" dirty="0" err="1"/>
            <a:t>các</a:t>
          </a:r>
          <a:r>
            <a:rPr lang="en-US" sz="1500" dirty="0"/>
            <a:t> </a:t>
          </a:r>
          <a:r>
            <a:rPr lang="en-US" sz="1500" dirty="0" err="1"/>
            <a:t>tổ</a:t>
          </a:r>
          <a:r>
            <a:rPr lang="en-US" sz="1500" dirty="0"/>
            <a:t> </a:t>
          </a:r>
          <a:r>
            <a:rPr lang="en-US" sz="1500" dirty="0" err="1"/>
            <a:t>chuyên</a:t>
          </a:r>
          <a:r>
            <a:rPr lang="en-US" sz="1500" dirty="0"/>
            <a:t> </a:t>
          </a:r>
          <a:r>
            <a:rPr lang="en-US" sz="1500" dirty="0" err="1"/>
            <a:t>môn</a:t>
          </a:r>
          <a:r>
            <a:rPr lang="en-US" sz="1500" dirty="0"/>
            <a:t>, </a:t>
          </a:r>
          <a:r>
            <a:rPr lang="en-US" sz="1500" dirty="0" err="1"/>
            <a:t>tổ</a:t>
          </a:r>
          <a:r>
            <a:rPr lang="en-US" sz="1500" dirty="0"/>
            <a:t> </a:t>
          </a:r>
          <a:r>
            <a:rPr lang="en-US" sz="1500" dirty="0" err="1"/>
            <a:t>văn</a:t>
          </a:r>
          <a:r>
            <a:rPr lang="en-US" sz="1500" dirty="0"/>
            <a:t> </a:t>
          </a:r>
          <a:r>
            <a:rPr lang="en-US" sz="1500" dirty="0" err="1"/>
            <a:t>phòng</a:t>
          </a:r>
          <a:r>
            <a:rPr lang="en-US" sz="1500" dirty="0"/>
            <a:t> </a:t>
          </a:r>
          <a:r>
            <a:rPr lang="en-US" sz="1500" dirty="0" err="1"/>
            <a:t>và</a:t>
          </a:r>
          <a:r>
            <a:rPr lang="en-US" sz="1500" dirty="0"/>
            <a:t> </a:t>
          </a:r>
          <a:r>
            <a:rPr lang="en-US" sz="1500" dirty="0" err="1"/>
            <a:t>các</a:t>
          </a:r>
          <a:r>
            <a:rPr lang="en-US" sz="1500" dirty="0"/>
            <a:t> </a:t>
          </a:r>
          <a:r>
            <a:rPr lang="en-US" sz="1500" dirty="0" err="1"/>
            <a:t>bộ</a:t>
          </a:r>
          <a:r>
            <a:rPr lang="en-US" sz="1500" dirty="0"/>
            <a:t> </a:t>
          </a:r>
          <a:r>
            <a:rPr lang="en-US" sz="1500" dirty="0" err="1"/>
            <a:t>phận</a:t>
          </a:r>
          <a:r>
            <a:rPr lang="en-US" sz="1500" dirty="0"/>
            <a:t> </a:t>
          </a:r>
          <a:r>
            <a:rPr lang="en-US" sz="1500" dirty="0" err="1"/>
            <a:t>khác</a:t>
          </a:r>
          <a:r>
            <a:rPr lang="en-US" sz="1500" dirty="0"/>
            <a:t> </a:t>
          </a:r>
          <a:r>
            <a:rPr lang="en-US" sz="1500" dirty="0" err="1"/>
            <a:t>thực</a:t>
          </a:r>
          <a:r>
            <a:rPr lang="en-US" sz="1500" dirty="0"/>
            <a:t> </a:t>
          </a:r>
          <a:r>
            <a:rPr lang="en-US" sz="1500" dirty="0" err="1"/>
            <a:t>hiện</a:t>
          </a:r>
          <a:r>
            <a:rPr lang="en-US" sz="1500" dirty="0"/>
            <a:t> </a:t>
          </a:r>
          <a:r>
            <a:rPr lang="en-US" sz="1500" dirty="0" err="1"/>
            <a:t>nhiệm</a:t>
          </a:r>
          <a:r>
            <a:rPr lang="en-US" sz="1500" dirty="0"/>
            <a:t> </a:t>
          </a:r>
          <a:r>
            <a:rPr lang="en-US" sz="1500" dirty="0" err="1"/>
            <a:t>vụ</a:t>
          </a:r>
          <a:r>
            <a:rPr lang="en-US" sz="1500" dirty="0"/>
            <a:t> </a:t>
          </a:r>
          <a:r>
            <a:rPr lang="en-US" sz="1500" dirty="0" err="1"/>
            <a:t>theo</a:t>
          </a:r>
          <a:r>
            <a:rPr lang="en-US" sz="1500" dirty="0"/>
            <a:t> </a:t>
          </a:r>
          <a:r>
            <a:rPr lang="en-US" sz="1500" dirty="0" err="1"/>
            <a:t>quy</a:t>
          </a:r>
          <a:r>
            <a:rPr lang="en-US" sz="1500" dirty="0"/>
            <a:t> </a:t>
          </a:r>
          <a:r>
            <a:rPr lang="en-US" sz="1500" dirty="0" err="1"/>
            <a:t>định</a:t>
          </a:r>
          <a:endParaRPr lang="en-US" sz="1500"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r>
            <a:rPr lang="en-US" sz="1500" dirty="0"/>
            <a:t>MỨC KHÁ</a:t>
          </a:r>
        </a:p>
        <a:p>
          <a:r>
            <a:rPr lang="en-US" sz="1500" dirty="0" err="1"/>
            <a:t>Sắp</a:t>
          </a:r>
          <a:r>
            <a:rPr lang="en-US" sz="1500" dirty="0"/>
            <a:t> </a:t>
          </a:r>
          <a:r>
            <a:rPr lang="en-US" sz="1500" dirty="0" err="1"/>
            <a:t>xếp</a:t>
          </a:r>
          <a:r>
            <a:rPr lang="en-US" sz="1500" dirty="0"/>
            <a:t> </a:t>
          </a:r>
          <a:r>
            <a:rPr lang="en-US" sz="1500" dirty="0" err="1"/>
            <a:t>tổ</a:t>
          </a:r>
          <a:r>
            <a:rPr lang="en-US" sz="1500" dirty="0"/>
            <a:t> </a:t>
          </a:r>
          <a:r>
            <a:rPr lang="en-US" sz="1500" dirty="0" err="1"/>
            <a:t>chức</a:t>
          </a:r>
          <a:r>
            <a:rPr lang="en-US" sz="1500" dirty="0"/>
            <a:t> </a:t>
          </a:r>
          <a:r>
            <a:rPr lang="en-US" sz="1500" dirty="0" err="1"/>
            <a:t>bộ</a:t>
          </a:r>
          <a:r>
            <a:rPr lang="en-US" sz="1500" dirty="0"/>
            <a:t> </a:t>
          </a:r>
          <a:r>
            <a:rPr lang="en-US" sz="1500" dirty="0" err="1"/>
            <a:t>máy</a:t>
          </a:r>
          <a:r>
            <a:rPr lang="en-US" sz="1500" dirty="0"/>
            <a:t> </a:t>
          </a:r>
          <a:r>
            <a:rPr lang="en-US" sz="1500" dirty="0" err="1"/>
            <a:t>tinh</a:t>
          </a:r>
          <a:r>
            <a:rPr lang="en-US" sz="1500" dirty="0"/>
            <a:t> </a:t>
          </a:r>
          <a:r>
            <a:rPr lang="en-US" sz="1500" dirty="0" err="1"/>
            <a:t>gọn</a:t>
          </a:r>
          <a:r>
            <a:rPr lang="en-US" sz="1500" dirty="0"/>
            <a:t>, </a:t>
          </a:r>
          <a:r>
            <a:rPr lang="en-US" sz="1500" dirty="0" err="1"/>
            <a:t>hiệu</a:t>
          </a:r>
          <a:r>
            <a:rPr lang="en-US" sz="1500" dirty="0"/>
            <a:t> </a:t>
          </a:r>
          <a:r>
            <a:rPr lang="en-US" sz="1500" dirty="0" err="1"/>
            <a:t>quả</a:t>
          </a:r>
          <a:r>
            <a:rPr lang="en-US" sz="1500" dirty="0"/>
            <a:t>; </a:t>
          </a:r>
          <a:r>
            <a:rPr lang="en-US" sz="1500" dirty="0" err="1"/>
            <a:t>phân</a:t>
          </a:r>
          <a:r>
            <a:rPr lang="en-US" sz="1500" dirty="0"/>
            <a:t> </a:t>
          </a:r>
          <a:r>
            <a:rPr lang="en-US" sz="1500" dirty="0" err="1"/>
            <a:t>cấp</a:t>
          </a:r>
          <a:r>
            <a:rPr lang="en-US" sz="1500" dirty="0"/>
            <a:t>, </a:t>
          </a:r>
          <a:r>
            <a:rPr lang="en-US" sz="1500" dirty="0" err="1"/>
            <a:t>ủy</a:t>
          </a:r>
          <a:r>
            <a:rPr lang="en-US" sz="1500" dirty="0"/>
            <a:t> </a:t>
          </a:r>
          <a:r>
            <a:rPr lang="en-US" sz="1500" dirty="0" err="1"/>
            <a:t>quyền</a:t>
          </a:r>
          <a:r>
            <a:rPr lang="en-US" sz="1500" dirty="0"/>
            <a:t> </a:t>
          </a:r>
          <a:r>
            <a:rPr lang="en-US" sz="1500" dirty="0" err="1"/>
            <a:t>cho</a:t>
          </a:r>
          <a:r>
            <a:rPr lang="en-US" sz="1500" dirty="0"/>
            <a:t> </a:t>
          </a:r>
          <a:r>
            <a:rPr lang="en-US" sz="1500" dirty="0" err="1"/>
            <a:t>các</a:t>
          </a:r>
          <a:r>
            <a:rPr lang="en-US" sz="1500" dirty="0"/>
            <a:t> </a:t>
          </a:r>
          <a:r>
            <a:rPr lang="en-US" sz="1500" dirty="0" err="1"/>
            <a:t>bộ</a:t>
          </a:r>
          <a:r>
            <a:rPr lang="en-US" sz="1500" dirty="0"/>
            <a:t> </a:t>
          </a:r>
          <a:r>
            <a:rPr lang="en-US" sz="1500" dirty="0" err="1"/>
            <a:t>phận</a:t>
          </a:r>
          <a:r>
            <a:rPr lang="en-US" sz="1500" dirty="0"/>
            <a:t>, </a:t>
          </a:r>
          <a:r>
            <a:rPr lang="en-US" sz="1500" dirty="0" err="1"/>
            <a:t>cá</a:t>
          </a:r>
          <a:r>
            <a:rPr lang="en-US" sz="1500" dirty="0"/>
            <a:t> </a:t>
          </a:r>
          <a:r>
            <a:rPr lang="en-US" sz="1500" dirty="0" err="1"/>
            <a:t>nhân</a:t>
          </a:r>
          <a:r>
            <a:rPr lang="en-US" sz="1500" dirty="0"/>
            <a:t> </a:t>
          </a:r>
          <a:r>
            <a:rPr lang="en-US" sz="1500" dirty="0" err="1"/>
            <a:t>trong</a:t>
          </a:r>
          <a:r>
            <a:rPr lang="en-US" sz="1500" dirty="0"/>
            <a:t> </a:t>
          </a:r>
          <a:r>
            <a:rPr lang="en-US" sz="1500" dirty="0" err="1"/>
            <a:t>nhà</a:t>
          </a:r>
          <a:r>
            <a:rPr lang="en-US" sz="1500" dirty="0"/>
            <a:t> </a:t>
          </a:r>
          <a:r>
            <a:rPr lang="en-US" sz="1500" dirty="0" err="1"/>
            <a:t>trường</a:t>
          </a:r>
          <a:r>
            <a:rPr lang="en-US" sz="1500" dirty="0"/>
            <a:t> </a:t>
          </a:r>
          <a:r>
            <a:rPr lang="en-US" sz="1500" dirty="0" err="1"/>
            <a:t>để</a:t>
          </a:r>
          <a:r>
            <a:rPr lang="en-US" sz="1500" dirty="0"/>
            <a:t> </a:t>
          </a:r>
          <a:r>
            <a:rPr lang="en-US" sz="1500" dirty="0" err="1"/>
            <a:t>thực</a:t>
          </a:r>
          <a:r>
            <a:rPr lang="en-US" sz="1500" dirty="0"/>
            <a:t> </a:t>
          </a:r>
          <a:r>
            <a:rPr lang="en-US" sz="1500" dirty="0" err="1"/>
            <a:t>hiện</a:t>
          </a:r>
          <a:r>
            <a:rPr lang="en-US" sz="1500" dirty="0"/>
            <a:t> </a:t>
          </a:r>
          <a:r>
            <a:rPr lang="en-US" sz="1500" dirty="0" err="1"/>
            <a:t>tốt</a:t>
          </a:r>
          <a:r>
            <a:rPr lang="en-US" sz="1500" dirty="0"/>
            <a:t> </a:t>
          </a:r>
          <a:r>
            <a:rPr lang="en-US" sz="1500" dirty="0" err="1"/>
            <a:t>nhiệm</a:t>
          </a:r>
          <a:r>
            <a:rPr lang="en-US" sz="1500" dirty="0"/>
            <a:t> </a:t>
          </a:r>
          <a:r>
            <a:rPr lang="en-US" sz="1500" dirty="0" err="1"/>
            <a:t>vụ</a:t>
          </a:r>
          <a:endParaRPr lang="en-US" sz="1500"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r>
            <a:rPr lang="en-US" sz="1500" dirty="0"/>
            <a:t>MỨC TỐT</a:t>
          </a:r>
        </a:p>
        <a:p>
          <a:r>
            <a:rPr lang="en-US" sz="1500" dirty="0"/>
            <a:t>Tin </a:t>
          </a:r>
          <a:r>
            <a:rPr lang="en-US" sz="1500" dirty="0" err="1"/>
            <a:t>học</a:t>
          </a:r>
          <a:r>
            <a:rPr lang="en-US" sz="1500" dirty="0"/>
            <a:t> </a:t>
          </a:r>
          <a:r>
            <a:rPr lang="en-US" sz="1500" dirty="0" err="1"/>
            <a:t>hóa</a:t>
          </a:r>
          <a:r>
            <a:rPr lang="en-US" sz="1500" dirty="0"/>
            <a:t> </a:t>
          </a:r>
          <a:r>
            <a:rPr lang="en-US" sz="1500" dirty="0" err="1"/>
            <a:t>các</a:t>
          </a:r>
          <a:r>
            <a:rPr lang="en-US" sz="1500" dirty="0"/>
            <a:t> </a:t>
          </a:r>
          <a:r>
            <a:rPr lang="en-US" sz="1500" dirty="0" err="1"/>
            <a:t>hoạt</a:t>
          </a:r>
          <a:r>
            <a:rPr lang="en-US" sz="1500" dirty="0"/>
            <a:t> </a:t>
          </a:r>
          <a:r>
            <a:rPr lang="en-US" sz="1500" dirty="0" err="1"/>
            <a:t>động</a:t>
          </a:r>
          <a:r>
            <a:rPr lang="en-US" sz="1500" dirty="0"/>
            <a:t> </a:t>
          </a:r>
          <a:r>
            <a:rPr lang="en-US" sz="1500" dirty="0" err="1"/>
            <a:t>quản</a:t>
          </a:r>
          <a:r>
            <a:rPr lang="en-US" sz="1500" dirty="0"/>
            <a:t> </a:t>
          </a:r>
          <a:r>
            <a:rPr lang="en-US" sz="1500" dirty="0" err="1"/>
            <a:t>trị</a:t>
          </a:r>
          <a:r>
            <a:rPr lang="en-US" sz="1500" dirty="0"/>
            <a:t> </a:t>
          </a:r>
          <a:r>
            <a:rPr lang="en-US" sz="1500" dirty="0" err="1"/>
            <a:t>tổ</a:t>
          </a:r>
          <a:r>
            <a:rPr lang="en-US" sz="1500" dirty="0"/>
            <a:t> </a:t>
          </a:r>
          <a:r>
            <a:rPr lang="en-US" sz="1500" dirty="0" err="1"/>
            <a:t>chức</a:t>
          </a:r>
          <a:r>
            <a:rPr lang="en-US" sz="1500" dirty="0"/>
            <a:t>, </a:t>
          </a:r>
          <a:r>
            <a:rPr lang="en-US" sz="1500" dirty="0" err="1"/>
            <a:t>hành</a:t>
          </a:r>
          <a:r>
            <a:rPr lang="en-US" sz="1500" dirty="0"/>
            <a:t> </a:t>
          </a:r>
          <a:r>
            <a:rPr lang="en-US" sz="1500" dirty="0" err="1"/>
            <a:t>chính</a:t>
          </a:r>
          <a:r>
            <a:rPr lang="en-US" sz="1500" dirty="0"/>
            <a:t> </a:t>
          </a:r>
          <a:r>
            <a:rPr lang="en-US" sz="1500" dirty="0" err="1"/>
            <a:t>của</a:t>
          </a:r>
          <a:r>
            <a:rPr lang="en-US" sz="1500" dirty="0"/>
            <a:t> </a:t>
          </a:r>
          <a:r>
            <a:rPr lang="en-US" sz="1500" dirty="0" err="1"/>
            <a:t>nhà</a:t>
          </a:r>
          <a:r>
            <a:rPr lang="en-US" sz="1500" dirty="0"/>
            <a:t> </a:t>
          </a:r>
          <a:r>
            <a:rPr lang="en-US" sz="1500" dirty="0" err="1"/>
            <a:t>trường</a:t>
          </a:r>
          <a:r>
            <a:rPr lang="en-US" sz="1500" dirty="0"/>
            <a:t>; </a:t>
          </a:r>
          <a:r>
            <a:rPr lang="en-US" sz="1500" dirty="0" err="1"/>
            <a:t>hướng</a:t>
          </a:r>
          <a:r>
            <a:rPr lang="en-US" sz="1500" dirty="0"/>
            <a:t> </a:t>
          </a:r>
          <a:r>
            <a:rPr lang="en-US" sz="1500" dirty="0" err="1"/>
            <a:t>dẫn</a:t>
          </a:r>
          <a:r>
            <a:rPr lang="en-US" sz="1500" dirty="0"/>
            <a:t>, </a:t>
          </a:r>
          <a:r>
            <a:rPr lang="en-US" sz="1500" dirty="0" err="1"/>
            <a:t>hỗ</a:t>
          </a:r>
          <a:r>
            <a:rPr lang="en-US" sz="1500" dirty="0"/>
            <a:t> </a:t>
          </a:r>
          <a:r>
            <a:rPr lang="en-US" sz="1500" dirty="0" err="1"/>
            <a:t>trợ</a:t>
          </a:r>
          <a:r>
            <a:rPr lang="en-US" sz="1500" dirty="0"/>
            <a:t> </a:t>
          </a:r>
          <a:r>
            <a:rPr lang="en-US" sz="1500" dirty="0" err="1"/>
            <a:t>cán</a:t>
          </a:r>
          <a:r>
            <a:rPr lang="en-US" sz="1500" dirty="0"/>
            <a:t> </a:t>
          </a:r>
          <a:r>
            <a:rPr lang="en-US" sz="1500" dirty="0" err="1"/>
            <a:t>bộ</a:t>
          </a:r>
          <a:r>
            <a:rPr lang="en-US" sz="1500" dirty="0"/>
            <a:t> </a:t>
          </a:r>
          <a:r>
            <a:rPr lang="en-US" sz="1500" dirty="0" err="1"/>
            <a:t>quản</a:t>
          </a:r>
          <a:r>
            <a:rPr lang="en-US" sz="1500" dirty="0"/>
            <a:t> </a:t>
          </a:r>
          <a:r>
            <a:rPr lang="en-US" sz="1500" dirty="0" err="1"/>
            <a:t>lý</a:t>
          </a:r>
          <a:r>
            <a:rPr lang="en-US" sz="1500" dirty="0"/>
            <a:t> </a:t>
          </a:r>
          <a:r>
            <a:rPr lang="en-US" sz="1500" dirty="0" err="1"/>
            <a:t>cơ</a:t>
          </a:r>
          <a:r>
            <a:rPr lang="en-US" sz="1500" dirty="0"/>
            <a:t> </a:t>
          </a:r>
          <a:r>
            <a:rPr lang="en-US" sz="1500" dirty="0" err="1"/>
            <a:t>sở</a:t>
          </a:r>
          <a:r>
            <a:rPr lang="en-US" sz="1500" dirty="0"/>
            <a:t> </a:t>
          </a:r>
          <a:r>
            <a:rPr lang="en-US" sz="1500" dirty="0" err="1"/>
            <a:t>giáo</a:t>
          </a:r>
          <a:r>
            <a:rPr lang="en-US" sz="1500" dirty="0"/>
            <a:t> </a:t>
          </a:r>
          <a:r>
            <a:rPr lang="en-US" sz="1500" dirty="0" err="1"/>
            <a:t>dục</a:t>
          </a:r>
          <a:r>
            <a:rPr lang="en-US" sz="1500" dirty="0"/>
            <a:t> </a:t>
          </a:r>
          <a:r>
            <a:rPr lang="en-US" sz="1500" dirty="0" err="1"/>
            <a:t>phổ</a:t>
          </a:r>
          <a:r>
            <a:rPr lang="en-US" sz="1500" dirty="0"/>
            <a:t> </a:t>
          </a:r>
          <a:r>
            <a:rPr lang="en-US" sz="1500" dirty="0" err="1"/>
            <a:t>thông</a:t>
          </a:r>
          <a:r>
            <a:rPr lang="en-US" sz="1500" dirty="0"/>
            <a:t> </a:t>
          </a:r>
          <a:r>
            <a:rPr lang="en-US" sz="1500" dirty="0" err="1"/>
            <a:t>về</a:t>
          </a:r>
          <a:r>
            <a:rPr lang="en-US" sz="1500" dirty="0"/>
            <a:t> </a:t>
          </a:r>
          <a:r>
            <a:rPr lang="en-US" sz="1500" dirty="0" err="1"/>
            <a:t>quản</a:t>
          </a:r>
          <a:r>
            <a:rPr lang="en-US" sz="1500" dirty="0"/>
            <a:t> </a:t>
          </a:r>
          <a:r>
            <a:rPr lang="en-US" sz="1500" dirty="0" err="1"/>
            <a:t>trị</a:t>
          </a:r>
          <a:r>
            <a:rPr lang="en-US" sz="1500" dirty="0"/>
            <a:t> </a:t>
          </a:r>
          <a:r>
            <a:rPr lang="en-US" sz="1500" dirty="0" err="1"/>
            <a:t>tổ</a:t>
          </a:r>
          <a:r>
            <a:rPr lang="en-US" sz="1500" dirty="0"/>
            <a:t> </a:t>
          </a:r>
          <a:r>
            <a:rPr lang="en-US" sz="1500" dirty="0" err="1"/>
            <a:t>chức</a:t>
          </a:r>
          <a:r>
            <a:rPr lang="en-US" sz="1500" dirty="0"/>
            <a:t>, </a:t>
          </a:r>
          <a:r>
            <a:rPr lang="en-US" sz="1500" dirty="0" err="1"/>
            <a:t>hành</a:t>
          </a:r>
          <a:r>
            <a:rPr lang="en-US" sz="1500" dirty="0"/>
            <a:t> </a:t>
          </a:r>
          <a:r>
            <a:rPr lang="en-US" sz="1500" dirty="0" err="1"/>
            <a:t>chính</a:t>
          </a:r>
          <a:r>
            <a:rPr lang="en-US" sz="1500" dirty="0"/>
            <a:t> </a:t>
          </a:r>
          <a:r>
            <a:rPr lang="en-US" sz="1500" dirty="0" err="1"/>
            <a:t>của</a:t>
          </a:r>
          <a:r>
            <a:rPr lang="en-US" sz="1500" dirty="0"/>
            <a:t> </a:t>
          </a:r>
          <a:r>
            <a:rPr lang="en-US" sz="1500" dirty="0" err="1"/>
            <a:t>nhà</a:t>
          </a:r>
          <a:r>
            <a:rPr lang="en-US" sz="1500" dirty="0"/>
            <a:t> </a:t>
          </a:r>
          <a:r>
            <a:rPr lang="en-US" sz="1500" dirty="0" err="1"/>
            <a:t>trường</a:t>
          </a:r>
          <a:r>
            <a:rPr lang="en-US" sz="1500"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ScaleY="14414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ScaleY="144143" custLinFactNeighborX="-9382" custLinFactNeighborY="-1702">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ScaleY="144143" custLinFactNeighborX="3435" custLinFactNeighborY="-1702">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ED14A114-1994-47C1-B84C-773EE4CB4B27}" type="presOf" srcId="{8B0EC618-DAC5-4348-B237-548B1145CAB8}" destId="{F7C69D7B-7C4E-4B96-8910-EE615B5FC344}" srcOrd="0" destOrd="0" presId="urn:microsoft.com/office/officeart/2005/8/layout/hProcess9"/>
    <dgm:cxn modelId="{3A7C9216-88DB-4136-8B74-3D4F5D6F5B47}" type="presOf" srcId="{F97F9165-05CA-4621-8AD6-22695A115968}" destId="{DA77809B-6729-456F-8231-F0AB83B553CF}" srcOrd="0" destOrd="0" presId="urn:microsoft.com/office/officeart/2005/8/layout/hProcess9"/>
    <dgm:cxn modelId="{973F1648-0E8C-45CB-BBBB-E184942F1A57}" type="presOf" srcId="{6747D863-6317-46FE-8BE7-CB210DF54B7A}" destId="{D1B9C7C6-110F-4B63-8879-DCA4945F5A2D}"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70A71A84-C234-4806-9648-EDCF6581342F}" type="presOf" srcId="{32687E06-E86C-4744-970D-EE37C80D39E7}" destId="{538B8B08-57BC-4824-93EF-6F24DA16217A}"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53EA1C6F-7435-4E33-8B82-9E62797898AF}" type="presParOf" srcId="{538B8B08-57BC-4824-93EF-6F24DA16217A}" destId="{3552A19B-2F18-406C-B836-EEC010281EF6}" srcOrd="0" destOrd="0" presId="urn:microsoft.com/office/officeart/2005/8/layout/hProcess9"/>
    <dgm:cxn modelId="{D42DB91E-DDDC-49E0-B057-42A18B224CEC}" type="presParOf" srcId="{538B8B08-57BC-4824-93EF-6F24DA16217A}" destId="{C83D6E28-2A84-46FF-AA9F-A4480D0EE105}" srcOrd="1" destOrd="0" presId="urn:microsoft.com/office/officeart/2005/8/layout/hProcess9"/>
    <dgm:cxn modelId="{F5FAECEC-6D12-4969-95F5-CDD5DBDE7CBA}" type="presParOf" srcId="{C83D6E28-2A84-46FF-AA9F-A4480D0EE105}" destId="{D1B9C7C6-110F-4B63-8879-DCA4945F5A2D}" srcOrd="0" destOrd="0" presId="urn:microsoft.com/office/officeart/2005/8/layout/hProcess9"/>
    <dgm:cxn modelId="{A737EB42-C458-4A69-84C9-261B68489047}" type="presParOf" srcId="{C83D6E28-2A84-46FF-AA9F-A4480D0EE105}" destId="{01F1904E-331C-4180-977B-4CD9B3E8549E}" srcOrd="1" destOrd="0" presId="urn:microsoft.com/office/officeart/2005/8/layout/hProcess9"/>
    <dgm:cxn modelId="{17EA1827-5645-425C-8045-BCA7CCB7B703}" type="presParOf" srcId="{C83D6E28-2A84-46FF-AA9F-A4480D0EE105}" destId="{F7C69D7B-7C4E-4B96-8910-EE615B5FC344}" srcOrd="2" destOrd="0" presId="urn:microsoft.com/office/officeart/2005/8/layout/hProcess9"/>
    <dgm:cxn modelId="{82AE7FBB-E0D1-46CA-941D-A721BBACF5C2}" type="presParOf" srcId="{C83D6E28-2A84-46FF-AA9F-A4480D0EE105}" destId="{7B5CFD11-0BEE-4649-80DF-621BC2373A44}" srcOrd="3" destOrd="0" presId="urn:microsoft.com/office/officeart/2005/8/layout/hProcess9"/>
    <dgm:cxn modelId="{4B8D8C6D-2DD1-4FF1-9220-EEAFA3FBDB09}"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a:t>XD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p>
        <a:p>
          <a:r>
            <a:rPr lang="en-US" dirty="0" err="1"/>
            <a:t>quy</a:t>
          </a:r>
          <a:r>
            <a:rPr lang="en-US" dirty="0"/>
            <a:t> </a:t>
          </a:r>
          <a:r>
            <a:rPr lang="en-US" dirty="0" err="1"/>
            <a:t>chế</a:t>
          </a:r>
          <a:r>
            <a:rPr lang="en-US" dirty="0"/>
            <a:t> chi </a:t>
          </a:r>
          <a:r>
            <a:rPr lang="en-US" dirty="0" err="1"/>
            <a:t>tiêu</a:t>
          </a:r>
          <a:r>
            <a:rPr lang="en-US" dirty="0"/>
            <a:t> </a:t>
          </a:r>
          <a:r>
            <a:rPr lang="en-US" dirty="0" err="1"/>
            <a:t>nội</a:t>
          </a:r>
          <a:r>
            <a:rPr lang="en-US" dirty="0"/>
            <a:t> </a:t>
          </a:r>
          <a:r>
            <a:rPr lang="en-US" dirty="0" err="1"/>
            <a:t>bộ</a:t>
          </a:r>
          <a:endParaRPr lang="en-US" dirty="0"/>
        </a:p>
        <a:p>
          <a:r>
            <a:rPr lang="en-US" dirty="0"/>
            <a:t>, </a:t>
          </a:r>
          <a:r>
            <a:rPr lang="en-US" dirty="0" err="1"/>
            <a:t>lập</a:t>
          </a:r>
          <a:r>
            <a:rPr lang="en-US" dirty="0"/>
            <a:t> </a:t>
          </a:r>
          <a:r>
            <a:rPr lang="en-US" dirty="0" err="1"/>
            <a:t>dự</a:t>
          </a:r>
          <a:r>
            <a:rPr lang="en-US" dirty="0"/>
            <a:t> </a:t>
          </a:r>
          <a:r>
            <a:rPr lang="en-US" dirty="0" err="1"/>
            <a:t>toán</a:t>
          </a:r>
          <a:r>
            <a:rPr lang="en-US"/>
            <a:t>, </a:t>
          </a:r>
          <a:r>
            <a:rPr lang="en-US" dirty="0" err="1"/>
            <a:t>thực</a:t>
          </a:r>
          <a:r>
            <a:rPr lang="en-US" dirty="0"/>
            <a:t> </a:t>
          </a:r>
          <a:r>
            <a:rPr lang="en-US" dirty="0" err="1"/>
            <a:t>hiện</a:t>
          </a:r>
          <a:r>
            <a:rPr lang="en-US" dirty="0"/>
            <a:t> </a:t>
          </a:r>
          <a:r>
            <a:rPr lang="en-US" dirty="0" err="1"/>
            <a:t>thu</a:t>
          </a:r>
          <a:r>
            <a:rPr lang="en-US" dirty="0"/>
            <a:t> chi, </a:t>
          </a:r>
          <a:r>
            <a:rPr lang="en-US" dirty="0" err="1"/>
            <a:t>báo</a:t>
          </a:r>
          <a:r>
            <a:rPr lang="en-US" dirty="0"/>
            <a:t> </a:t>
          </a:r>
          <a:r>
            <a:rPr lang="en-US" dirty="0" err="1"/>
            <a:t>cáo</a:t>
          </a:r>
          <a:r>
            <a:rPr lang="en-US" dirty="0"/>
            <a:t> </a:t>
          </a:r>
          <a:r>
            <a:rPr lang="en-US" dirty="0" err="1"/>
            <a:t>tài</a:t>
          </a:r>
          <a:r>
            <a:rPr lang="en-US" dirty="0"/>
            <a:t> </a:t>
          </a:r>
          <a:r>
            <a:rPr lang="en-US" dirty="0" err="1"/>
            <a:t>chính</a:t>
          </a:r>
          <a:r>
            <a:rPr lang="en-US" dirty="0"/>
            <a:t>, </a:t>
          </a:r>
          <a:r>
            <a:rPr lang="en-US" dirty="0" err="1"/>
            <a:t>kiểm</a:t>
          </a:r>
          <a:r>
            <a:rPr lang="en-US" dirty="0"/>
            <a:t> </a:t>
          </a:r>
          <a:r>
            <a:rPr lang="en-US" dirty="0" err="1"/>
            <a:t>tra</a:t>
          </a:r>
          <a:r>
            <a:rPr lang="en-US" dirty="0"/>
            <a:t> </a:t>
          </a:r>
          <a:r>
            <a:rPr lang="en-US" dirty="0" err="1"/>
            <a:t>tài</a:t>
          </a:r>
          <a:r>
            <a:rPr lang="en-US" dirty="0"/>
            <a:t> </a:t>
          </a:r>
          <a:r>
            <a:rPr lang="en-US" dirty="0" err="1"/>
            <a:t>chính</a:t>
          </a:r>
          <a:r>
            <a:rPr lang="en-US" dirty="0"/>
            <a:t>, </a:t>
          </a:r>
          <a:r>
            <a:rPr lang="en-US" dirty="0" err="1"/>
            <a:t>công</a:t>
          </a:r>
          <a:r>
            <a:rPr lang="en-US" dirty="0"/>
            <a:t> </a:t>
          </a:r>
          <a:r>
            <a:rPr lang="en-US" dirty="0" err="1"/>
            <a:t>khai</a:t>
          </a:r>
          <a:r>
            <a:rPr lang="en-US" dirty="0"/>
            <a:t> </a:t>
          </a:r>
          <a:r>
            <a:rPr lang="en-US" dirty="0" err="1"/>
            <a:t>tài</a:t>
          </a:r>
          <a:r>
            <a:rPr lang="en-US" dirty="0"/>
            <a:t> </a:t>
          </a:r>
          <a:r>
            <a:rPr lang="en-US" dirty="0" err="1"/>
            <a:t>chính</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theo</a:t>
          </a:r>
          <a:r>
            <a:rPr lang="en-US" dirty="0"/>
            <a:t> </a:t>
          </a:r>
          <a:r>
            <a:rPr lang="en-US" dirty="0" err="1"/>
            <a:t>quy</a:t>
          </a:r>
          <a:r>
            <a:rPr lang="en-US" dirty="0"/>
            <a:t> </a:t>
          </a:r>
          <a:r>
            <a:rPr lang="en-US" dirty="0" err="1"/>
            <a:t>định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sử</a:t>
          </a:r>
          <a:r>
            <a:rPr lang="en-US" dirty="0"/>
            <a:t> </a:t>
          </a:r>
          <a:r>
            <a:rPr lang="en-US" dirty="0" err="1"/>
            <a:t>dụng</a:t>
          </a:r>
          <a:r>
            <a:rPr lang="en-US" dirty="0"/>
            <a:t> </a:t>
          </a:r>
          <a:r>
            <a:rPr lang="en-US" dirty="0" err="1"/>
            <a:t>hiệu</a:t>
          </a:r>
          <a:r>
            <a:rPr lang="en-US" dirty="0"/>
            <a:t> </a:t>
          </a:r>
          <a:r>
            <a:rPr lang="en-US" dirty="0" err="1"/>
            <a:t>quả</a:t>
          </a:r>
          <a:r>
            <a:rPr lang="en-US" dirty="0"/>
            <a:t> </a:t>
          </a:r>
          <a:r>
            <a:rPr lang="en-US" dirty="0" err="1"/>
            <a:t>các</a:t>
          </a:r>
          <a:r>
            <a:rPr lang="en-US" dirty="0"/>
            <a:t> </a:t>
          </a:r>
          <a:r>
            <a:rPr lang="en-US" dirty="0" err="1"/>
            <a:t>nguồn</a:t>
          </a:r>
          <a:r>
            <a:rPr lang="en-US" dirty="0"/>
            <a:t> </a:t>
          </a:r>
          <a:r>
            <a:rPr lang="en-US" dirty="0" err="1"/>
            <a:t>tài</a:t>
          </a:r>
          <a:r>
            <a:rPr lang="en-US" dirty="0"/>
            <a:t> </a:t>
          </a:r>
          <a:r>
            <a:rPr lang="en-US" dirty="0" err="1"/>
            <a:t>chính</a:t>
          </a:r>
          <a:r>
            <a:rPr lang="en-US" dirty="0"/>
            <a:t> </a:t>
          </a:r>
          <a:r>
            <a:rPr lang="en-US" dirty="0" err="1"/>
            <a:t>nhằm</a:t>
          </a:r>
          <a:r>
            <a:rPr lang="en-US" dirty="0"/>
            <a:t> </a:t>
          </a:r>
          <a:r>
            <a:rPr lang="en-US" dirty="0" err="1"/>
            <a:t>nâng</a:t>
          </a:r>
          <a:r>
            <a:rPr lang="en-US" dirty="0"/>
            <a:t> </a:t>
          </a:r>
          <a:r>
            <a:rPr lang="en-US" dirty="0" err="1"/>
            <a:t>cao</a:t>
          </a:r>
          <a:r>
            <a:rPr lang="en-US" dirty="0"/>
            <a:t> </a:t>
          </a:r>
          <a:r>
            <a:rPr lang="en-US" dirty="0" err="1"/>
            <a:t>chất</a:t>
          </a:r>
          <a:r>
            <a:rPr lang="en-US" dirty="0"/>
            <a:t> </a:t>
          </a:r>
          <a:r>
            <a:rPr lang="en-US" dirty="0" err="1"/>
            <a:t>lượng</a:t>
          </a:r>
          <a:r>
            <a:rPr lang="en-US" dirty="0"/>
            <a:t> </a:t>
          </a:r>
          <a:r>
            <a:rPr lang="en-US" dirty="0" err="1"/>
            <a:t>giáo</a:t>
          </a:r>
          <a:r>
            <a:rPr lang="en-US" dirty="0"/>
            <a:t> </a:t>
          </a:r>
          <a:r>
            <a:rPr lang="en-US" dirty="0" err="1"/>
            <a:t>dục</a:t>
          </a:r>
          <a:r>
            <a:rPr lang="en-US" dirty="0"/>
            <a:t> </a:t>
          </a:r>
          <a:r>
            <a:rPr lang="en-US" dirty="0" err="1"/>
            <a:t>toàn</a:t>
          </a:r>
          <a:r>
            <a:rPr lang="en-US" dirty="0"/>
            <a:t> </a:t>
          </a:r>
          <a:r>
            <a:rPr lang="en-US" dirty="0" err="1"/>
            <a:t>diện</a:t>
          </a:r>
          <a:r>
            <a:rPr lang="en-US" dirty="0"/>
            <a:t> </a:t>
          </a:r>
          <a:r>
            <a:rPr lang="en-US" dirty="0" err="1"/>
            <a:t>của</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Huy</a:t>
          </a:r>
          <a:r>
            <a:rPr lang="en-US" dirty="0"/>
            <a:t> </a:t>
          </a:r>
          <a:r>
            <a:rPr lang="en-US" dirty="0" err="1"/>
            <a:t>động</a:t>
          </a:r>
          <a:r>
            <a:rPr lang="en-US" dirty="0"/>
            <a:t> </a:t>
          </a:r>
          <a:r>
            <a:rPr lang="en-US" dirty="0" err="1"/>
            <a:t>các</a:t>
          </a:r>
          <a:r>
            <a:rPr lang="en-US" dirty="0"/>
            <a:t> </a:t>
          </a:r>
          <a:r>
            <a:rPr lang="en-US" dirty="0" err="1"/>
            <a:t>nguồn</a:t>
          </a:r>
          <a:r>
            <a:rPr lang="en-US" dirty="0"/>
            <a:t> </a:t>
          </a:r>
          <a:r>
            <a:rPr lang="en-US" dirty="0" err="1"/>
            <a:t>tài</a:t>
          </a:r>
          <a:r>
            <a:rPr lang="en-US" dirty="0"/>
            <a:t> </a:t>
          </a:r>
          <a:r>
            <a:rPr lang="en-US" dirty="0" err="1"/>
            <a:t>chính</a:t>
          </a:r>
          <a:r>
            <a:rPr lang="en-US" dirty="0"/>
            <a:t> </a:t>
          </a:r>
          <a:r>
            <a:rPr lang="en-US" dirty="0" err="1"/>
            <a:t>hợp</a:t>
          </a:r>
          <a:r>
            <a:rPr lang="en-US" dirty="0"/>
            <a:t> </a:t>
          </a:r>
          <a:r>
            <a:rPr lang="en-US" dirty="0" err="1"/>
            <a:t>pháp</a:t>
          </a:r>
          <a:r>
            <a:rPr lang="en-US" dirty="0"/>
            <a:t> </a:t>
          </a:r>
          <a:r>
            <a:rPr lang="en-US" dirty="0" err="1"/>
            <a:t>theo</a:t>
          </a:r>
          <a:r>
            <a:rPr lang="en-US" dirty="0"/>
            <a:t> </a:t>
          </a:r>
          <a:r>
            <a:rPr lang="en-US" dirty="0" err="1"/>
            <a:t>quy</a:t>
          </a:r>
          <a:r>
            <a:rPr lang="en-US" dirty="0"/>
            <a:t> </a:t>
          </a:r>
          <a:r>
            <a:rPr lang="en-US" dirty="0" err="1"/>
            <a:t>định</a:t>
          </a:r>
          <a:r>
            <a:rPr lang="en-US" dirty="0"/>
            <a:t> </a:t>
          </a:r>
          <a:r>
            <a:rPr lang="en-US" dirty="0" err="1"/>
            <a:t>nhằm</a:t>
          </a:r>
          <a:r>
            <a:rPr lang="en-US" dirty="0"/>
            <a:t> </a:t>
          </a:r>
          <a:r>
            <a:rPr lang="en-US" dirty="0" err="1"/>
            <a:t>nâng</a:t>
          </a:r>
          <a:r>
            <a:rPr lang="en-US" dirty="0"/>
            <a:t> </a:t>
          </a:r>
          <a:r>
            <a:rPr lang="en-US" dirty="0" err="1"/>
            <a:t>cao</a:t>
          </a:r>
          <a:r>
            <a:rPr lang="en-US" dirty="0"/>
            <a:t> </a:t>
          </a:r>
          <a:r>
            <a:rPr lang="en-US" dirty="0" err="1"/>
            <a:t>chất</a:t>
          </a:r>
          <a:r>
            <a:rPr lang="en-US" dirty="0"/>
            <a:t> </a:t>
          </a:r>
          <a:r>
            <a:rPr lang="en-US" dirty="0" err="1"/>
            <a:t>lượng</a:t>
          </a:r>
          <a:r>
            <a:rPr lang="en-US" dirty="0"/>
            <a:t> </a:t>
          </a:r>
          <a:r>
            <a:rPr lang="en-US" dirty="0" err="1"/>
            <a:t>giáo</a:t>
          </a:r>
          <a:r>
            <a:rPr lang="en-US" dirty="0"/>
            <a:t> </a:t>
          </a:r>
          <a:r>
            <a:rPr lang="en-US" dirty="0" err="1"/>
            <a:t>dục</a:t>
          </a:r>
          <a:r>
            <a:rPr lang="en-US" dirty="0"/>
            <a:t> </a:t>
          </a:r>
          <a:r>
            <a:rPr lang="en-US" dirty="0" err="1"/>
            <a:t>toàn</a:t>
          </a:r>
          <a:r>
            <a:rPr lang="en-US" dirty="0"/>
            <a:t> </a:t>
          </a:r>
          <a:r>
            <a:rPr lang="en-US" dirty="0" err="1"/>
            <a:t>diện</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phổ</a:t>
          </a:r>
          <a:r>
            <a:rPr lang="en-US" dirty="0"/>
            <a:t> </a:t>
          </a:r>
          <a:r>
            <a:rPr lang="en-US" dirty="0" err="1"/>
            <a:t>thông</a:t>
          </a:r>
          <a:r>
            <a:rPr lang="en-US" dirty="0"/>
            <a:t> </a:t>
          </a:r>
          <a:r>
            <a:rPr lang="en-US" dirty="0" err="1"/>
            <a:t>về</a:t>
          </a:r>
          <a:r>
            <a:rPr lang="en-US" dirty="0"/>
            <a:t> </a:t>
          </a:r>
          <a:r>
            <a:rPr lang="en-US" dirty="0" err="1"/>
            <a:t>quản</a:t>
          </a:r>
          <a:r>
            <a:rPr lang="en-US" dirty="0"/>
            <a:t> </a:t>
          </a:r>
          <a:r>
            <a:rPr lang="en-US" dirty="0" err="1"/>
            <a:t>trị</a:t>
          </a:r>
          <a:r>
            <a:rPr lang="en-US" dirty="0"/>
            <a:t> </a:t>
          </a:r>
          <a:r>
            <a:rPr lang="en-US" dirty="0" err="1"/>
            <a:t>tài</a:t>
          </a:r>
          <a:r>
            <a:rPr lang="en-US" dirty="0"/>
            <a:t> </a:t>
          </a:r>
          <a:r>
            <a:rPr lang="en-US" dirty="0" err="1"/>
            <a:t>chính</a:t>
          </a:r>
          <a:r>
            <a:rPr lang="en-US" dirty="0"/>
            <a:t> </a:t>
          </a:r>
          <a:r>
            <a:rPr lang="en-US" dirty="0" err="1"/>
            <a:t>nhà</a:t>
          </a:r>
          <a:r>
            <a:rPr lang="en-US" dirty="0"/>
            <a:t> </a:t>
          </a:r>
          <a:r>
            <a:rPr lang="en-US" dirty="0" err="1"/>
            <a:t>trường</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9382" custLinFactNeighborY="-1702">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3435" custLinFactNeighborY="-1702">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BA6E561B-5757-4488-BB6C-7E8E0097FA10}" type="presOf" srcId="{F97F9165-05CA-4621-8AD6-22695A115968}" destId="{DA77809B-6729-456F-8231-F0AB83B553CF}" srcOrd="0" destOrd="0" presId="urn:microsoft.com/office/officeart/2005/8/layout/hProcess9"/>
    <dgm:cxn modelId="{F27EB530-D702-4EA8-A77B-EFDE672B68CB}" type="presOf" srcId="{32687E06-E86C-4744-970D-EE37C80D39E7}" destId="{538B8B08-57BC-4824-93EF-6F24DA16217A}" srcOrd="0" destOrd="0" presId="urn:microsoft.com/office/officeart/2005/8/layout/hProcess9"/>
    <dgm:cxn modelId="{9D81AC3C-4619-4FD4-A5B7-02B80B1965AF}" type="presOf" srcId="{6747D863-6317-46FE-8BE7-CB210DF54B7A}" destId="{D1B9C7C6-110F-4B63-8879-DCA4945F5A2D}"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B3AD9D54-7C8A-4A0D-82FD-279741827796}" type="presOf" srcId="{8B0EC618-DAC5-4348-B237-548B1145CAB8}" destId="{F7C69D7B-7C4E-4B96-8910-EE615B5FC344}"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015A2EB3-8C77-42B2-AF1B-ADACAE168161}" type="presParOf" srcId="{538B8B08-57BC-4824-93EF-6F24DA16217A}" destId="{3552A19B-2F18-406C-B836-EEC010281EF6}" srcOrd="0" destOrd="0" presId="urn:microsoft.com/office/officeart/2005/8/layout/hProcess9"/>
    <dgm:cxn modelId="{8E1A2460-8209-4B0B-B91A-908686D8B9CB}" type="presParOf" srcId="{538B8B08-57BC-4824-93EF-6F24DA16217A}" destId="{C83D6E28-2A84-46FF-AA9F-A4480D0EE105}" srcOrd="1" destOrd="0" presId="urn:microsoft.com/office/officeart/2005/8/layout/hProcess9"/>
    <dgm:cxn modelId="{10218143-311C-43B7-92E4-73E51F3DCC19}" type="presParOf" srcId="{C83D6E28-2A84-46FF-AA9F-A4480D0EE105}" destId="{D1B9C7C6-110F-4B63-8879-DCA4945F5A2D}" srcOrd="0" destOrd="0" presId="urn:microsoft.com/office/officeart/2005/8/layout/hProcess9"/>
    <dgm:cxn modelId="{AB2F2C8E-6204-42FD-8F25-3D8C663ABF04}" type="presParOf" srcId="{C83D6E28-2A84-46FF-AA9F-A4480D0EE105}" destId="{01F1904E-331C-4180-977B-4CD9B3E8549E}" srcOrd="1" destOrd="0" presId="urn:microsoft.com/office/officeart/2005/8/layout/hProcess9"/>
    <dgm:cxn modelId="{F367EE56-2517-44D1-86D8-EF4848670A29}" type="presParOf" srcId="{C83D6E28-2A84-46FF-AA9F-A4480D0EE105}" destId="{F7C69D7B-7C4E-4B96-8910-EE615B5FC344}" srcOrd="2" destOrd="0" presId="urn:microsoft.com/office/officeart/2005/8/layout/hProcess9"/>
    <dgm:cxn modelId="{6C821AFA-89B4-407C-BE27-07F04BA76D3F}" type="presParOf" srcId="{C83D6E28-2A84-46FF-AA9F-A4480D0EE105}" destId="{7B5CFD11-0BEE-4649-80DF-621BC2373A44}" srcOrd="3" destOrd="0" presId="urn:microsoft.com/office/officeart/2005/8/layout/hProcess9"/>
    <dgm:cxn modelId="{4F29C987-8D51-4082-BA42-DC71A06198AD}"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pPr algn="ctr"/>
          <a:r>
            <a:rPr lang="en-US" sz="1500" dirty="0"/>
            <a:t>MỨC ĐẠT</a:t>
          </a:r>
        </a:p>
        <a:p>
          <a:pPr algn="l"/>
          <a:r>
            <a:rPr lang="en-US" sz="1500" dirty="0" err="1"/>
            <a:t>chỉ</a:t>
          </a:r>
          <a:r>
            <a:rPr lang="en-US" sz="1500" dirty="0"/>
            <a:t> </a:t>
          </a:r>
          <a:r>
            <a:rPr lang="en-US" sz="1500" dirty="0" err="1"/>
            <a:t>đạo</a:t>
          </a:r>
          <a:r>
            <a:rPr lang="en-US" sz="1500" dirty="0"/>
            <a:t> </a:t>
          </a:r>
          <a:r>
            <a:rPr lang="en-US" sz="1500" dirty="0" err="1"/>
            <a:t>xây</a:t>
          </a:r>
          <a:r>
            <a:rPr lang="en-US" sz="1500" dirty="0"/>
            <a:t> </a:t>
          </a:r>
          <a:r>
            <a:rPr lang="en-US" sz="1500" dirty="0" err="1"/>
            <a:t>dựng</a:t>
          </a:r>
          <a:r>
            <a:rPr lang="en-US" sz="1500" dirty="0"/>
            <a:t> </a:t>
          </a:r>
          <a:r>
            <a:rPr lang="en-US" sz="1500" dirty="0" err="1"/>
            <a:t>và</a:t>
          </a:r>
          <a:r>
            <a:rPr lang="en-US" sz="1500" dirty="0"/>
            <a:t> </a:t>
          </a:r>
          <a:r>
            <a:rPr lang="en-US" sz="1500" dirty="0" err="1"/>
            <a:t>tổ</a:t>
          </a:r>
          <a:r>
            <a:rPr lang="en-US" sz="1500" dirty="0"/>
            <a:t> </a:t>
          </a:r>
          <a:r>
            <a:rPr lang="en-US" sz="1500" dirty="0" err="1"/>
            <a:t>chức</a:t>
          </a:r>
          <a:r>
            <a:rPr lang="en-US" sz="1500" dirty="0"/>
            <a:t> </a:t>
          </a:r>
          <a:r>
            <a:rPr lang="en-US" sz="1500" dirty="0" err="1"/>
            <a:t>thực</a:t>
          </a:r>
          <a:r>
            <a:rPr lang="en-US" sz="1500" dirty="0"/>
            <a:t> </a:t>
          </a:r>
          <a:r>
            <a:rPr lang="en-US" sz="1500" dirty="0" err="1"/>
            <a:t>hiện</a:t>
          </a:r>
          <a:r>
            <a:rPr lang="en-US" sz="1500" dirty="0"/>
            <a:t> </a:t>
          </a:r>
          <a:r>
            <a:rPr lang="en-US" sz="1500" dirty="0" err="1"/>
            <a:t>quy</a:t>
          </a:r>
          <a:r>
            <a:rPr lang="en-US" sz="1500" dirty="0"/>
            <a:t> </a:t>
          </a:r>
          <a:r>
            <a:rPr lang="en-US" sz="1500" dirty="0" err="1"/>
            <a:t>định</a:t>
          </a:r>
          <a:r>
            <a:rPr lang="en-US" sz="1500" dirty="0"/>
            <a:t> </a:t>
          </a:r>
          <a:r>
            <a:rPr lang="en-US" sz="1500" dirty="0" err="1"/>
            <a:t>của</a:t>
          </a:r>
          <a:r>
            <a:rPr lang="en-US" sz="1500" dirty="0"/>
            <a:t> </a:t>
          </a:r>
          <a:r>
            <a:rPr lang="en-US" sz="1500" dirty="0" err="1"/>
            <a:t>nhà</a:t>
          </a:r>
          <a:r>
            <a:rPr lang="en-US" sz="1500" dirty="0"/>
            <a:t> </a:t>
          </a:r>
          <a:r>
            <a:rPr lang="en-US" sz="1500" dirty="0" err="1"/>
            <a:t>trường</a:t>
          </a:r>
          <a:r>
            <a:rPr lang="en-US" sz="1500" dirty="0"/>
            <a:t> </a:t>
          </a:r>
          <a:r>
            <a:rPr lang="en-US" sz="1500" dirty="0" err="1"/>
            <a:t>về</a:t>
          </a:r>
          <a:r>
            <a:rPr lang="en-US" sz="1500" dirty="0"/>
            <a:t> </a:t>
          </a:r>
          <a:r>
            <a:rPr lang="en-US" sz="1500" dirty="0" err="1"/>
            <a:t>quản</a:t>
          </a:r>
          <a:r>
            <a:rPr lang="en-US" sz="1500" dirty="0"/>
            <a:t> </a:t>
          </a:r>
          <a:r>
            <a:rPr lang="en-US" sz="1500" dirty="0" err="1"/>
            <a:t>trị</a:t>
          </a:r>
          <a:r>
            <a:rPr lang="en-US" sz="1500" dirty="0"/>
            <a:t> </a:t>
          </a:r>
          <a:r>
            <a:rPr lang="en-US" sz="1500" dirty="0" err="1"/>
            <a:t>cơ</a:t>
          </a:r>
          <a:r>
            <a:rPr lang="en-US" sz="1500" dirty="0"/>
            <a:t> </a:t>
          </a:r>
          <a:r>
            <a:rPr lang="en-US" sz="1500" dirty="0" err="1"/>
            <a:t>sở</a:t>
          </a:r>
          <a:r>
            <a:rPr lang="en-US" sz="1500" dirty="0"/>
            <a:t> </a:t>
          </a:r>
          <a:r>
            <a:rPr lang="en-US" sz="1500" dirty="0" err="1"/>
            <a:t>vật</a:t>
          </a:r>
          <a:r>
            <a:rPr lang="en-US" sz="1500" dirty="0"/>
            <a:t> </a:t>
          </a:r>
          <a:r>
            <a:rPr lang="en-US" sz="1500" dirty="0" err="1"/>
            <a:t>chất</a:t>
          </a:r>
          <a:r>
            <a:rPr lang="en-US" sz="1500" dirty="0"/>
            <a:t>, </a:t>
          </a:r>
          <a:r>
            <a:rPr lang="en-US" sz="1500" dirty="0" err="1"/>
            <a:t>thiết</a:t>
          </a:r>
          <a:r>
            <a:rPr lang="en-US" sz="1500" dirty="0"/>
            <a:t> </a:t>
          </a:r>
          <a:r>
            <a:rPr lang="en-US" sz="1500" dirty="0" err="1"/>
            <a:t>bị</a:t>
          </a:r>
          <a:r>
            <a:rPr lang="en-US" sz="1500" dirty="0"/>
            <a:t> </a:t>
          </a:r>
          <a:r>
            <a:rPr lang="en-US" sz="1500" dirty="0" err="1"/>
            <a:t>và</a:t>
          </a:r>
          <a:r>
            <a:rPr lang="en-US" sz="1500" dirty="0"/>
            <a:t> </a:t>
          </a:r>
          <a:r>
            <a:rPr lang="en-US" sz="1500" dirty="0" err="1"/>
            <a:t>công</a:t>
          </a:r>
          <a:r>
            <a:rPr lang="en-US" sz="1500" dirty="0"/>
            <a:t> </a:t>
          </a:r>
          <a:r>
            <a:rPr lang="en-US" sz="1500" dirty="0" err="1"/>
            <a:t>nghệ</a:t>
          </a:r>
          <a:r>
            <a:rPr lang="en-US" sz="1500" dirty="0"/>
            <a:t> </a:t>
          </a:r>
          <a:r>
            <a:rPr lang="en-US" sz="1500" dirty="0" err="1"/>
            <a:t>trong</a:t>
          </a:r>
          <a:r>
            <a:rPr lang="en-US" sz="1500" dirty="0"/>
            <a:t> </a:t>
          </a:r>
          <a:r>
            <a:rPr lang="en-US" sz="1500" dirty="0" err="1"/>
            <a:t>dạy</a:t>
          </a:r>
          <a:r>
            <a:rPr lang="en-US" sz="1500" dirty="0"/>
            <a:t> </a:t>
          </a:r>
          <a:r>
            <a:rPr lang="en-US" sz="1500" dirty="0" err="1"/>
            <a:t>học</a:t>
          </a:r>
          <a:r>
            <a:rPr lang="en-US" sz="1500" dirty="0"/>
            <a:t>, </a:t>
          </a:r>
          <a:r>
            <a:rPr lang="en-US" sz="1500" dirty="0" err="1"/>
            <a:t>giáo</a:t>
          </a:r>
          <a:r>
            <a:rPr lang="en-US" sz="1500" dirty="0"/>
            <a:t> dục </a:t>
          </a:r>
          <a:r>
            <a:rPr lang="en-US" sz="1500" dirty="0" err="1"/>
            <a:t>học</a:t>
          </a:r>
          <a:r>
            <a:rPr lang="en-US" sz="1500" dirty="0"/>
            <a:t> </a:t>
          </a:r>
          <a:r>
            <a:rPr lang="en-US" sz="1500" dirty="0" err="1"/>
            <a:t>sinh</a:t>
          </a:r>
          <a:r>
            <a:rPr lang="en-US" sz="1500" dirty="0"/>
            <a:t> </a:t>
          </a:r>
          <a:r>
            <a:rPr lang="en-US" sz="1500" dirty="0" err="1"/>
            <a:t>của</a:t>
          </a:r>
          <a:r>
            <a:rPr lang="en-US" sz="1500" dirty="0"/>
            <a:t> </a:t>
          </a:r>
          <a:r>
            <a:rPr lang="en-US" sz="1500" dirty="0" err="1"/>
            <a:t>nhà</a:t>
          </a:r>
          <a:r>
            <a:rPr lang="en-US" sz="1500" dirty="0"/>
            <a:t> </a:t>
          </a:r>
          <a:r>
            <a:rPr lang="en-US" sz="1500" dirty="0" err="1"/>
            <a:t>trường</a:t>
          </a:r>
          <a:r>
            <a:rPr lang="en-US" sz="1500" dirty="0"/>
            <a:t>; </a:t>
          </a:r>
          <a:r>
            <a:rPr lang="en-US" sz="1500" dirty="0" err="1"/>
            <a:t>tổ</a:t>
          </a:r>
          <a:r>
            <a:rPr lang="en-US" sz="1500" dirty="0"/>
            <a:t> </a:t>
          </a:r>
          <a:r>
            <a:rPr lang="en-US" sz="1500" dirty="0" err="1"/>
            <a:t>chức</a:t>
          </a:r>
          <a:r>
            <a:rPr lang="en-US" sz="1500" dirty="0"/>
            <a:t> </a:t>
          </a:r>
          <a:r>
            <a:rPr lang="en-US" sz="1500" dirty="0" err="1"/>
            <a:t>lập</a:t>
          </a:r>
          <a:r>
            <a:rPr lang="en-US" sz="1500" dirty="0"/>
            <a:t> </a:t>
          </a:r>
          <a:r>
            <a:rPr lang="en-US" sz="1500" dirty="0" err="1"/>
            <a:t>và</a:t>
          </a:r>
          <a:r>
            <a:rPr lang="en-US" sz="1500" dirty="0"/>
            <a:t> </a:t>
          </a:r>
          <a:r>
            <a:rPr lang="en-US" sz="1500" dirty="0" err="1"/>
            <a:t>thực</a:t>
          </a:r>
          <a:r>
            <a:rPr lang="en-US" sz="1500" dirty="0"/>
            <a:t> </a:t>
          </a:r>
          <a:r>
            <a:rPr lang="en-US" sz="1500" dirty="0" err="1"/>
            <a:t>hiện</a:t>
          </a:r>
          <a:r>
            <a:rPr lang="en-US" sz="1500" dirty="0"/>
            <a:t> </a:t>
          </a:r>
          <a:r>
            <a:rPr lang="en-US" sz="1500" dirty="0" err="1"/>
            <a:t>kế</a:t>
          </a:r>
          <a:r>
            <a:rPr lang="en-US" sz="1500" dirty="0"/>
            <a:t> </a:t>
          </a:r>
          <a:r>
            <a:rPr lang="en-US" sz="1500" dirty="0" err="1"/>
            <a:t>hoạch</a:t>
          </a:r>
          <a:r>
            <a:rPr lang="en-US" sz="1500" dirty="0"/>
            <a:t> </a:t>
          </a:r>
          <a:r>
            <a:rPr lang="en-US" sz="1500" dirty="0" err="1"/>
            <a:t>mua</a:t>
          </a:r>
          <a:r>
            <a:rPr lang="en-US" sz="1500" dirty="0"/>
            <a:t> </a:t>
          </a:r>
          <a:r>
            <a:rPr lang="en-US" sz="1500" dirty="0" err="1"/>
            <a:t>sắm</a:t>
          </a:r>
          <a:r>
            <a:rPr lang="en-US" sz="1500" dirty="0"/>
            <a:t>, </a:t>
          </a:r>
          <a:r>
            <a:rPr lang="en-US" sz="1500" dirty="0" err="1"/>
            <a:t>kiểm</a:t>
          </a:r>
          <a:r>
            <a:rPr lang="en-US" sz="1500" dirty="0"/>
            <a:t> </a:t>
          </a:r>
          <a:r>
            <a:rPr lang="en-US" sz="1500" dirty="0" err="1"/>
            <a:t>kê</a:t>
          </a:r>
          <a:r>
            <a:rPr lang="en-US" sz="1500" dirty="0"/>
            <a:t>, </a:t>
          </a:r>
          <a:r>
            <a:rPr lang="en-US" sz="1500" dirty="0" err="1"/>
            <a:t>bảo</a:t>
          </a:r>
          <a:r>
            <a:rPr lang="en-US" sz="1500" dirty="0"/>
            <a:t> </a:t>
          </a:r>
          <a:r>
            <a:rPr lang="en-US" sz="1500" dirty="0" err="1"/>
            <a:t>quản</a:t>
          </a:r>
          <a:r>
            <a:rPr lang="en-US" sz="1500" dirty="0"/>
            <a:t>, </a:t>
          </a:r>
          <a:r>
            <a:rPr lang="en-US" sz="1500" dirty="0" err="1"/>
            <a:t>sửa</a:t>
          </a:r>
          <a:r>
            <a:rPr lang="en-US" sz="1500" dirty="0"/>
            <a:t> </a:t>
          </a:r>
          <a:r>
            <a:rPr lang="en-US" sz="1500" dirty="0" err="1"/>
            <a:t>chữa</a:t>
          </a:r>
          <a:r>
            <a:rPr lang="en-US" sz="1500" dirty="0"/>
            <a:t> </a:t>
          </a:r>
          <a:r>
            <a:rPr lang="en-US" sz="1500" dirty="0" err="1"/>
            <a:t>cơ</a:t>
          </a:r>
          <a:r>
            <a:rPr lang="en-US" sz="1500" dirty="0"/>
            <a:t> </a:t>
          </a:r>
          <a:r>
            <a:rPr lang="en-US" sz="1500" dirty="0" err="1"/>
            <a:t>sở</a:t>
          </a:r>
          <a:r>
            <a:rPr lang="en-US" sz="1500" dirty="0"/>
            <a:t> </a:t>
          </a:r>
          <a:r>
            <a:rPr lang="en-US" sz="1500" dirty="0" err="1"/>
            <a:t>vật</a:t>
          </a:r>
          <a:r>
            <a:rPr lang="en-US" sz="1500" dirty="0"/>
            <a:t> </a:t>
          </a:r>
          <a:r>
            <a:rPr lang="en-US" sz="1500" dirty="0" err="1"/>
            <a:t>chất</a:t>
          </a:r>
          <a:r>
            <a:rPr lang="en-US" sz="1500" dirty="0"/>
            <a:t>, </a:t>
          </a:r>
          <a:r>
            <a:rPr lang="en-US" sz="1500" dirty="0" err="1"/>
            <a:t>thiết</a:t>
          </a:r>
          <a:r>
            <a:rPr lang="en-US" sz="1500" dirty="0"/>
            <a:t> </a:t>
          </a:r>
          <a:r>
            <a:rPr lang="en-US" sz="1500" dirty="0" err="1"/>
            <a:t>bị</a:t>
          </a:r>
          <a:r>
            <a:rPr lang="en-US" sz="1500" dirty="0"/>
            <a:t> </a:t>
          </a:r>
          <a:r>
            <a:rPr lang="en-US" sz="1500" dirty="0" err="1"/>
            <a:t>dạy</a:t>
          </a:r>
          <a:r>
            <a:rPr lang="en-US" sz="1500" dirty="0"/>
            <a:t> </a:t>
          </a:r>
          <a:r>
            <a:rPr lang="en-US" sz="1500" dirty="0" err="1"/>
            <a:t>học</a:t>
          </a:r>
          <a:r>
            <a:rPr lang="en-US" sz="1500" dirty="0"/>
            <a:t> </a:t>
          </a:r>
          <a:r>
            <a:rPr lang="en-US" sz="1500" dirty="0" err="1"/>
            <a:t>theo</a:t>
          </a:r>
          <a:r>
            <a:rPr lang="en-US" sz="1500" dirty="0"/>
            <a:t> </a:t>
          </a:r>
          <a:r>
            <a:rPr lang="en-US" sz="1500" dirty="0" err="1"/>
            <a:t>quy</a:t>
          </a:r>
          <a:r>
            <a:rPr lang="en-US" sz="1500" dirty="0"/>
            <a:t> </a:t>
          </a:r>
          <a:r>
            <a:rPr lang="en-US" sz="1500" dirty="0" err="1"/>
            <a:t>định</a:t>
          </a:r>
          <a:endParaRPr lang="en-US" sz="1500" dirty="0"/>
        </a:p>
      </dgm:t>
    </dgm:pt>
    <dgm:pt modelId="{F8AAC3CA-6E10-4DDB-9C51-8135BDA0F23A}" type="parTrans" cxnId="{01E7F06D-A7E9-400C-B183-F94236A9B267}">
      <dgm:prSet/>
      <dgm:spPr/>
      <dgm:t>
        <a:bodyPr/>
        <a:lstStyle/>
        <a:p>
          <a:endParaRPr lang="en-US" sz="1500"/>
        </a:p>
      </dgm:t>
    </dgm:pt>
    <dgm:pt modelId="{CDF95A9E-FF38-4122-933C-B3B229E57CB2}" type="sibTrans" cxnId="{01E7F06D-A7E9-400C-B183-F94236A9B267}">
      <dgm:prSet/>
      <dgm:spPr/>
      <dgm:t>
        <a:bodyPr/>
        <a:lstStyle/>
        <a:p>
          <a:endParaRPr lang="en-US" sz="1500"/>
        </a:p>
      </dgm:t>
    </dgm:pt>
    <dgm:pt modelId="{8B0EC618-DAC5-4348-B237-548B1145CAB8}">
      <dgm:prSet phldrT="[Text]" custT="1"/>
      <dgm:spPr/>
      <dgm:t>
        <a:bodyPr/>
        <a:lstStyle/>
        <a:p>
          <a:r>
            <a:rPr lang="en-US" sz="1500" dirty="0"/>
            <a:t>MỨC KHÁ</a:t>
          </a:r>
        </a:p>
        <a:p>
          <a:r>
            <a:rPr lang="en-US" sz="1500" dirty="0" err="1"/>
            <a:t>khai</a:t>
          </a:r>
          <a:r>
            <a:rPr lang="en-US" sz="1500" dirty="0"/>
            <a:t> </a:t>
          </a:r>
          <a:r>
            <a:rPr lang="en-US" sz="1500" dirty="0" err="1"/>
            <a:t>thác</a:t>
          </a:r>
          <a:r>
            <a:rPr lang="en-US" sz="1500" dirty="0"/>
            <a:t>, </a:t>
          </a:r>
          <a:r>
            <a:rPr lang="en-US" sz="1500" dirty="0" err="1"/>
            <a:t>sử</a:t>
          </a:r>
          <a:r>
            <a:rPr lang="en-US" sz="1500" dirty="0"/>
            <a:t> </a:t>
          </a:r>
          <a:r>
            <a:rPr lang="en-US" sz="1500" dirty="0" err="1"/>
            <a:t>dụng</a:t>
          </a:r>
          <a:r>
            <a:rPr lang="en-US" sz="1500" dirty="0"/>
            <a:t> </a:t>
          </a:r>
          <a:r>
            <a:rPr lang="en-US" sz="1500" dirty="0" err="1"/>
            <a:t>hiệu</a:t>
          </a:r>
          <a:r>
            <a:rPr lang="en-US" sz="1500" dirty="0"/>
            <a:t> </a:t>
          </a:r>
          <a:r>
            <a:rPr lang="en-US" sz="1500" dirty="0" err="1"/>
            <a:t>quả</a:t>
          </a:r>
          <a:r>
            <a:rPr lang="en-US" sz="1500" dirty="0"/>
            <a:t> </a:t>
          </a:r>
          <a:r>
            <a:rPr lang="en-US" sz="1500" dirty="0" err="1"/>
            <a:t>cơ</a:t>
          </a:r>
          <a:r>
            <a:rPr lang="en-US" sz="1500" dirty="0"/>
            <a:t> </a:t>
          </a:r>
          <a:r>
            <a:rPr lang="en-US" sz="1500" dirty="0" err="1"/>
            <a:t>sở</a:t>
          </a:r>
          <a:r>
            <a:rPr lang="en-US" sz="1500" dirty="0"/>
            <a:t> </a:t>
          </a:r>
          <a:r>
            <a:rPr lang="en-US" sz="1500" dirty="0" err="1"/>
            <a:t>vật</a:t>
          </a:r>
          <a:r>
            <a:rPr lang="en-US" sz="1500" dirty="0"/>
            <a:t> </a:t>
          </a:r>
          <a:r>
            <a:rPr lang="en-US" sz="1500" dirty="0" err="1"/>
            <a:t>chất</a:t>
          </a:r>
          <a:r>
            <a:rPr lang="en-US" sz="1500" dirty="0"/>
            <a:t>, </a:t>
          </a:r>
          <a:r>
            <a:rPr lang="en-US" sz="1500" dirty="0" err="1"/>
            <a:t>thiết</a:t>
          </a:r>
          <a:r>
            <a:rPr lang="en-US" sz="1500" dirty="0"/>
            <a:t> </a:t>
          </a:r>
          <a:r>
            <a:rPr lang="en-US" sz="1500" dirty="0" err="1"/>
            <a:t>bị</a:t>
          </a:r>
          <a:r>
            <a:rPr lang="en-US" sz="1500" dirty="0"/>
            <a:t> </a:t>
          </a:r>
          <a:r>
            <a:rPr lang="en-US" sz="1500" dirty="0" err="1"/>
            <a:t>và</a:t>
          </a:r>
          <a:r>
            <a:rPr lang="en-US" sz="1500" dirty="0"/>
            <a:t> </a:t>
          </a:r>
          <a:r>
            <a:rPr lang="en-US" sz="1500" dirty="0" err="1"/>
            <a:t>công</a:t>
          </a:r>
          <a:r>
            <a:rPr lang="en-US" sz="1500" dirty="0"/>
            <a:t> </a:t>
          </a:r>
          <a:r>
            <a:rPr lang="en-US" sz="1500" dirty="0" err="1"/>
            <a:t>nghệ</a:t>
          </a:r>
          <a:r>
            <a:rPr lang="en-US" sz="1500" dirty="0"/>
            <a:t> </a:t>
          </a:r>
          <a:r>
            <a:rPr lang="en-US" sz="1500" dirty="0" err="1"/>
            <a:t>trong</a:t>
          </a:r>
          <a:r>
            <a:rPr lang="en-US" sz="1500" dirty="0"/>
            <a:t> </a:t>
          </a:r>
          <a:r>
            <a:rPr lang="en-US" sz="1500" dirty="0" err="1"/>
            <a:t>dạy</a:t>
          </a:r>
          <a:r>
            <a:rPr lang="en-US" sz="1500" dirty="0"/>
            <a:t> </a:t>
          </a:r>
          <a:r>
            <a:rPr lang="en-US" sz="1500" dirty="0" err="1"/>
            <a:t>học</a:t>
          </a:r>
          <a:r>
            <a:rPr lang="en-US" sz="1500" dirty="0"/>
            <a:t>, </a:t>
          </a:r>
          <a:r>
            <a:rPr lang="en-US" sz="1500" dirty="0" err="1"/>
            <a:t>giáo</a:t>
          </a:r>
          <a:r>
            <a:rPr lang="en-US" sz="1500" dirty="0"/>
            <a:t> dục </a:t>
          </a:r>
          <a:r>
            <a:rPr lang="en-US" sz="1500" dirty="0" err="1"/>
            <a:t>học</a:t>
          </a:r>
          <a:r>
            <a:rPr lang="en-US" sz="1500" dirty="0"/>
            <a:t> </a:t>
          </a:r>
          <a:r>
            <a:rPr lang="en-US" sz="1500" dirty="0" err="1"/>
            <a:t>sinh</a:t>
          </a:r>
          <a:r>
            <a:rPr lang="en-US" sz="1500" dirty="0"/>
            <a:t> </a:t>
          </a:r>
          <a:r>
            <a:rPr lang="en-US" sz="1500" dirty="0" err="1"/>
            <a:t>của</a:t>
          </a:r>
          <a:r>
            <a:rPr lang="en-US" sz="1500" dirty="0"/>
            <a:t> </a:t>
          </a:r>
          <a:r>
            <a:rPr lang="en-US" sz="1500" dirty="0" err="1"/>
            <a:t>nhà</a:t>
          </a:r>
          <a:r>
            <a:rPr lang="en-US" sz="1500" dirty="0"/>
            <a:t> </a:t>
          </a:r>
          <a:r>
            <a:rPr lang="en-US" sz="1500" dirty="0" err="1"/>
            <a:t>trường</a:t>
          </a:r>
          <a:endParaRPr lang="en-US" sz="1500" dirty="0"/>
        </a:p>
      </dgm:t>
    </dgm:pt>
    <dgm:pt modelId="{8B57F222-CEB1-4AAB-AB12-D8BD28531F4C}" type="parTrans" cxnId="{1BD3A1DD-584D-4B05-A979-3BB144AD232A}">
      <dgm:prSet/>
      <dgm:spPr/>
      <dgm:t>
        <a:bodyPr/>
        <a:lstStyle/>
        <a:p>
          <a:endParaRPr lang="en-US" sz="1500"/>
        </a:p>
      </dgm:t>
    </dgm:pt>
    <dgm:pt modelId="{7202C8F4-FD9F-4876-9572-B5B61B8FA331}" type="sibTrans" cxnId="{1BD3A1DD-584D-4B05-A979-3BB144AD232A}">
      <dgm:prSet/>
      <dgm:spPr/>
      <dgm:t>
        <a:bodyPr/>
        <a:lstStyle/>
        <a:p>
          <a:endParaRPr lang="en-US" sz="1500"/>
        </a:p>
      </dgm:t>
    </dgm:pt>
    <dgm:pt modelId="{F97F9165-05CA-4621-8AD6-22695A115968}">
      <dgm:prSet phldrT="[Text]" custT="1"/>
      <dgm:spPr/>
      <dgm:t>
        <a:bodyPr/>
        <a:lstStyle/>
        <a:p>
          <a:r>
            <a:rPr lang="en-US" sz="1400" dirty="0"/>
            <a:t>MỨC TỐT</a:t>
          </a:r>
        </a:p>
        <a:p>
          <a:r>
            <a:rPr lang="en-US" sz="1400" dirty="0" err="1"/>
            <a:t>huy</a:t>
          </a:r>
          <a:r>
            <a:rPr lang="en-US" sz="1400" dirty="0"/>
            <a:t> </a:t>
          </a:r>
          <a:r>
            <a:rPr lang="en-US" sz="1400" dirty="0" err="1"/>
            <a:t>động</a:t>
          </a:r>
          <a:r>
            <a:rPr lang="en-US" sz="1400" dirty="0"/>
            <a:t> </a:t>
          </a:r>
          <a:r>
            <a:rPr lang="en-US" sz="1400" dirty="0" err="1"/>
            <a:t>các</a:t>
          </a:r>
          <a:r>
            <a:rPr lang="en-US" sz="1400" dirty="0"/>
            <a:t> </a:t>
          </a:r>
          <a:r>
            <a:rPr lang="en-US" sz="1400" dirty="0" err="1"/>
            <a:t>nguồn</a:t>
          </a:r>
          <a:r>
            <a:rPr lang="en-US" sz="1400" dirty="0"/>
            <a:t> </a:t>
          </a:r>
          <a:r>
            <a:rPr lang="en-US" sz="1400" dirty="0" err="1"/>
            <a:t>lực</a:t>
          </a:r>
          <a:r>
            <a:rPr lang="en-US" sz="1400" dirty="0"/>
            <a:t> </a:t>
          </a:r>
          <a:r>
            <a:rPr lang="en-US" sz="1400" dirty="0" err="1"/>
            <a:t>để</a:t>
          </a:r>
          <a:r>
            <a:rPr lang="en-US" sz="1400" dirty="0"/>
            <a:t> </a:t>
          </a:r>
          <a:r>
            <a:rPr lang="en-US" sz="1400" dirty="0" err="1"/>
            <a:t>tăng</a:t>
          </a:r>
          <a:r>
            <a:rPr lang="en-US" sz="1400" dirty="0"/>
            <a:t> </a:t>
          </a:r>
          <a:r>
            <a:rPr lang="en-US" sz="1400" dirty="0" err="1"/>
            <a:t>cường</a:t>
          </a:r>
          <a:r>
            <a:rPr lang="en-US" sz="1400" dirty="0"/>
            <a:t> </a:t>
          </a:r>
          <a:r>
            <a:rPr lang="en-US" sz="1400" dirty="0" err="1"/>
            <a:t>cơ</a:t>
          </a:r>
          <a:r>
            <a:rPr lang="en-US" sz="1400" dirty="0"/>
            <a:t> </a:t>
          </a:r>
          <a:r>
            <a:rPr lang="en-US" sz="1400" dirty="0" err="1"/>
            <a:t>sở</a:t>
          </a:r>
          <a:r>
            <a:rPr lang="en-US" sz="1400" dirty="0"/>
            <a:t> </a:t>
          </a:r>
          <a:r>
            <a:rPr lang="en-US" sz="1400" dirty="0" err="1"/>
            <a:t>vật</a:t>
          </a:r>
          <a:r>
            <a:rPr lang="en-US" sz="1400" dirty="0"/>
            <a:t> </a:t>
          </a:r>
          <a:r>
            <a:rPr lang="en-US" sz="1400" dirty="0" err="1"/>
            <a:t>chất</a:t>
          </a:r>
          <a:r>
            <a:rPr lang="en-US" sz="1400" dirty="0"/>
            <a:t>, </a:t>
          </a:r>
          <a:r>
            <a:rPr lang="en-US" sz="1400" dirty="0" err="1"/>
            <a:t>thiết</a:t>
          </a:r>
          <a:r>
            <a:rPr lang="en-US" sz="1400" dirty="0"/>
            <a:t> </a:t>
          </a:r>
          <a:r>
            <a:rPr lang="en-US" sz="1400" dirty="0" err="1"/>
            <a:t>bị</a:t>
          </a:r>
          <a:r>
            <a:rPr lang="en-US" sz="1400" dirty="0"/>
            <a:t> </a:t>
          </a:r>
          <a:r>
            <a:rPr lang="en-US" sz="1400" dirty="0" err="1"/>
            <a:t>và</a:t>
          </a:r>
          <a:r>
            <a:rPr lang="en-US" sz="1400" dirty="0"/>
            <a:t> </a:t>
          </a:r>
          <a:r>
            <a:rPr lang="en-US" sz="1400" dirty="0" err="1"/>
            <a:t>công</a:t>
          </a:r>
          <a:r>
            <a:rPr lang="en-US" sz="1400" dirty="0"/>
            <a:t> </a:t>
          </a:r>
          <a:r>
            <a:rPr lang="en-US" sz="1400" dirty="0" err="1"/>
            <a:t>nghệ</a:t>
          </a:r>
          <a:r>
            <a:rPr lang="en-US" sz="1400" dirty="0"/>
            <a:t> </a:t>
          </a:r>
          <a:r>
            <a:rPr lang="en-US" sz="1400" dirty="0" err="1"/>
            <a:t>trong</a:t>
          </a:r>
          <a:r>
            <a:rPr lang="en-US" sz="1400" dirty="0"/>
            <a:t> </a:t>
          </a:r>
          <a:r>
            <a:rPr lang="en-US" sz="1400" dirty="0" err="1"/>
            <a:t>dạy</a:t>
          </a:r>
          <a:r>
            <a:rPr lang="en-US" sz="1400" dirty="0"/>
            <a:t> </a:t>
          </a:r>
          <a:r>
            <a:rPr lang="en-US" sz="1400" dirty="0" err="1"/>
            <a:t>học</a:t>
          </a:r>
          <a:r>
            <a:rPr lang="en-US" sz="1400" dirty="0"/>
            <a:t>, </a:t>
          </a:r>
          <a:r>
            <a:rPr lang="en-US" sz="1400" dirty="0" err="1"/>
            <a:t>giáo</a:t>
          </a:r>
          <a:r>
            <a:rPr lang="en-US" sz="1400" dirty="0"/>
            <a:t> dục </a:t>
          </a:r>
          <a:r>
            <a:rPr lang="en-US" sz="1400" dirty="0" err="1"/>
            <a:t>học</a:t>
          </a:r>
          <a:r>
            <a:rPr lang="en-US" sz="1400" dirty="0"/>
            <a:t> </a:t>
          </a:r>
          <a:r>
            <a:rPr lang="en-US" sz="1400" dirty="0" err="1"/>
            <a:t>sinh</a:t>
          </a:r>
          <a:r>
            <a:rPr lang="en-US" sz="1400" dirty="0"/>
            <a:t> </a:t>
          </a:r>
          <a:r>
            <a:rPr lang="en-US" sz="1400" dirty="0" err="1"/>
            <a:t>nhằm</a:t>
          </a:r>
          <a:r>
            <a:rPr lang="en-US" sz="1400" dirty="0"/>
            <a:t> </a:t>
          </a:r>
          <a:r>
            <a:rPr lang="en-US" sz="1400" dirty="0" err="1"/>
            <a:t>nâng</a:t>
          </a:r>
          <a:r>
            <a:rPr lang="en-US" sz="1400" dirty="0"/>
            <a:t> </a:t>
          </a:r>
          <a:r>
            <a:rPr lang="en-US" sz="1400" dirty="0" err="1"/>
            <a:t>cao</a:t>
          </a:r>
          <a:r>
            <a:rPr lang="en-US" sz="1400" dirty="0"/>
            <a:t> </a:t>
          </a:r>
          <a:r>
            <a:rPr lang="en-US" sz="1400" dirty="0" err="1"/>
            <a:t>chất</a:t>
          </a:r>
          <a:r>
            <a:rPr lang="en-US" sz="1400" dirty="0"/>
            <a:t> </a:t>
          </a:r>
          <a:r>
            <a:rPr lang="en-US" sz="1400" dirty="0" err="1"/>
            <a:t>lượng</a:t>
          </a:r>
          <a:r>
            <a:rPr lang="en-US" sz="1400" dirty="0"/>
            <a:t> </a:t>
          </a:r>
          <a:r>
            <a:rPr lang="en-US" sz="1400" dirty="0" err="1"/>
            <a:t>giáo</a:t>
          </a:r>
          <a:r>
            <a:rPr lang="en-US" sz="1400" dirty="0"/>
            <a:t> dục </a:t>
          </a:r>
          <a:r>
            <a:rPr lang="en-US" sz="1400" dirty="0" err="1"/>
            <a:t>toàn</a:t>
          </a:r>
          <a:r>
            <a:rPr lang="en-US" sz="1400" dirty="0"/>
            <a:t> </a:t>
          </a:r>
          <a:r>
            <a:rPr lang="en-US" sz="1400" dirty="0" err="1"/>
            <a:t>diện</a:t>
          </a:r>
          <a:r>
            <a:rPr lang="en-US" sz="1400" dirty="0"/>
            <a:t> </a:t>
          </a:r>
          <a:r>
            <a:rPr lang="en-US" sz="1400" dirty="0" err="1"/>
            <a:t>của</a:t>
          </a:r>
          <a:r>
            <a:rPr lang="en-US" sz="1400" dirty="0"/>
            <a:t> </a:t>
          </a:r>
          <a:r>
            <a:rPr lang="en-US" sz="1400" dirty="0" err="1"/>
            <a:t>trường</a:t>
          </a:r>
          <a:r>
            <a:rPr lang="en-US" sz="1400" dirty="0"/>
            <a:t>; </a:t>
          </a:r>
          <a:r>
            <a:rPr lang="en-US" sz="1400" dirty="0" err="1"/>
            <a:t>hướng</a:t>
          </a:r>
          <a:r>
            <a:rPr lang="en-US" sz="1400" dirty="0"/>
            <a:t> </a:t>
          </a:r>
          <a:r>
            <a:rPr lang="en-US" sz="1400" dirty="0" err="1"/>
            <a:t>dẫn</a:t>
          </a:r>
          <a:r>
            <a:rPr lang="en-US" sz="1400" dirty="0"/>
            <a:t>, </a:t>
          </a:r>
          <a:r>
            <a:rPr lang="en-US" sz="1400" dirty="0" err="1"/>
            <a:t>hỗ</a:t>
          </a:r>
          <a:r>
            <a:rPr lang="en-US" sz="1400" dirty="0"/>
            <a:t> </a:t>
          </a:r>
          <a:r>
            <a:rPr lang="en-US" sz="1400" dirty="0" err="1"/>
            <a:t>trợ</a:t>
          </a:r>
          <a:r>
            <a:rPr lang="en-US" sz="1400" dirty="0"/>
            <a:t> </a:t>
          </a:r>
          <a:r>
            <a:rPr lang="en-US" sz="1400" dirty="0" err="1"/>
            <a:t>cán</a:t>
          </a:r>
          <a:r>
            <a:rPr lang="en-US" sz="1400" dirty="0"/>
            <a:t> </a:t>
          </a:r>
          <a:r>
            <a:rPr lang="en-US" sz="1400" dirty="0" err="1"/>
            <a:t>bộ</a:t>
          </a:r>
          <a:r>
            <a:rPr lang="en-US" sz="1400" dirty="0"/>
            <a:t> </a:t>
          </a:r>
          <a:r>
            <a:rPr lang="en-US" sz="1400" dirty="0" err="1"/>
            <a:t>quản</a:t>
          </a:r>
          <a:r>
            <a:rPr lang="en-US" sz="1400" dirty="0"/>
            <a:t> </a:t>
          </a:r>
          <a:r>
            <a:rPr lang="en-US" sz="1400" dirty="0" err="1"/>
            <a:t>lý</a:t>
          </a:r>
          <a:r>
            <a:rPr lang="en-US" sz="1400" dirty="0"/>
            <a:t> </a:t>
          </a:r>
          <a:r>
            <a:rPr lang="en-US" sz="1400" dirty="0" err="1"/>
            <a:t>cơ</a:t>
          </a:r>
          <a:r>
            <a:rPr lang="en-US" sz="1400" dirty="0"/>
            <a:t> </a:t>
          </a:r>
          <a:r>
            <a:rPr lang="en-US" sz="1400" dirty="0" err="1"/>
            <a:t>sở</a:t>
          </a:r>
          <a:r>
            <a:rPr lang="en-US" sz="1400" dirty="0"/>
            <a:t> </a:t>
          </a:r>
          <a:r>
            <a:rPr lang="en-US" sz="1400" dirty="0" err="1"/>
            <a:t>giáo</a:t>
          </a:r>
          <a:r>
            <a:rPr lang="en-US" sz="1400" dirty="0"/>
            <a:t> dục </a:t>
          </a:r>
          <a:r>
            <a:rPr lang="en-US" sz="1400" dirty="0" err="1"/>
            <a:t>phổ</a:t>
          </a:r>
          <a:r>
            <a:rPr lang="en-US" sz="1400" dirty="0"/>
            <a:t> </a:t>
          </a:r>
          <a:r>
            <a:rPr lang="en-US" sz="1400" dirty="0" err="1"/>
            <a:t>thông</a:t>
          </a:r>
          <a:r>
            <a:rPr lang="en-US" sz="1400" dirty="0"/>
            <a:t> </a:t>
          </a:r>
          <a:r>
            <a:rPr lang="en-US" sz="1400" dirty="0" err="1"/>
            <a:t>về</a:t>
          </a:r>
          <a:r>
            <a:rPr lang="en-US" sz="1400" dirty="0"/>
            <a:t> </a:t>
          </a:r>
          <a:r>
            <a:rPr lang="en-US" sz="1400" dirty="0" err="1"/>
            <a:t>quản</a:t>
          </a:r>
          <a:r>
            <a:rPr lang="en-US" sz="1400" dirty="0"/>
            <a:t> </a:t>
          </a:r>
          <a:r>
            <a:rPr lang="en-US" sz="1400" dirty="0" err="1"/>
            <a:t>trị</a:t>
          </a:r>
          <a:r>
            <a:rPr lang="en-US" sz="1400" dirty="0"/>
            <a:t> </a:t>
          </a:r>
          <a:r>
            <a:rPr lang="en-US" sz="1400" dirty="0" err="1"/>
            <a:t>cơ</a:t>
          </a:r>
          <a:r>
            <a:rPr lang="en-US" sz="1400" dirty="0"/>
            <a:t> </a:t>
          </a:r>
          <a:r>
            <a:rPr lang="en-US" sz="1400" dirty="0" err="1"/>
            <a:t>sở</a:t>
          </a:r>
          <a:r>
            <a:rPr lang="en-US" sz="1400" dirty="0"/>
            <a:t> </a:t>
          </a:r>
          <a:r>
            <a:rPr lang="en-US" sz="1400" dirty="0" err="1"/>
            <a:t>vật</a:t>
          </a:r>
          <a:r>
            <a:rPr lang="en-US" sz="1400" dirty="0"/>
            <a:t> </a:t>
          </a:r>
          <a:r>
            <a:rPr lang="en-US" sz="1400" dirty="0" err="1"/>
            <a:t>chất</a:t>
          </a:r>
          <a:r>
            <a:rPr lang="en-US" sz="1400" dirty="0"/>
            <a:t>, </a:t>
          </a:r>
          <a:r>
            <a:rPr lang="en-US" sz="1400" dirty="0" err="1"/>
            <a:t>thiết</a:t>
          </a:r>
          <a:r>
            <a:rPr lang="en-US" sz="1400" dirty="0"/>
            <a:t> </a:t>
          </a:r>
          <a:r>
            <a:rPr lang="en-US" sz="1400" dirty="0" err="1"/>
            <a:t>bị</a:t>
          </a:r>
          <a:r>
            <a:rPr lang="en-US" sz="1400" dirty="0"/>
            <a:t> </a:t>
          </a:r>
          <a:r>
            <a:rPr lang="en-US" sz="1400" dirty="0" err="1"/>
            <a:t>và</a:t>
          </a:r>
          <a:r>
            <a:rPr lang="en-US" sz="1400" dirty="0"/>
            <a:t> </a:t>
          </a:r>
          <a:r>
            <a:rPr lang="en-US" sz="1400" dirty="0" err="1"/>
            <a:t>công</a:t>
          </a:r>
          <a:r>
            <a:rPr lang="en-US" sz="1400" dirty="0"/>
            <a:t> </a:t>
          </a:r>
          <a:r>
            <a:rPr lang="en-US" sz="1400" dirty="0" err="1"/>
            <a:t>nghệ</a:t>
          </a:r>
          <a:r>
            <a:rPr lang="en-US" sz="1400" dirty="0"/>
            <a:t> </a:t>
          </a:r>
          <a:r>
            <a:rPr lang="en-US" sz="1400" dirty="0" err="1"/>
            <a:t>trong</a:t>
          </a:r>
          <a:r>
            <a:rPr lang="en-US" sz="1400" dirty="0"/>
            <a:t> </a:t>
          </a:r>
          <a:r>
            <a:rPr lang="en-US" sz="1400" dirty="0" err="1"/>
            <a:t>dạy</a:t>
          </a:r>
          <a:r>
            <a:rPr lang="en-US" sz="1400" dirty="0"/>
            <a:t> </a:t>
          </a:r>
          <a:r>
            <a:rPr lang="en-US" sz="1400" dirty="0" err="1"/>
            <a:t>học</a:t>
          </a:r>
          <a:r>
            <a:rPr lang="en-US" sz="1400" dirty="0"/>
            <a:t>, </a:t>
          </a:r>
          <a:r>
            <a:rPr lang="en-US" sz="1400" dirty="0" err="1"/>
            <a:t>giáo</a:t>
          </a:r>
          <a:r>
            <a:rPr lang="en-US" sz="1400" dirty="0"/>
            <a:t> dục </a:t>
          </a:r>
          <a:r>
            <a:rPr lang="en-US" sz="1400" dirty="0" err="1"/>
            <a:t>học</a:t>
          </a:r>
          <a:r>
            <a:rPr lang="en-US" sz="1400" dirty="0"/>
            <a:t> </a:t>
          </a:r>
          <a:r>
            <a:rPr lang="en-US" sz="1400" dirty="0" err="1"/>
            <a:t>sinh</a:t>
          </a:r>
          <a:r>
            <a:rPr lang="en-US" sz="1400" dirty="0"/>
            <a:t> </a:t>
          </a:r>
          <a:r>
            <a:rPr lang="en-US" sz="1400" dirty="0" err="1"/>
            <a:t>của</a:t>
          </a:r>
          <a:r>
            <a:rPr lang="en-US" sz="1400" dirty="0"/>
            <a:t> </a:t>
          </a:r>
          <a:r>
            <a:rPr lang="en-US" sz="1400" dirty="0" err="1"/>
            <a:t>nhà</a:t>
          </a:r>
          <a:r>
            <a:rPr lang="en-US" sz="1400" dirty="0"/>
            <a:t> </a:t>
          </a:r>
          <a:r>
            <a:rPr lang="en-US" sz="1400" dirty="0" err="1"/>
            <a:t>trường</a:t>
          </a:r>
          <a:endParaRPr lang="en-US" sz="1400" dirty="0"/>
        </a:p>
      </dgm:t>
    </dgm:pt>
    <dgm:pt modelId="{59604010-56C3-43C2-9E07-D30EAAF4CD63}" type="parTrans" cxnId="{FEEC6A00-AC05-4117-9CE7-A18938DD710E}">
      <dgm:prSet/>
      <dgm:spPr/>
      <dgm:t>
        <a:bodyPr/>
        <a:lstStyle/>
        <a:p>
          <a:endParaRPr lang="en-US" sz="1500"/>
        </a:p>
      </dgm:t>
    </dgm:pt>
    <dgm:pt modelId="{FB9B2532-0009-4102-9F22-ACAF42214D7D}" type="sibTrans" cxnId="{FEEC6A00-AC05-4117-9CE7-A18938DD710E}">
      <dgm:prSet/>
      <dgm:spPr/>
      <dgm:t>
        <a:bodyPr/>
        <a:lstStyle/>
        <a:p>
          <a:endParaRPr lang="en-US" sz="1500"/>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ScaleY="15743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ScaleY="153716" custLinFactNeighborX="-9382" custLinFactNeighborY="-1702">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ScaleY="14587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57AACC25-0580-4C79-9581-A7971F788639}" type="presOf" srcId="{6747D863-6317-46FE-8BE7-CB210DF54B7A}" destId="{D1B9C7C6-110F-4B63-8879-DCA4945F5A2D}" srcOrd="0" destOrd="0" presId="urn:microsoft.com/office/officeart/2005/8/layout/hProcess9"/>
    <dgm:cxn modelId="{422DE633-9EE3-43B1-9FBC-8392F94A186B}" type="presOf" srcId="{32687E06-E86C-4744-970D-EE37C80D39E7}" destId="{538B8B08-57BC-4824-93EF-6F24DA16217A}" srcOrd="0" destOrd="0" presId="urn:microsoft.com/office/officeart/2005/8/layout/hProcess9"/>
    <dgm:cxn modelId="{1B95A64D-B5C3-424D-890E-061D9514496C}"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5148D6AE-A0E1-4F44-8476-233985A04FCE}"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C89A4CE0-34DF-4910-A2EB-63B028B7C5EB}" type="presParOf" srcId="{538B8B08-57BC-4824-93EF-6F24DA16217A}" destId="{3552A19B-2F18-406C-B836-EEC010281EF6}" srcOrd="0" destOrd="0" presId="urn:microsoft.com/office/officeart/2005/8/layout/hProcess9"/>
    <dgm:cxn modelId="{B3CD7824-91F0-4114-A044-C3E98166DEDF}" type="presParOf" srcId="{538B8B08-57BC-4824-93EF-6F24DA16217A}" destId="{C83D6E28-2A84-46FF-AA9F-A4480D0EE105}" srcOrd="1" destOrd="0" presId="urn:microsoft.com/office/officeart/2005/8/layout/hProcess9"/>
    <dgm:cxn modelId="{237F9002-C562-4948-B228-F4D84DD6EE11}" type="presParOf" srcId="{C83D6E28-2A84-46FF-AA9F-A4480D0EE105}" destId="{D1B9C7C6-110F-4B63-8879-DCA4945F5A2D}" srcOrd="0" destOrd="0" presId="urn:microsoft.com/office/officeart/2005/8/layout/hProcess9"/>
    <dgm:cxn modelId="{7AE595C7-111D-4B71-87B2-00A0B3508020}" type="presParOf" srcId="{C83D6E28-2A84-46FF-AA9F-A4480D0EE105}" destId="{01F1904E-331C-4180-977B-4CD9B3E8549E}" srcOrd="1" destOrd="0" presId="urn:microsoft.com/office/officeart/2005/8/layout/hProcess9"/>
    <dgm:cxn modelId="{21A83450-8FF0-45FC-AB62-7ADCFAFD6D63}" type="presParOf" srcId="{C83D6E28-2A84-46FF-AA9F-A4480D0EE105}" destId="{F7C69D7B-7C4E-4B96-8910-EE615B5FC344}" srcOrd="2" destOrd="0" presId="urn:microsoft.com/office/officeart/2005/8/layout/hProcess9"/>
    <dgm:cxn modelId="{DEBF055D-22A4-424B-BF05-85CA9BE53116}" type="presParOf" srcId="{C83D6E28-2A84-46FF-AA9F-A4480D0EE105}" destId="{7B5CFD11-0BEE-4649-80DF-621BC2373A44}" srcOrd="3" destOrd="0" presId="urn:microsoft.com/office/officeart/2005/8/layout/hProcess9"/>
    <dgm:cxn modelId="{46B57633-CE13-4AD5-AC32-40C55799DC53}"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r>
            <a:rPr lang="en-US" sz="1800" dirty="0"/>
            <a:t>MỨC ĐẠT</a:t>
          </a:r>
        </a:p>
        <a:p>
          <a:r>
            <a:rPr lang="en-US" sz="1800" dirty="0" err="1"/>
            <a:t>chỉ</a:t>
          </a:r>
          <a:r>
            <a:rPr lang="en-US" sz="1800" dirty="0"/>
            <a:t> </a:t>
          </a:r>
          <a:r>
            <a:rPr lang="en-US" sz="1800" dirty="0" err="1"/>
            <a:t>đạo</a:t>
          </a:r>
          <a:r>
            <a:rPr lang="en-US" sz="1800" dirty="0"/>
            <a:t> </a:t>
          </a:r>
          <a:r>
            <a:rPr lang="en-US" sz="1800" dirty="0" err="1"/>
            <a:t>xây</a:t>
          </a:r>
          <a:r>
            <a:rPr lang="en-US" sz="1800" dirty="0"/>
            <a:t> </a:t>
          </a:r>
          <a:r>
            <a:rPr lang="en-US" sz="1800" dirty="0" err="1"/>
            <a:t>dựng</a:t>
          </a:r>
          <a:r>
            <a:rPr lang="en-US" sz="1800" dirty="0"/>
            <a:t> </a:t>
          </a:r>
          <a:r>
            <a:rPr lang="en-US" sz="1800" dirty="0" err="1"/>
            <a:t>và</a:t>
          </a:r>
          <a:r>
            <a:rPr lang="en-US" sz="1800" dirty="0"/>
            <a:t> </a:t>
          </a:r>
          <a:r>
            <a:rPr lang="en-US" sz="1800" dirty="0" err="1"/>
            <a:t>tổ</a:t>
          </a:r>
          <a:r>
            <a:rPr lang="en-US" sz="1800" dirty="0"/>
            <a:t> </a:t>
          </a:r>
          <a:r>
            <a:rPr lang="en-US" sz="1800" dirty="0" err="1"/>
            <a:t>chức</a:t>
          </a:r>
          <a:r>
            <a:rPr lang="en-US" sz="1800" dirty="0"/>
            <a:t> </a:t>
          </a:r>
          <a:r>
            <a:rPr lang="en-US" sz="1800" dirty="0" err="1"/>
            <a:t>thực</a:t>
          </a:r>
          <a:r>
            <a:rPr lang="en-US" sz="1800" dirty="0"/>
            <a:t> </a:t>
          </a:r>
          <a:r>
            <a:rPr lang="en-US" sz="1800" dirty="0" err="1"/>
            <a:t>hiện</a:t>
          </a:r>
          <a:r>
            <a:rPr lang="en-US" sz="1800" dirty="0"/>
            <a:t> </a:t>
          </a:r>
          <a:r>
            <a:rPr lang="en-US" sz="1800" dirty="0" err="1"/>
            <a:t>kế</a:t>
          </a:r>
          <a:r>
            <a:rPr lang="en-US" sz="1800" dirty="0"/>
            <a:t> </a:t>
          </a:r>
          <a:r>
            <a:rPr lang="en-US" sz="1800" dirty="0" err="1"/>
            <a:t>hoạch</a:t>
          </a:r>
          <a:r>
            <a:rPr lang="en-US" sz="1800" dirty="0"/>
            <a:t> </a:t>
          </a:r>
          <a:r>
            <a:rPr lang="en-US" sz="1800" dirty="0" err="1"/>
            <a:t>tự</a:t>
          </a:r>
          <a:r>
            <a:rPr lang="en-US" sz="1800" dirty="0"/>
            <a:t> </a:t>
          </a:r>
          <a:r>
            <a:rPr lang="en-US" sz="1800" dirty="0" err="1"/>
            <a:t>đánh</a:t>
          </a:r>
          <a:r>
            <a:rPr lang="en-US" sz="1800" dirty="0"/>
            <a:t> </a:t>
          </a:r>
          <a:r>
            <a:rPr lang="en-US" sz="1800" dirty="0" err="1"/>
            <a:t>giá</a:t>
          </a:r>
          <a:r>
            <a:rPr lang="en-US" sz="1800" dirty="0"/>
            <a:t> </a:t>
          </a:r>
          <a:r>
            <a:rPr lang="en-US" sz="1800" dirty="0" err="1"/>
            <a:t>chất</a:t>
          </a:r>
          <a:r>
            <a:rPr lang="en-US" sz="1800" dirty="0"/>
            <a:t> </a:t>
          </a:r>
          <a:r>
            <a:rPr lang="en-US" sz="1800" dirty="0" err="1"/>
            <a:t>lượng</a:t>
          </a:r>
          <a:r>
            <a:rPr lang="en-US" sz="1800" dirty="0"/>
            <a:t> </a:t>
          </a:r>
          <a:r>
            <a:rPr lang="en-US" sz="1800" dirty="0" err="1"/>
            <a:t>giáo</a:t>
          </a:r>
          <a:r>
            <a:rPr lang="en-US" sz="1800" dirty="0"/>
            <a:t> </a:t>
          </a:r>
          <a:r>
            <a:rPr lang="en-US" sz="1800" dirty="0" err="1"/>
            <a:t>dục</a:t>
          </a:r>
          <a:r>
            <a:rPr lang="en-US" sz="1800" dirty="0"/>
            <a:t> </a:t>
          </a:r>
          <a:r>
            <a:rPr lang="en-US" sz="1800" dirty="0" err="1"/>
            <a:t>nhà</a:t>
          </a:r>
          <a:r>
            <a:rPr lang="en-US" sz="1800" dirty="0"/>
            <a:t> </a:t>
          </a:r>
          <a:r>
            <a:rPr lang="en-US" sz="1800" dirty="0" err="1"/>
            <a:t>trường</a:t>
          </a:r>
          <a:r>
            <a:rPr lang="en-US" sz="1800" dirty="0"/>
            <a:t> </a:t>
          </a:r>
          <a:r>
            <a:rPr lang="en-US" sz="1800" dirty="0" err="1"/>
            <a:t>theo</a:t>
          </a:r>
          <a:r>
            <a:rPr lang="en-US" sz="1800" dirty="0"/>
            <a:t> </a:t>
          </a:r>
          <a:r>
            <a:rPr lang="en-US" sz="1800" dirty="0" err="1"/>
            <a:t>quy</a:t>
          </a:r>
          <a:r>
            <a:rPr lang="en-US" sz="1800" dirty="0"/>
            <a:t> </a:t>
          </a:r>
          <a:r>
            <a:rPr lang="en-US" sz="1800" dirty="0" err="1"/>
            <a:t>định</a:t>
          </a:r>
          <a:endParaRPr lang="en-US" sz="1800"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a:t>-</a:t>
          </a:r>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kế</a:t>
          </a:r>
          <a:r>
            <a:rPr lang="en-US" dirty="0"/>
            <a:t> </a:t>
          </a:r>
          <a:r>
            <a:rPr lang="en-US" dirty="0" err="1"/>
            <a:t>hoạch</a:t>
          </a:r>
          <a:r>
            <a:rPr lang="en-US" dirty="0"/>
            <a:t> </a:t>
          </a:r>
          <a:r>
            <a:rPr lang="en-US" dirty="0" err="1"/>
            <a:t>cải</a:t>
          </a:r>
          <a:r>
            <a:rPr lang="en-US" dirty="0"/>
            <a:t> </a:t>
          </a:r>
          <a:r>
            <a:rPr lang="en-US" dirty="0" err="1"/>
            <a:t>tiến</a:t>
          </a:r>
          <a:r>
            <a:rPr lang="en-US" dirty="0"/>
            <a:t> </a:t>
          </a:r>
          <a:r>
            <a:rPr lang="en-US" dirty="0" err="1"/>
            <a:t>chất</a:t>
          </a:r>
          <a:r>
            <a:rPr lang="en-US" dirty="0"/>
            <a:t> </a:t>
          </a:r>
          <a:r>
            <a:rPr lang="en-US" dirty="0" err="1"/>
            <a:t>lượng</a:t>
          </a:r>
          <a:r>
            <a:rPr lang="en-US" dirty="0"/>
            <a:t> </a:t>
          </a:r>
          <a:r>
            <a:rPr lang="en-US" dirty="0" err="1"/>
            <a:t>hiệu</a:t>
          </a:r>
          <a:r>
            <a:rPr lang="en-US" dirty="0"/>
            <a:t> </a:t>
          </a:r>
          <a:r>
            <a:rPr lang="en-US" dirty="0" err="1"/>
            <a:t>quả</a:t>
          </a:r>
          <a:r>
            <a:rPr lang="en-US" dirty="0"/>
            <a:t>,</a:t>
          </a:r>
        </a:p>
        <a:p>
          <a:r>
            <a:rPr lang="en-US" dirty="0"/>
            <a:t>- </a:t>
          </a:r>
          <a:r>
            <a:rPr lang="en-US" dirty="0" err="1"/>
            <a:t>Khắc</a:t>
          </a:r>
          <a:r>
            <a:rPr lang="en-US" dirty="0"/>
            <a:t> </a:t>
          </a:r>
          <a:r>
            <a:rPr lang="en-US" dirty="0" err="1"/>
            <a:t>phục</a:t>
          </a:r>
          <a:r>
            <a:rPr lang="en-US" dirty="0"/>
            <a:t> </a:t>
          </a:r>
          <a:r>
            <a:rPr lang="en-US" dirty="0" err="1"/>
            <a:t>điểm</a:t>
          </a:r>
          <a:r>
            <a:rPr lang="en-US" dirty="0"/>
            <a:t> </a:t>
          </a:r>
          <a:r>
            <a:rPr lang="en-US" dirty="0" err="1"/>
            <a:t>yếu</a:t>
          </a:r>
          <a:r>
            <a:rPr lang="en-US" dirty="0"/>
            <a:t> </a:t>
          </a:r>
          <a:r>
            <a:rPr lang="en-US" dirty="0" err="1"/>
            <a:t>theo</a:t>
          </a:r>
          <a:r>
            <a:rPr lang="en-US" dirty="0"/>
            <a:t> </a:t>
          </a:r>
          <a:r>
            <a:rPr lang="en-US" dirty="0" err="1"/>
            <a:t>kết</a:t>
          </a:r>
          <a:r>
            <a:rPr lang="en-US" dirty="0"/>
            <a:t> </a:t>
          </a:r>
          <a:r>
            <a:rPr lang="en-US" dirty="0" err="1"/>
            <a:t>quả</a:t>
          </a:r>
          <a:r>
            <a:rPr lang="en-US" dirty="0"/>
            <a:t> </a:t>
          </a:r>
          <a:r>
            <a:rPr lang="en-US" dirty="0" err="1"/>
            <a:t>tự</a:t>
          </a:r>
          <a:r>
            <a:rPr lang="en-US" dirty="0"/>
            <a:t> </a:t>
          </a:r>
          <a:r>
            <a:rPr lang="en-US" dirty="0" err="1"/>
            <a:t>đánh</a:t>
          </a:r>
          <a:r>
            <a:rPr lang="en-US" dirty="0"/>
            <a:t> </a:t>
          </a:r>
          <a:r>
            <a:rPr lang="en-US" dirty="0" err="1"/>
            <a:t>giá</a:t>
          </a:r>
          <a:r>
            <a:rPr lang="en-US" dirty="0"/>
            <a:t> </a:t>
          </a:r>
          <a:r>
            <a:rPr lang="en-US" dirty="0" err="1"/>
            <a:t>của</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pPr algn="l"/>
          <a:r>
            <a:rPr lang="en-US" sz="1600" dirty="0"/>
            <a:t>MỨC TỐT</a:t>
          </a:r>
        </a:p>
        <a:p>
          <a:pPr algn="l"/>
          <a:r>
            <a:rPr lang="en-US" sz="1600" dirty="0" err="1"/>
            <a:t>Chỉ</a:t>
          </a:r>
          <a:r>
            <a:rPr lang="en-US" sz="1600" dirty="0"/>
            <a:t> </a:t>
          </a:r>
          <a:r>
            <a:rPr lang="en-US" sz="1600" dirty="0" err="1"/>
            <a:t>đạo</a:t>
          </a:r>
          <a:r>
            <a:rPr lang="en-US" sz="1600" dirty="0"/>
            <a:t> </a:t>
          </a:r>
          <a:r>
            <a:rPr lang="en-US" sz="1600" dirty="0" err="1"/>
            <a:t>xây</a:t>
          </a:r>
          <a:r>
            <a:rPr lang="en-US" sz="1600" dirty="0"/>
            <a:t> </a:t>
          </a:r>
          <a:r>
            <a:rPr lang="en-US" sz="1600" dirty="0" err="1"/>
            <a:t>dựng</a:t>
          </a:r>
          <a:r>
            <a:rPr lang="en-US" sz="1600" dirty="0"/>
            <a:t> </a:t>
          </a:r>
          <a:r>
            <a:rPr lang="en-US" sz="1600" dirty="0" err="1"/>
            <a:t>và</a:t>
          </a:r>
          <a:r>
            <a:rPr lang="en-US" sz="1600" dirty="0"/>
            <a:t> </a:t>
          </a:r>
          <a:r>
            <a:rPr lang="en-US" sz="1600" dirty="0" err="1"/>
            <a:t>tổ</a:t>
          </a:r>
          <a:r>
            <a:rPr lang="en-US" sz="1600" dirty="0"/>
            <a:t> </a:t>
          </a:r>
          <a:r>
            <a:rPr lang="en-US" sz="1600" dirty="0" err="1"/>
            <a:t>chức</a:t>
          </a:r>
          <a:r>
            <a:rPr lang="en-US" sz="1600" dirty="0"/>
            <a:t> </a:t>
          </a:r>
          <a:r>
            <a:rPr lang="en-US" sz="1600" dirty="0" err="1"/>
            <a:t>thực</a:t>
          </a:r>
          <a:r>
            <a:rPr lang="en-US" sz="1600" dirty="0"/>
            <a:t> </a:t>
          </a:r>
          <a:r>
            <a:rPr lang="en-US" sz="1600" dirty="0" err="1"/>
            <a:t>hiện</a:t>
          </a:r>
          <a:r>
            <a:rPr lang="en-US" sz="1600" dirty="0"/>
            <a:t> </a:t>
          </a:r>
          <a:r>
            <a:rPr lang="en-US" sz="1600" dirty="0" err="1"/>
            <a:t>kế</a:t>
          </a:r>
          <a:r>
            <a:rPr lang="en-US" sz="1600" dirty="0"/>
            <a:t> </a:t>
          </a:r>
          <a:r>
            <a:rPr lang="en-US" sz="1600" dirty="0" err="1"/>
            <a:t>hoạch</a:t>
          </a:r>
          <a:r>
            <a:rPr lang="en-US" sz="1600" dirty="0"/>
            <a:t> </a:t>
          </a:r>
          <a:r>
            <a:rPr lang="en-US" sz="1600" dirty="0" err="1"/>
            <a:t>phát</a:t>
          </a:r>
          <a:r>
            <a:rPr lang="en-US" sz="1600" dirty="0"/>
            <a:t> </a:t>
          </a:r>
          <a:r>
            <a:rPr lang="en-US" sz="1600" dirty="0" err="1"/>
            <a:t>triển</a:t>
          </a:r>
          <a:r>
            <a:rPr lang="en-US" sz="1600" dirty="0"/>
            <a:t> </a:t>
          </a:r>
          <a:r>
            <a:rPr lang="en-US" sz="1600" dirty="0" err="1"/>
            <a:t>chất</a:t>
          </a:r>
          <a:r>
            <a:rPr lang="en-US" sz="1600" dirty="0"/>
            <a:t> </a:t>
          </a:r>
          <a:r>
            <a:rPr lang="en-US" sz="1600" dirty="0" err="1"/>
            <a:t>lượng</a:t>
          </a:r>
          <a:r>
            <a:rPr lang="en-US" sz="1600" dirty="0"/>
            <a:t> </a:t>
          </a:r>
          <a:r>
            <a:rPr lang="en-US" sz="1600" dirty="0" err="1"/>
            <a:t>bền</a:t>
          </a:r>
          <a:r>
            <a:rPr lang="en-US" sz="1600" dirty="0"/>
            <a:t> </a:t>
          </a:r>
          <a:r>
            <a:rPr lang="en-US" sz="1600" dirty="0" err="1"/>
            <a:t>vững</a:t>
          </a:r>
          <a:r>
            <a:rPr lang="en-US" sz="1600" dirty="0"/>
            <a:t>; </a:t>
          </a:r>
        </a:p>
        <a:p>
          <a:pPr algn="l"/>
          <a:r>
            <a:rPr lang="en-US" sz="1600" dirty="0" err="1"/>
            <a:t>hướng</a:t>
          </a:r>
          <a:r>
            <a:rPr lang="en-US" sz="1600" dirty="0"/>
            <a:t> </a:t>
          </a:r>
          <a:r>
            <a:rPr lang="en-US" sz="1600" dirty="0" err="1"/>
            <a:t>dẫn</a:t>
          </a:r>
          <a:r>
            <a:rPr lang="en-US" sz="1600" dirty="0"/>
            <a:t>, </a:t>
          </a:r>
          <a:r>
            <a:rPr lang="en-US" sz="1600" dirty="0" err="1"/>
            <a:t>hỗ</a:t>
          </a:r>
          <a:r>
            <a:rPr lang="en-US" sz="1600" dirty="0"/>
            <a:t> </a:t>
          </a:r>
          <a:r>
            <a:rPr lang="en-US" sz="1600" dirty="0" err="1"/>
            <a:t>trợ</a:t>
          </a:r>
          <a:r>
            <a:rPr lang="en-US" sz="1600" dirty="0"/>
            <a:t> </a:t>
          </a:r>
          <a:r>
            <a:rPr lang="en-US" sz="1600" dirty="0" err="1"/>
            <a:t>đồng</a:t>
          </a:r>
          <a:r>
            <a:rPr lang="en-US" sz="1600" dirty="0"/>
            <a:t> </a:t>
          </a:r>
          <a:r>
            <a:rPr lang="en-US" sz="1600" dirty="0" err="1"/>
            <a:t>nghiệp</a:t>
          </a:r>
          <a:endParaRPr lang="en-US" sz="1600"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9382" custLinFactNeighborY="-1702">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01E7F06D-A7E9-400C-B183-F94236A9B267}" srcId="{32687E06-E86C-4744-970D-EE37C80D39E7}" destId="{6747D863-6317-46FE-8BE7-CB210DF54B7A}" srcOrd="0" destOrd="0" parTransId="{F8AAC3CA-6E10-4DDB-9C51-8135BDA0F23A}" sibTransId="{CDF95A9E-FF38-4122-933C-B3B229E57CB2}"/>
    <dgm:cxn modelId="{61ECAE94-5BC3-4552-8CDD-2C241102721B}" type="presOf" srcId="{F97F9165-05CA-4621-8AD6-22695A115968}" destId="{DA77809B-6729-456F-8231-F0AB83B553CF}" srcOrd="0" destOrd="0" presId="urn:microsoft.com/office/officeart/2005/8/layout/hProcess9"/>
    <dgm:cxn modelId="{5C1AA7AE-20FB-41D3-9F3D-6315D5527FF1}" type="presOf" srcId="{8B0EC618-DAC5-4348-B237-548B1145CAB8}" destId="{F7C69D7B-7C4E-4B96-8910-EE615B5FC344}" srcOrd="0" destOrd="0" presId="urn:microsoft.com/office/officeart/2005/8/layout/hProcess9"/>
    <dgm:cxn modelId="{ACD301BA-069F-4391-82EA-1404DB2897B2}" type="presOf" srcId="{32687E06-E86C-4744-970D-EE37C80D39E7}" destId="{538B8B08-57BC-4824-93EF-6F24DA16217A}"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A73C6CE0-B1A3-40C1-A92D-8D1C311EA9D2}" type="presOf" srcId="{6747D863-6317-46FE-8BE7-CB210DF54B7A}" destId="{D1B9C7C6-110F-4B63-8879-DCA4945F5A2D}" srcOrd="0" destOrd="0" presId="urn:microsoft.com/office/officeart/2005/8/layout/hProcess9"/>
    <dgm:cxn modelId="{368002D4-4CD3-49B9-AE4C-CD2CD7A8996C}" type="presParOf" srcId="{538B8B08-57BC-4824-93EF-6F24DA16217A}" destId="{3552A19B-2F18-406C-B836-EEC010281EF6}" srcOrd="0" destOrd="0" presId="urn:microsoft.com/office/officeart/2005/8/layout/hProcess9"/>
    <dgm:cxn modelId="{4536BC82-A18E-46F5-A7BF-603B12DCD341}" type="presParOf" srcId="{538B8B08-57BC-4824-93EF-6F24DA16217A}" destId="{C83D6E28-2A84-46FF-AA9F-A4480D0EE105}" srcOrd="1" destOrd="0" presId="urn:microsoft.com/office/officeart/2005/8/layout/hProcess9"/>
    <dgm:cxn modelId="{8FE159C5-6877-4C5F-839C-0E92CF2C13F1}" type="presParOf" srcId="{C83D6E28-2A84-46FF-AA9F-A4480D0EE105}" destId="{D1B9C7C6-110F-4B63-8879-DCA4945F5A2D}" srcOrd="0" destOrd="0" presId="urn:microsoft.com/office/officeart/2005/8/layout/hProcess9"/>
    <dgm:cxn modelId="{1BCBC59F-CF68-418A-A1E4-5B48A0EDF4F6}" type="presParOf" srcId="{C83D6E28-2A84-46FF-AA9F-A4480D0EE105}" destId="{01F1904E-331C-4180-977B-4CD9B3E8549E}" srcOrd="1" destOrd="0" presId="urn:microsoft.com/office/officeart/2005/8/layout/hProcess9"/>
    <dgm:cxn modelId="{0A92435D-0E48-43DE-9BF7-2D6F6A70951F}" type="presParOf" srcId="{C83D6E28-2A84-46FF-AA9F-A4480D0EE105}" destId="{F7C69D7B-7C4E-4B96-8910-EE615B5FC344}" srcOrd="2" destOrd="0" presId="urn:microsoft.com/office/officeart/2005/8/layout/hProcess9"/>
    <dgm:cxn modelId="{71BF14C4-FD27-4265-BA8B-58795C8AB7F6}" type="presParOf" srcId="{C83D6E28-2A84-46FF-AA9F-A4480D0EE105}" destId="{7B5CFD11-0BEE-4649-80DF-621BC2373A44}" srcOrd="3" destOrd="0" presId="urn:microsoft.com/office/officeart/2005/8/layout/hProcess9"/>
    <dgm:cxn modelId="{83C54769-1AC4-4F03-9268-37F10D01C2D4}"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E2C90172-E853-4E19-B871-D24E53D5EBEE}"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US"/>
        </a:p>
      </dgm:t>
    </dgm:pt>
    <dgm:pt modelId="{3B40EBA3-2563-48F0-9624-81B2E466B277}">
      <dgm:prSet phldrT="[Text]" custT="1"/>
      <dgm:spPr/>
      <dgm:t>
        <a:bodyPr/>
        <a:lstStyle/>
        <a:p>
          <a:r>
            <a:rPr lang="en-US" sz="2000" b="1" dirty="0" err="1"/>
            <a:t>Tiêu</a:t>
          </a:r>
          <a:r>
            <a:rPr lang="en-US" sz="2000" b="1" dirty="0"/>
            <a:t> </a:t>
          </a:r>
          <a:r>
            <a:rPr lang="en-US" sz="2000" b="1" dirty="0" err="1"/>
            <a:t>chuẩn</a:t>
          </a:r>
          <a:r>
            <a:rPr lang="en-US" sz="2000" b="1" dirty="0"/>
            <a:t> 3. </a:t>
          </a:r>
          <a:r>
            <a:rPr lang="en-US" sz="2000" b="1" dirty="0" err="1"/>
            <a:t>Xây</a:t>
          </a:r>
          <a:r>
            <a:rPr lang="en-US" sz="2000" b="1" dirty="0"/>
            <a:t> </a:t>
          </a:r>
          <a:r>
            <a:rPr lang="en-US" sz="2000" b="1" dirty="0" err="1"/>
            <a:t>dựng</a:t>
          </a:r>
          <a:r>
            <a:rPr lang="en-US" sz="2000" b="1" dirty="0"/>
            <a:t> </a:t>
          </a:r>
          <a:r>
            <a:rPr lang="en-US" sz="2000" b="1" dirty="0" err="1"/>
            <a:t>môi</a:t>
          </a:r>
          <a:r>
            <a:rPr lang="en-US" sz="2000" b="1" dirty="0"/>
            <a:t> </a:t>
          </a:r>
          <a:r>
            <a:rPr lang="en-US" sz="2000" b="1" dirty="0" err="1"/>
            <a:t>trường</a:t>
          </a:r>
          <a:r>
            <a:rPr lang="en-US" sz="2000" b="1" dirty="0"/>
            <a:t> </a:t>
          </a:r>
          <a:r>
            <a:rPr lang="en-US" sz="2000" b="1" dirty="0" err="1"/>
            <a:t>giáo</a:t>
          </a:r>
          <a:r>
            <a:rPr lang="en-US" sz="2000" b="1" dirty="0"/>
            <a:t> </a:t>
          </a:r>
          <a:r>
            <a:rPr lang="en-US" sz="2000" b="1" dirty="0" err="1"/>
            <a:t>dục</a:t>
          </a:r>
          <a:endParaRPr lang="en-US" sz="2000" dirty="0"/>
        </a:p>
      </dgm:t>
    </dgm:pt>
    <dgm:pt modelId="{31BB1377-A762-40B1-BC75-17C6DE314BBA}" type="parTrans" cxnId="{2B7D26F3-A7FE-4FD7-9EFC-65DC0574FE72}">
      <dgm:prSet/>
      <dgm:spPr/>
      <dgm:t>
        <a:bodyPr/>
        <a:lstStyle/>
        <a:p>
          <a:endParaRPr lang="en-US"/>
        </a:p>
      </dgm:t>
    </dgm:pt>
    <dgm:pt modelId="{2405E5FE-62A4-4DBD-96CB-51D48296AA88}" type="sibTrans" cxnId="{2B7D26F3-A7FE-4FD7-9EFC-65DC0574FE72}">
      <dgm:prSet/>
      <dgm:spPr/>
      <dgm:t>
        <a:bodyPr/>
        <a:lstStyle/>
        <a:p>
          <a:endParaRPr lang="en-US"/>
        </a:p>
      </dgm:t>
    </dgm:pt>
    <dgm:pt modelId="{B173C0A0-BEB8-4A00-A4C6-DFDDDF581637}">
      <dgm:prSet phldrT="[Text]"/>
      <dgm:spPr/>
      <dgm:t>
        <a:bodyPr/>
        <a:lstStyle/>
        <a:p>
          <a:r>
            <a:rPr lang="en-US" dirty="0" err="1"/>
            <a:t>Tiêu</a:t>
          </a:r>
          <a:r>
            <a:rPr lang="en-US" dirty="0"/>
            <a:t> </a:t>
          </a:r>
          <a:r>
            <a:rPr lang="en-US" dirty="0" err="1"/>
            <a:t>chí</a:t>
          </a:r>
          <a:r>
            <a:rPr lang="en-US" dirty="0"/>
            <a:t> 11. </a:t>
          </a:r>
        </a:p>
        <a:p>
          <a:r>
            <a:rPr lang="en-US" dirty="0" err="1"/>
            <a:t>Xây</a:t>
          </a:r>
          <a:r>
            <a:rPr lang="en-US" dirty="0"/>
            <a:t> </a:t>
          </a:r>
          <a:r>
            <a:rPr lang="en-US" dirty="0" err="1"/>
            <a:t>dựng</a:t>
          </a:r>
          <a:r>
            <a:rPr lang="en-US" dirty="0"/>
            <a:t> </a:t>
          </a:r>
          <a:r>
            <a:rPr lang="en-US" dirty="0" err="1"/>
            <a:t>văn</a:t>
          </a:r>
          <a:r>
            <a:rPr lang="en-US" dirty="0"/>
            <a:t> </a:t>
          </a:r>
          <a:r>
            <a:rPr lang="en-US" dirty="0" err="1"/>
            <a:t>hóa</a:t>
          </a:r>
          <a:r>
            <a:rPr lang="en-US" dirty="0"/>
            <a:t> </a:t>
          </a:r>
          <a:r>
            <a:rPr lang="en-US" dirty="0" err="1"/>
            <a:t>nhà</a:t>
          </a:r>
          <a:r>
            <a:rPr lang="en-US" dirty="0"/>
            <a:t> </a:t>
          </a:r>
          <a:r>
            <a:rPr lang="en-US" dirty="0" err="1"/>
            <a:t>trường</a:t>
          </a:r>
          <a:r>
            <a:rPr lang="en-US" dirty="0"/>
            <a:t> </a:t>
          </a:r>
        </a:p>
      </dgm:t>
    </dgm:pt>
    <dgm:pt modelId="{5C8A6A01-31A3-4889-9391-B6EE9218E8FA}" type="parTrans" cxnId="{490A8563-6832-42E2-A143-74B1195CACA0}">
      <dgm:prSet/>
      <dgm:spPr/>
      <dgm:t>
        <a:bodyPr/>
        <a:lstStyle/>
        <a:p>
          <a:endParaRPr lang="en-US"/>
        </a:p>
      </dgm:t>
    </dgm:pt>
    <dgm:pt modelId="{BC5DFB8A-D8BA-4739-8C5E-938DF1D19D21}" type="sibTrans" cxnId="{490A8563-6832-42E2-A143-74B1195CACA0}">
      <dgm:prSet/>
      <dgm:spPr/>
      <dgm:t>
        <a:bodyPr/>
        <a:lstStyle/>
        <a:p>
          <a:endParaRPr lang="en-US"/>
        </a:p>
      </dgm:t>
    </dgm:pt>
    <dgm:pt modelId="{CA83F245-A2E4-4DB1-AFBF-FAC0EC975645}">
      <dgm:prSet phldrT="[Text]"/>
      <dgm:spPr/>
      <dgm:t>
        <a:bodyPr/>
        <a:lstStyle/>
        <a:p>
          <a:r>
            <a:rPr lang="en-US" dirty="0" err="1"/>
            <a:t>Tiêu</a:t>
          </a:r>
          <a:r>
            <a:rPr lang="en-US" dirty="0"/>
            <a:t> </a:t>
          </a:r>
          <a:r>
            <a:rPr lang="en-US" dirty="0" err="1"/>
            <a:t>chí</a:t>
          </a:r>
          <a:r>
            <a:rPr lang="en-US" dirty="0"/>
            <a:t> 12.</a:t>
          </a:r>
        </a:p>
        <a:p>
          <a:r>
            <a:rPr lang="en-US" dirty="0"/>
            <a:t> </a:t>
          </a:r>
          <a:r>
            <a:rPr lang="en-US" dirty="0" err="1"/>
            <a:t>Thực</a:t>
          </a:r>
          <a:r>
            <a:rPr lang="en-US" dirty="0"/>
            <a:t> </a:t>
          </a:r>
          <a:r>
            <a:rPr lang="en-US" dirty="0" err="1"/>
            <a:t>hiện</a:t>
          </a:r>
          <a:r>
            <a:rPr lang="en-US" dirty="0"/>
            <a:t> </a:t>
          </a:r>
          <a:r>
            <a:rPr lang="en-US" dirty="0" err="1"/>
            <a:t>dân</a:t>
          </a:r>
          <a:r>
            <a:rPr lang="en-US" dirty="0"/>
            <a:t> </a:t>
          </a:r>
          <a:r>
            <a:rPr lang="en-US" dirty="0" err="1"/>
            <a:t>chủ</a:t>
          </a:r>
          <a:r>
            <a:rPr lang="en-US" dirty="0"/>
            <a:t> </a:t>
          </a:r>
          <a:r>
            <a:rPr lang="en-US" dirty="0" err="1"/>
            <a:t>cơ</a:t>
          </a:r>
          <a:r>
            <a:rPr lang="en-US" dirty="0"/>
            <a:t> </a:t>
          </a:r>
          <a:r>
            <a:rPr lang="en-US" dirty="0" err="1"/>
            <a:t>sở</a:t>
          </a:r>
          <a:r>
            <a:rPr lang="en-US" dirty="0"/>
            <a:t> </a:t>
          </a:r>
          <a:r>
            <a:rPr lang="en-US" dirty="0" err="1"/>
            <a:t>trong</a:t>
          </a:r>
          <a:r>
            <a:rPr lang="en-US" dirty="0"/>
            <a:t> </a:t>
          </a:r>
          <a:r>
            <a:rPr lang="en-US" dirty="0" err="1"/>
            <a:t>nhà</a:t>
          </a:r>
          <a:r>
            <a:rPr lang="en-US" dirty="0"/>
            <a:t> </a:t>
          </a:r>
          <a:r>
            <a:rPr lang="en-US" dirty="0" err="1"/>
            <a:t>trường</a:t>
          </a:r>
          <a:r>
            <a:rPr lang="en-US" dirty="0"/>
            <a:t> </a:t>
          </a:r>
        </a:p>
      </dgm:t>
    </dgm:pt>
    <dgm:pt modelId="{EE0D3A75-69CD-4D87-9870-87A32724B0DA}" type="parTrans" cxnId="{F82CA66A-7DAE-4F2D-88EB-C405A5299286}">
      <dgm:prSet/>
      <dgm:spPr/>
      <dgm:t>
        <a:bodyPr/>
        <a:lstStyle/>
        <a:p>
          <a:endParaRPr lang="en-US"/>
        </a:p>
      </dgm:t>
    </dgm:pt>
    <dgm:pt modelId="{722FF78E-C7F4-4449-B5A6-7676783D294C}" type="sibTrans" cxnId="{F82CA66A-7DAE-4F2D-88EB-C405A5299286}">
      <dgm:prSet/>
      <dgm:spPr/>
      <dgm:t>
        <a:bodyPr/>
        <a:lstStyle/>
        <a:p>
          <a:endParaRPr lang="en-US"/>
        </a:p>
      </dgm:t>
    </dgm:pt>
    <dgm:pt modelId="{6908AB24-A00D-4735-8956-A8AB9CC0A558}">
      <dgm:prSet phldrT="[Text]"/>
      <dgm:spPr/>
      <dgm:t>
        <a:bodyPr/>
        <a:lstStyle/>
        <a:p>
          <a:r>
            <a:rPr lang="en-US" dirty="0" err="1"/>
            <a:t>Tiêu</a:t>
          </a:r>
          <a:r>
            <a:rPr lang="en-US" dirty="0"/>
            <a:t> </a:t>
          </a:r>
          <a:r>
            <a:rPr lang="en-US" dirty="0" err="1"/>
            <a:t>chí</a:t>
          </a:r>
          <a:r>
            <a:rPr lang="en-US" dirty="0"/>
            <a:t> 13. </a:t>
          </a:r>
        </a:p>
        <a:p>
          <a:r>
            <a:rPr lang="en-US" dirty="0" err="1"/>
            <a:t>Xây</a:t>
          </a:r>
          <a:r>
            <a:rPr lang="en-US" dirty="0"/>
            <a:t> </a:t>
          </a:r>
          <a:r>
            <a:rPr lang="en-US" dirty="0" err="1"/>
            <a:t>dựng</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endParaRPr lang="en-US" dirty="0"/>
        </a:p>
      </dgm:t>
    </dgm:pt>
    <dgm:pt modelId="{CD148075-85C5-4A58-8D97-B490AF0A04EC}" type="parTrans" cxnId="{9CDBB06E-6ABB-44DA-AAD6-461ACE586F53}">
      <dgm:prSet/>
      <dgm:spPr/>
      <dgm:t>
        <a:bodyPr/>
        <a:lstStyle/>
        <a:p>
          <a:endParaRPr lang="en-US"/>
        </a:p>
      </dgm:t>
    </dgm:pt>
    <dgm:pt modelId="{FF15DC11-4210-4705-AC84-992C2009820F}" type="sibTrans" cxnId="{9CDBB06E-6ABB-44DA-AAD6-461ACE586F53}">
      <dgm:prSet/>
      <dgm:spPr/>
      <dgm:t>
        <a:bodyPr/>
        <a:lstStyle/>
        <a:p>
          <a:endParaRPr lang="en-US"/>
        </a:p>
      </dgm:t>
    </dgm:pt>
    <dgm:pt modelId="{584C3A31-7B97-4BFF-944D-7A434D0D8A13}" type="pres">
      <dgm:prSet presAssocID="{E2C90172-E853-4E19-B871-D24E53D5EBEE}" presName="cycle" presStyleCnt="0">
        <dgm:presLayoutVars>
          <dgm:chMax val="1"/>
          <dgm:dir/>
          <dgm:animLvl val="ctr"/>
          <dgm:resizeHandles val="exact"/>
        </dgm:presLayoutVars>
      </dgm:prSet>
      <dgm:spPr/>
    </dgm:pt>
    <dgm:pt modelId="{D608DFDB-30AE-496A-BA97-2B04CB08331B}" type="pres">
      <dgm:prSet presAssocID="{3B40EBA3-2563-48F0-9624-81B2E466B277}" presName="centerShape" presStyleLbl="node0" presStyleIdx="0" presStyleCnt="1"/>
      <dgm:spPr/>
    </dgm:pt>
    <dgm:pt modelId="{34AB695C-8C4B-44EE-91BA-F091C14896D0}" type="pres">
      <dgm:prSet presAssocID="{5C8A6A01-31A3-4889-9391-B6EE9218E8FA}" presName="parTrans" presStyleLbl="bgSibTrans2D1" presStyleIdx="0" presStyleCnt="3" custAng="16712018" custFlipHor="1" custScaleX="34418" custLinFactNeighborX="27404" custLinFactNeighborY="74734"/>
      <dgm:spPr/>
    </dgm:pt>
    <dgm:pt modelId="{D91181FD-2C8A-4E2D-8B2D-7710CA4C6995}" type="pres">
      <dgm:prSet presAssocID="{B173C0A0-BEB8-4A00-A4C6-DFDDDF581637}" presName="node" presStyleLbl="node1" presStyleIdx="0" presStyleCnt="3" custRadScaleRad="104543" custRadScaleInc="2493">
        <dgm:presLayoutVars>
          <dgm:bulletEnabled val="1"/>
        </dgm:presLayoutVars>
      </dgm:prSet>
      <dgm:spPr/>
    </dgm:pt>
    <dgm:pt modelId="{440A2356-D6C4-462A-B536-0982E0311020}" type="pres">
      <dgm:prSet presAssocID="{EE0D3A75-69CD-4D87-9870-87A32724B0DA}" presName="parTrans" presStyleLbl="bgSibTrans2D1" presStyleIdx="1" presStyleCnt="3" custAng="10837836" custScaleX="43989" custLinFactNeighborX="1122" custLinFactNeighborY="82547"/>
      <dgm:spPr/>
    </dgm:pt>
    <dgm:pt modelId="{850991CB-54CF-4F88-8846-E846B35F42A9}" type="pres">
      <dgm:prSet presAssocID="{CA83F245-A2E4-4DB1-AFBF-FAC0EC975645}" presName="node" presStyleLbl="node1" presStyleIdx="1" presStyleCnt="3" custRadScaleRad="98354" custRadScaleInc="-1051">
        <dgm:presLayoutVars>
          <dgm:bulletEnabled val="1"/>
        </dgm:presLayoutVars>
      </dgm:prSet>
      <dgm:spPr/>
    </dgm:pt>
    <dgm:pt modelId="{406A4D35-D03D-4BDB-9CD9-1770B4E41E43}" type="pres">
      <dgm:prSet presAssocID="{CD148075-85C5-4A58-8D97-B490AF0A04EC}" presName="parTrans" presStyleLbl="bgSibTrans2D1" presStyleIdx="2" presStyleCnt="3" custAng="10467294" custScaleX="43807" custLinFactNeighborX="-26347" custLinFactNeighborY="57675"/>
      <dgm:spPr/>
    </dgm:pt>
    <dgm:pt modelId="{2194D624-5C21-4B50-968B-03068167704A}" type="pres">
      <dgm:prSet presAssocID="{6908AB24-A00D-4735-8956-A8AB9CC0A558}" presName="node" presStyleLbl="node1" presStyleIdx="2" presStyleCnt="3" custScaleX="87977" custScaleY="84840" custRadScaleRad="106358" custRadScaleInc="145">
        <dgm:presLayoutVars>
          <dgm:bulletEnabled val="1"/>
        </dgm:presLayoutVars>
      </dgm:prSet>
      <dgm:spPr/>
    </dgm:pt>
  </dgm:ptLst>
  <dgm:cxnLst>
    <dgm:cxn modelId="{FFF2E02F-D282-4FE0-A858-138261A5A4C6}" type="presOf" srcId="{EE0D3A75-69CD-4D87-9870-87A32724B0DA}" destId="{440A2356-D6C4-462A-B536-0982E0311020}" srcOrd="0" destOrd="0" presId="urn:microsoft.com/office/officeart/2005/8/layout/radial4"/>
    <dgm:cxn modelId="{490A8563-6832-42E2-A143-74B1195CACA0}" srcId="{3B40EBA3-2563-48F0-9624-81B2E466B277}" destId="{B173C0A0-BEB8-4A00-A4C6-DFDDDF581637}" srcOrd="0" destOrd="0" parTransId="{5C8A6A01-31A3-4889-9391-B6EE9218E8FA}" sibTransId="{BC5DFB8A-D8BA-4739-8C5E-938DF1D19D21}"/>
    <dgm:cxn modelId="{37937E67-B1C0-4F4A-8822-8EA66CA5AA7E}" type="presOf" srcId="{5C8A6A01-31A3-4889-9391-B6EE9218E8FA}" destId="{34AB695C-8C4B-44EE-91BA-F091C14896D0}" srcOrd="0" destOrd="0" presId="urn:microsoft.com/office/officeart/2005/8/layout/radial4"/>
    <dgm:cxn modelId="{F82CA66A-7DAE-4F2D-88EB-C405A5299286}" srcId="{3B40EBA3-2563-48F0-9624-81B2E466B277}" destId="{CA83F245-A2E4-4DB1-AFBF-FAC0EC975645}" srcOrd="1" destOrd="0" parTransId="{EE0D3A75-69CD-4D87-9870-87A32724B0DA}" sibTransId="{722FF78E-C7F4-4449-B5A6-7676783D294C}"/>
    <dgm:cxn modelId="{8A68C74B-546C-436E-ABDB-58CB30BEC426}" type="presOf" srcId="{B173C0A0-BEB8-4A00-A4C6-DFDDDF581637}" destId="{D91181FD-2C8A-4E2D-8B2D-7710CA4C6995}" srcOrd="0" destOrd="0" presId="urn:microsoft.com/office/officeart/2005/8/layout/radial4"/>
    <dgm:cxn modelId="{9BBB774C-0910-4E9F-B404-B43505F2A976}" type="presOf" srcId="{6908AB24-A00D-4735-8956-A8AB9CC0A558}" destId="{2194D624-5C21-4B50-968B-03068167704A}" srcOrd="0" destOrd="0" presId="urn:microsoft.com/office/officeart/2005/8/layout/radial4"/>
    <dgm:cxn modelId="{9CDBB06E-6ABB-44DA-AAD6-461ACE586F53}" srcId="{3B40EBA3-2563-48F0-9624-81B2E466B277}" destId="{6908AB24-A00D-4735-8956-A8AB9CC0A558}" srcOrd="2" destOrd="0" parTransId="{CD148075-85C5-4A58-8D97-B490AF0A04EC}" sibTransId="{FF15DC11-4210-4705-AC84-992C2009820F}"/>
    <dgm:cxn modelId="{2776D88E-6B5F-4DF9-A929-20EEB7645326}" type="presOf" srcId="{CD148075-85C5-4A58-8D97-B490AF0A04EC}" destId="{406A4D35-D03D-4BDB-9CD9-1770B4E41E43}" srcOrd="0" destOrd="0" presId="urn:microsoft.com/office/officeart/2005/8/layout/radial4"/>
    <dgm:cxn modelId="{FA0B0FA3-1E48-4A27-B791-5EEAB8413AF5}" type="presOf" srcId="{CA83F245-A2E4-4DB1-AFBF-FAC0EC975645}" destId="{850991CB-54CF-4F88-8846-E846B35F42A9}" srcOrd="0" destOrd="0" presId="urn:microsoft.com/office/officeart/2005/8/layout/radial4"/>
    <dgm:cxn modelId="{B5CA68EC-A169-400F-AEBB-5C2E2350BEBF}" type="presOf" srcId="{3B40EBA3-2563-48F0-9624-81B2E466B277}" destId="{D608DFDB-30AE-496A-BA97-2B04CB08331B}" srcOrd="0" destOrd="0" presId="urn:microsoft.com/office/officeart/2005/8/layout/radial4"/>
    <dgm:cxn modelId="{3C9EDBF1-30C0-4410-A81F-93B45FE3E139}" type="presOf" srcId="{E2C90172-E853-4E19-B871-D24E53D5EBEE}" destId="{584C3A31-7B97-4BFF-944D-7A434D0D8A13}" srcOrd="0" destOrd="0" presId="urn:microsoft.com/office/officeart/2005/8/layout/radial4"/>
    <dgm:cxn modelId="{2B7D26F3-A7FE-4FD7-9EFC-65DC0574FE72}" srcId="{E2C90172-E853-4E19-B871-D24E53D5EBEE}" destId="{3B40EBA3-2563-48F0-9624-81B2E466B277}" srcOrd="0" destOrd="0" parTransId="{31BB1377-A762-40B1-BC75-17C6DE314BBA}" sibTransId="{2405E5FE-62A4-4DBD-96CB-51D48296AA88}"/>
    <dgm:cxn modelId="{C9FF42BA-4ECF-4687-A57B-513901B975A0}" type="presParOf" srcId="{584C3A31-7B97-4BFF-944D-7A434D0D8A13}" destId="{D608DFDB-30AE-496A-BA97-2B04CB08331B}" srcOrd="0" destOrd="0" presId="urn:microsoft.com/office/officeart/2005/8/layout/radial4"/>
    <dgm:cxn modelId="{2FD5FEE8-4881-4FDA-91E4-01BB8233F8B2}" type="presParOf" srcId="{584C3A31-7B97-4BFF-944D-7A434D0D8A13}" destId="{34AB695C-8C4B-44EE-91BA-F091C14896D0}" srcOrd="1" destOrd="0" presId="urn:microsoft.com/office/officeart/2005/8/layout/radial4"/>
    <dgm:cxn modelId="{F826925C-DF7C-4308-AF0E-EA31CF80A99F}" type="presParOf" srcId="{584C3A31-7B97-4BFF-944D-7A434D0D8A13}" destId="{D91181FD-2C8A-4E2D-8B2D-7710CA4C6995}" srcOrd="2" destOrd="0" presId="urn:microsoft.com/office/officeart/2005/8/layout/radial4"/>
    <dgm:cxn modelId="{15C11B75-56F8-4B81-9303-4CC1F5FBD31A}" type="presParOf" srcId="{584C3A31-7B97-4BFF-944D-7A434D0D8A13}" destId="{440A2356-D6C4-462A-B536-0982E0311020}" srcOrd="3" destOrd="0" presId="urn:microsoft.com/office/officeart/2005/8/layout/radial4"/>
    <dgm:cxn modelId="{4A316840-D408-4BBB-9A90-C0537046A341}" type="presParOf" srcId="{584C3A31-7B97-4BFF-944D-7A434D0D8A13}" destId="{850991CB-54CF-4F88-8846-E846B35F42A9}" srcOrd="4" destOrd="0" presId="urn:microsoft.com/office/officeart/2005/8/layout/radial4"/>
    <dgm:cxn modelId="{E29C7750-FCCE-46BB-ABD9-F52D20E4687D}" type="presParOf" srcId="{584C3A31-7B97-4BFF-944D-7A434D0D8A13}" destId="{406A4D35-D03D-4BDB-9CD9-1770B4E41E43}" srcOrd="5" destOrd="0" presId="urn:microsoft.com/office/officeart/2005/8/layout/radial4"/>
    <dgm:cxn modelId="{AFFADEF3-ADB5-45C9-98A3-72EAB649FD72}" type="presParOf" srcId="{584C3A31-7B97-4BFF-944D-7A434D0D8A13}" destId="{2194D624-5C21-4B50-968B-03068167704A}"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F8621E-EABF-434C-A9C2-69E8017A6B16}" type="doc">
      <dgm:prSet loTypeId="urn:microsoft.com/office/officeart/2005/8/layout/radial3" loCatId="relationship" qsTypeId="urn:microsoft.com/office/officeart/2005/8/quickstyle/simple1" qsCatId="simple" csTypeId="urn:microsoft.com/office/officeart/2005/8/colors/colorful5" csCatId="colorful" phldr="1"/>
      <dgm:spPr/>
      <dgm:t>
        <a:bodyPr/>
        <a:lstStyle/>
        <a:p>
          <a:endParaRPr lang="en-US"/>
        </a:p>
      </dgm:t>
    </dgm:pt>
    <dgm:pt modelId="{0B0ABB5A-A5A9-4511-8810-E38F644CD2AA}">
      <dgm:prSet phldrT="[Text]" custT="1"/>
      <dgm:spPr/>
      <dgm:t>
        <a:bodyPr/>
        <a:lstStyle/>
        <a:p>
          <a:r>
            <a:rPr lang="en-US" sz="2400" b="1" dirty="0"/>
            <a:t>PHÁT TRIỂN PHẨM CHẤT, NĂNG LỰC  HỌC SINH</a:t>
          </a:r>
        </a:p>
      </dgm:t>
    </dgm:pt>
    <dgm:pt modelId="{1C406A2E-4ADB-42D3-AC99-955E571CF487}" type="parTrans" cxnId="{4E587F4A-C6DF-4433-B0A9-F2E0A48A8E4A}">
      <dgm:prSet/>
      <dgm:spPr/>
      <dgm:t>
        <a:bodyPr/>
        <a:lstStyle/>
        <a:p>
          <a:endParaRPr lang="en-US"/>
        </a:p>
      </dgm:t>
    </dgm:pt>
    <dgm:pt modelId="{18FCB140-CE3E-4347-B8B1-5DD925938C4A}" type="sibTrans" cxnId="{4E587F4A-C6DF-4433-B0A9-F2E0A48A8E4A}">
      <dgm:prSet/>
      <dgm:spPr/>
      <dgm:t>
        <a:bodyPr/>
        <a:lstStyle/>
        <a:p>
          <a:endParaRPr lang="en-US"/>
        </a:p>
      </dgm:t>
    </dgm:pt>
    <dgm:pt modelId="{308C78A1-2F01-4FA3-BCF4-52557A1D5878}">
      <dgm:prSet phldrT="[Text]" custT="1"/>
      <dgm:spPr/>
      <dgm:t>
        <a:bodyPr/>
        <a:lstStyle/>
        <a:p>
          <a:r>
            <a:rPr lang="en-US" sz="1600" b="1" dirty="0" err="1">
              <a:latin typeface="Arial" pitchFamily="34" charset="0"/>
              <a:cs typeface="Arial" pitchFamily="34" charset="0"/>
            </a:rPr>
            <a:t>Dạy</a:t>
          </a:r>
          <a:r>
            <a:rPr lang="en-US" sz="1600" b="1" dirty="0">
              <a:latin typeface="Arial" pitchFamily="34" charset="0"/>
              <a:cs typeface="Arial" pitchFamily="34" charset="0"/>
            </a:rPr>
            <a:t> </a:t>
          </a:r>
          <a:r>
            <a:rPr lang="en-US" sz="1600" b="1" dirty="0" err="1">
              <a:latin typeface="Arial" pitchFamily="34" charset="0"/>
              <a:cs typeface="Arial" pitchFamily="34" charset="0"/>
            </a:rPr>
            <a:t>học</a:t>
          </a:r>
          <a:r>
            <a:rPr lang="en-US" sz="1600" b="1" dirty="0">
              <a:latin typeface="Arial" pitchFamily="34" charset="0"/>
              <a:cs typeface="Arial" pitchFamily="34" charset="0"/>
            </a:rPr>
            <a:t> </a:t>
          </a:r>
          <a:r>
            <a:rPr lang="en-US" sz="1600" b="1" dirty="0" err="1">
              <a:latin typeface="Arial" pitchFamily="34" charset="0"/>
              <a:cs typeface="Arial" pitchFamily="34" charset="0"/>
            </a:rPr>
            <a:t>phát</a:t>
          </a:r>
          <a:r>
            <a:rPr lang="en-US" sz="1600" b="1" dirty="0">
              <a:latin typeface="Arial" pitchFamily="34" charset="0"/>
              <a:cs typeface="Arial" pitchFamily="34" charset="0"/>
            </a:rPr>
            <a:t> </a:t>
          </a:r>
          <a:r>
            <a:rPr lang="en-US" sz="1600" b="1" dirty="0" err="1">
              <a:latin typeface="Arial" pitchFamily="34" charset="0"/>
              <a:cs typeface="Arial" pitchFamily="34" charset="0"/>
            </a:rPr>
            <a:t>triển</a:t>
          </a:r>
          <a:r>
            <a:rPr lang="en-US" sz="1600" b="1" dirty="0">
              <a:latin typeface="Arial" pitchFamily="34" charset="0"/>
              <a:cs typeface="Arial" pitchFamily="34" charset="0"/>
            </a:rPr>
            <a:t> </a:t>
          </a:r>
          <a:r>
            <a:rPr lang="en-US" sz="1600" b="1" dirty="0" err="1">
              <a:latin typeface="Arial" pitchFamily="34" charset="0"/>
              <a:cs typeface="Arial" pitchFamily="34" charset="0"/>
            </a:rPr>
            <a:t>năng</a:t>
          </a:r>
          <a:r>
            <a:rPr lang="en-US" sz="1600" b="1" dirty="0">
              <a:latin typeface="Arial" pitchFamily="34" charset="0"/>
              <a:cs typeface="Arial" pitchFamily="34" charset="0"/>
            </a:rPr>
            <a:t> </a:t>
          </a:r>
          <a:r>
            <a:rPr lang="en-US" sz="1600" b="1" dirty="0" err="1">
              <a:latin typeface="Arial" pitchFamily="34" charset="0"/>
              <a:cs typeface="Arial" pitchFamily="34" charset="0"/>
            </a:rPr>
            <a:t>lực</a:t>
          </a:r>
          <a:r>
            <a:rPr lang="en-US" sz="1600" b="1" dirty="0">
              <a:latin typeface="Arial" pitchFamily="34" charset="0"/>
              <a:cs typeface="Arial" pitchFamily="34" charset="0"/>
            </a:rPr>
            <a:t> </a:t>
          </a:r>
          <a:r>
            <a:rPr lang="en-US" sz="1600" b="1" dirty="0" err="1">
              <a:latin typeface="Arial" pitchFamily="34" charset="0"/>
              <a:cs typeface="Arial" pitchFamily="34" charset="0"/>
            </a:rPr>
            <a:t>học</a:t>
          </a:r>
          <a:r>
            <a:rPr lang="en-US" sz="1600" b="1" dirty="0">
              <a:latin typeface="Arial" pitchFamily="34" charset="0"/>
              <a:cs typeface="Arial" pitchFamily="34" charset="0"/>
            </a:rPr>
            <a:t> </a:t>
          </a:r>
          <a:r>
            <a:rPr lang="en-US" sz="1600" b="1" dirty="0" err="1">
              <a:latin typeface="Arial" pitchFamily="34" charset="0"/>
              <a:cs typeface="Arial" pitchFamily="34" charset="0"/>
            </a:rPr>
            <a:t>sinh</a:t>
          </a:r>
          <a:endParaRPr lang="en-US" sz="1600" b="1" dirty="0"/>
        </a:p>
      </dgm:t>
    </dgm:pt>
    <dgm:pt modelId="{DC3AD3D8-E7C6-48C4-AAF2-87027D3584C5}" type="parTrans" cxnId="{62EAB5CC-F3C4-433C-8A9F-59F5AEA36352}">
      <dgm:prSet/>
      <dgm:spPr/>
      <dgm:t>
        <a:bodyPr/>
        <a:lstStyle/>
        <a:p>
          <a:endParaRPr lang="en-US"/>
        </a:p>
      </dgm:t>
    </dgm:pt>
    <dgm:pt modelId="{220ABC31-D3A5-4059-8F4C-E745BFA2EF1E}" type="sibTrans" cxnId="{62EAB5CC-F3C4-433C-8A9F-59F5AEA36352}">
      <dgm:prSet/>
      <dgm:spPr/>
      <dgm:t>
        <a:bodyPr/>
        <a:lstStyle/>
        <a:p>
          <a:endParaRPr lang="en-US"/>
        </a:p>
      </dgm:t>
    </dgm:pt>
    <dgm:pt modelId="{0DAD3099-C369-467F-9093-0A6CBF0D85FD}">
      <dgm:prSet phldrT="[Text]" custT="1"/>
      <dgm:spPr/>
      <dgm:t>
        <a:bodyPr/>
        <a:lstStyle/>
        <a:p>
          <a:r>
            <a:rPr lang="en-US" sz="1600" b="1" dirty="0">
              <a:latin typeface="Arial" pitchFamily="34" charset="0"/>
              <a:cs typeface="Arial" pitchFamily="34" charset="0"/>
            </a:rPr>
            <a:t>Chia </a:t>
          </a:r>
          <a:r>
            <a:rPr lang="en-US" sz="1600" b="1" dirty="0" err="1">
              <a:latin typeface="Arial" pitchFamily="34" charset="0"/>
              <a:cs typeface="Arial" pitchFamily="34" charset="0"/>
            </a:rPr>
            <a:t>sẻ</a:t>
          </a:r>
          <a:r>
            <a:rPr lang="en-US" sz="1600" b="1" dirty="0">
              <a:latin typeface="Arial" pitchFamily="34" charset="0"/>
              <a:cs typeface="Arial" pitchFamily="34" charset="0"/>
            </a:rPr>
            <a:t> </a:t>
          </a:r>
          <a:r>
            <a:rPr lang="en-US" sz="1600" b="1" dirty="0" err="1">
              <a:latin typeface="Arial" pitchFamily="34" charset="0"/>
              <a:cs typeface="Arial" pitchFamily="34" charset="0"/>
            </a:rPr>
            <a:t>vai</a:t>
          </a:r>
          <a:r>
            <a:rPr lang="en-US" sz="1600" b="1" dirty="0">
              <a:latin typeface="Arial" pitchFamily="34" charset="0"/>
              <a:cs typeface="Arial" pitchFamily="34" charset="0"/>
            </a:rPr>
            <a:t> </a:t>
          </a:r>
          <a:r>
            <a:rPr lang="en-US" sz="1600" b="1" dirty="0" err="1">
              <a:latin typeface="Arial" pitchFamily="34" charset="0"/>
              <a:cs typeface="Arial" pitchFamily="34" charset="0"/>
            </a:rPr>
            <a:t>trò</a:t>
          </a:r>
          <a:r>
            <a:rPr lang="en-US" sz="1600" b="1" dirty="0">
              <a:latin typeface="Arial" pitchFamily="34" charset="0"/>
              <a:cs typeface="Arial" pitchFamily="34" charset="0"/>
            </a:rPr>
            <a:t> </a:t>
          </a:r>
          <a:r>
            <a:rPr lang="en-US" sz="1600" b="1" dirty="0" err="1">
              <a:latin typeface="Arial" pitchFamily="34" charset="0"/>
              <a:cs typeface="Arial" pitchFamily="34" charset="0"/>
            </a:rPr>
            <a:t>lãnh</a:t>
          </a:r>
          <a:r>
            <a:rPr lang="en-US" sz="1600" b="1" dirty="0">
              <a:latin typeface="Arial" pitchFamily="34" charset="0"/>
              <a:cs typeface="Arial" pitchFamily="34" charset="0"/>
            </a:rPr>
            <a:t> </a:t>
          </a:r>
          <a:r>
            <a:rPr lang="en-US" sz="1600" b="1" dirty="0" err="1">
              <a:latin typeface="Arial" pitchFamily="34" charset="0"/>
              <a:cs typeface="Arial" pitchFamily="34" charset="0"/>
            </a:rPr>
            <a:t>đạo</a:t>
          </a:r>
          <a:r>
            <a:rPr lang="en-US" sz="1600" b="1" dirty="0">
              <a:latin typeface="Arial" pitchFamily="34" charset="0"/>
              <a:cs typeface="Arial" pitchFamily="34" charset="0"/>
            </a:rPr>
            <a:t> </a:t>
          </a:r>
          <a:endParaRPr lang="en-US" sz="1600" b="1" dirty="0"/>
        </a:p>
      </dgm:t>
    </dgm:pt>
    <dgm:pt modelId="{8B110073-1DC8-4F05-9AD8-C08BC34EB6B6}" type="parTrans" cxnId="{92042130-D1D6-45F4-A32A-D8F810BEB122}">
      <dgm:prSet/>
      <dgm:spPr/>
      <dgm:t>
        <a:bodyPr/>
        <a:lstStyle/>
        <a:p>
          <a:endParaRPr lang="en-US"/>
        </a:p>
      </dgm:t>
    </dgm:pt>
    <dgm:pt modelId="{1CC461B1-5E25-47C9-9DE4-F2FF760B3E8A}" type="sibTrans" cxnId="{92042130-D1D6-45F4-A32A-D8F810BEB122}">
      <dgm:prSet/>
      <dgm:spPr/>
      <dgm:t>
        <a:bodyPr/>
        <a:lstStyle/>
        <a:p>
          <a:endParaRPr lang="en-US"/>
        </a:p>
      </dgm:t>
    </dgm:pt>
    <dgm:pt modelId="{F48E3D98-5B63-49F3-B3E1-7AA8A70DF97D}">
      <dgm:prSet phldrT="[Text]"/>
      <dgm:spPr/>
      <dgm:t>
        <a:bodyPr/>
        <a:lstStyle/>
        <a:p>
          <a:r>
            <a:rPr lang="en-US" b="1" dirty="0" err="1">
              <a:latin typeface="Arial" pitchFamily="34" charset="0"/>
              <a:cs typeface="Arial" pitchFamily="34" charset="0"/>
            </a:rPr>
            <a:t>Phát</a:t>
          </a:r>
          <a:r>
            <a:rPr lang="en-US" b="1" dirty="0">
              <a:latin typeface="Arial" pitchFamily="34" charset="0"/>
              <a:cs typeface="Arial" pitchFamily="34" charset="0"/>
            </a:rPr>
            <a:t> </a:t>
          </a:r>
          <a:r>
            <a:rPr lang="en-US" b="1" dirty="0" err="1">
              <a:latin typeface="Arial" pitchFamily="34" charset="0"/>
              <a:cs typeface="Arial" pitchFamily="34" charset="0"/>
            </a:rPr>
            <a:t>triển</a:t>
          </a:r>
          <a:r>
            <a:rPr lang="en-US" b="1" dirty="0">
              <a:latin typeface="Arial" pitchFamily="34" charset="0"/>
              <a:cs typeface="Arial" pitchFamily="34" charset="0"/>
            </a:rPr>
            <a:t> </a:t>
          </a:r>
          <a:r>
            <a:rPr lang="en-US" b="1" dirty="0" err="1">
              <a:latin typeface="Arial" pitchFamily="34" charset="0"/>
              <a:cs typeface="Arial" pitchFamily="34" charset="0"/>
            </a:rPr>
            <a:t>năng</a:t>
          </a:r>
          <a:r>
            <a:rPr lang="en-US" b="1" dirty="0">
              <a:latin typeface="Arial" pitchFamily="34" charset="0"/>
              <a:cs typeface="Arial" pitchFamily="34" charset="0"/>
            </a:rPr>
            <a:t> </a:t>
          </a:r>
          <a:r>
            <a:rPr lang="en-US" b="1" dirty="0" err="1">
              <a:latin typeface="Arial" pitchFamily="34" charset="0"/>
              <a:cs typeface="Arial" pitchFamily="34" charset="0"/>
            </a:rPr>
            <a:t>lực</a:t>
          </a:r>
          <a:r>
            <a:rPr lang="en-US" b="1" dirty="0">
              <a:latin typeface="Arial" pitchFamily="34" charset="0"/>
              <a:cs typeface="Arial" pitchFamily="34" charset="0"/>
            </a:rPr>
            <a:t> </a:t>
          </a:r>
          <a:r>
            <a:rPr lang="en-US" b="1" dirty="0" err="1">
              <a:latin typeface="Arial" pitchFamily="34" charset="0"/>
              <a:cs typeface="Arial" pitchFamily="34" charset="0"/>
            </a:rPr>
            <a:t>nghề</a:t>
          </a:r>
          <a:r>
            <a:rPr lang="en-US" b="1" dirty="0">
              <a:latin typeface="Arial" pitchFamily="34" charset="0"/>
              <a:cs typeface="Arial" pitchFamily="34" charset="0"/>
            </a:rPr>
            <a:t> </a:t>
          </a:r>
          <a:r>
            <a:rPr lang="en-US" b="1" dirty="0" err="1">
              <a:latin typeface="Arial" pitchFamily="34" charset="0"/>
              <a:cs typeface="Arial" pitchFamily="34" charset="0"/>
            </a:rPr>
            <a:t>nghiệp</a:t>
          </a:r>
          <a:r>
            <a:rPr lang="en-US" b="1" dirty="0">
              <a:latin typeface="Arial" pitchFamily="34" charset="0"/>
              <a:cs typeface="Arial" pitchFamily="34" charset="0"/>
            </a:rPr>
            <a:t> </a:t>
          </a:r>
          <a:r>
            <a:rPr lang="en-US" b="1" dirty="0" err="1">
              <a:latin typeface="Arial" pitchFamily="34" charset="0"/>
              <a:cs typeface="Arial" pitchFamily="34" charset="0"/>
            </a:rPr>
            <a:t>thường</a:t>
          </a:r>
          <a:r>
            <a:rPr lang="en-US" b="1" dirty="0">
              <a:latin typeface="Arial" pitchFamily="34" charset="0"/>
              <a:cs typeface="Arial" pitchFamily="34" charset="0"/>
            </a:rPr>
            <a:t> </a:t>
          </a:r>
          <a:r>
            <a:rPr lang="en-US" b="1" dirty="0" err="1">
              <a:latin typeface="Arial" pitchFamily="34" charset="0"/>
              <a:cs typeface="Arial" pitchFamily="34" charset="0"/>
            </a:rPr>
            <a:t>xuyên</a:t>
          </a:r>
          <a:r>
            <a:rPr lang="en-US" b="1" dirty="0">
              <a:latin typeface="Arial" pitchFamily="34" charset="0"/>
              <a:cs typeface="Arial" pitchFamily="34" charset="0"/>
            </a:rPr>
            <a:t> </a:t>
          </a:r>
          <a:r>
            <a:rPr lang="en-US" b="1" dirty="0" err="1">
              <a:latin typeface="Arial" pitchFamily="34" charset="0"/>
              <a:cs typeface="Arial" pitchFamily="34" charset="0"/>
            </a:rPr>
            <a:t>cho</a:t>
          </a:r>
          <a:r>
            <a:rPr lang="en-US" b="1" dirty="0">
              <a:latin typeface="Arial" pitchFamily="34" charset="0"/>
              <a:cs typeface="Arial" pitchFamily="34" charset="0"/>
            </a:rPr>
            <a:t> GV,NV</a:t>
          </a:r>
          <a:endParaRPr lang="en-US" b="1" dirty="0"/>
        </a:p>
      </dgm:t>
    </dgm:pt>
    <dgm:pt modelId="{C0495AE5-CF8C-4F3D-8FDF-3412A9D8B18E}" type="parTrans" cxnId="{882554E8-9211-45C1-806C-22C762B80A34}">
      <dgm:prSet/>
      <dgm:spPr/>
      <dgm:t>
        <a:bodyPr/>
        <a:lstStyle/>
        <a:p>
          <a:endParaRPr lang="en-US"/>
        </a:p>
      </dgm:t>
    </dgm:pt>
    <dgm:pt modelId="{3246A0FD-4D58-4178-AE13-39886A4E2EBE}" type="sibTrans" cxnId="{882554E8-9211-45C1-806C-22C762B80A34}">
      <dgm:prSet/>
      <dgm:spPr/>
      <dgm:t>
        <a:bodyPr/>
        <a:lstStyle/>
        <a:p>
          <a:endParaRPr lang="en-US"/>
        </a:p>
      </dgm:t>
    </dgm:pt>
    <dgm:pt modelId="{5CC96487-CE01-4A16-9AB6-D5318704C2AC}">
      <dgm:prSet phldrT="[Text]" custT="1"/>
      <dgm:spPr/>
      <dgm:t>
        <a:bodyPr/>
        <a:lstStyle/>
        <a:p>
          <a:r>
            <a:rPr lang="en-US" sz="1600" b="1" dirty="0" err="1">
              <a:latin typeface="Arial" pitchFamily="34" charset="0"/>
              <a:cs typeface="Arial" pitchFamily="34" charset="0"/>
            </a:rPr>
            <a:t>Hợp</a:t>
          </a:r>
          <a:r>
            <a:rPr lang="en-US" sz="1600" b="1" dirty="0">
              <a:latin typeface="Arial" pitchFamily="34" charset="0"/>
              <a:cs typeface="Arial" pitchFamily="34" charset="0"/>
            </a:rPr>
            <a:t> </a:t>
          </a:r>
          <a:r>
            <a:rPr lang="en-US" sz="1600" b="1" dirty="0" err="1">
              <a:latin typeface="Arial" pitchFamily="34" charset="0"/>
              <a:cs typeface="Arial" pitchFamily="34" charset="0"/>
            </a:rPr>
            <a:t>tác</a:t>
          </a:r>
          <a:endParaRPr lang="en-US" sz="1600" b="1" dirty="0"/>
        </a:p>
      </dgm:t>
    </dgm:pt>
    <dgm:pt modelId="{EC57605B-6867-4148-83F9-697D2FB5B833}" type="parTrans" cxnId="{661A2199-7D42-411E-9E1B-EB31C04B6D2D}">
      <dgm:prSet/>
      <dgm:spPr/>
      <dgm:t>
        <a:bodyPr/>
        <a:lstStyle/>
        <a:p>
          <a:endParaRPr lang="en-US"/>
        </a:p>
      </dgm:t>
    </dgm:pt>
    <dgm:pt modelId="{C3FD1D5E-F21D-48A6-8DF1-03052F3D6211}" type="sibTrans" cxnId="{661A2199-7D42-411E-9E1B-EB31C04B6D2D}">
      <dgm:prSet/>
      <dgm:spPr/>
      <dgm:t>
        <a:bodyPr/>
        <a:lstStyle/>
        <a:p>
          <a:endParaRPr lang="en-US"/>
        </a:p>
      </dgm:t>
    </dgm:pt>
    <dgm:pt modelId="{17A20102-C62A-4337-8E6E-91C1E0CCA5C9}">
      <dgm:prSet custT="1"/>
      <dgm:spPr/>
      <dgm:t>
        <a:bodyPr/>
        <a:lstStyle/>
        <a:p>
          <a:r>
            <a:rPr lang="en-US" sz="1600" b="1" dirty="0" err="1">
              <a:latin typeface="Arial" pitchFamily="34" charset="0"/>
              <a:cs typeface="Arial" pitchFamily="34" charset="0"/>
            </a:rPr>
            <a:t>Phương</a:t>
          </a:r>
          <a:r>
            <a:rPr lang="en-US" sz="1600" b="1" dirty="0">
              <a:latin typeface="Arial" pitchFamily="34" charset="0"/>
              <a:cs typeface="Arial" pitchFamily="34" charset="0"/>
            </a:rPr>
            <a:t> </a:t>
          </a:r>
          <a:r>
            <a:rPr lang="en-US" sz="1600" b="1" dirty="0" err="1">
              <a:latin typeface="Arial" pitchFamily="34" charset="0"/>
              <a:cs typeface="Arial" pitchFamily="34" charset="0"/>
            </a:rPr>
            <a:t>pháp</a:t>
          </a:r>
          <a:r>
            <a:rPr lang="en-US" sz="1600" b="1" dirty="0">
              <a:latin typeface="Arial" pitchFamily="34" charset="0"/>
              <a:cs typeface="Arial" pitchFamily="34" charset="0"/>
            </a:rPr>
            <a:t> </a:t>
          </a:r>
          <a:r>
            <a:rPr lang="en-US" sz="1600" b="1" dirty="0" err="1">
              <a:latin typeface="Arial" pitchFamily="34" charset="0"/>
              <a:cs typeface="Arial" pitchFamily="34" charset="0"/>
            </a:rPr>
            <a:t>giảng</a:t>
          </a:r>
          <a:r>
            <a:rPr lang="en-US" sz="1600" b="1" dirty="0">
              <a:latin typeface="Arial" pitchFamily="34" charset="0"/>
              <a:cs typeface="Arial" pitchFamily="34" charset="0"/>
            </a:rPr>
            <a:t> </a:t>
          </a:r>
          <a:r>
            <a:rPr lang="en-US" sz="1600" b="1" dirty="0" err="1">
              <a:latin typeface="Arial" pitchFamily="34" charset="0"/>
              <a:cs typeface="Arial" pitchFamily="34" charset="0"/>
            </a:rPr>
            <a:t>dạy</a:t>
          </a:r>
          <a:r>
            <a:rPr lang="en-US" sz="1600" b="1" dirty="0">
              <a:latin typeface="Arial" pitchFamily="34" charset="0"/>
              <a:cs typeface="Arial" pitchFamily="34" charset="0"/>
            </a:rPr>
            <a:t> </a:t>
          </a:r>
          <a:r>
            <a:rPr lang="en-US" sz="1600" b="1" dirty="0" err="1">
              <a:latin typeface="Arial" pitchFamily="34" charset="0"/>
              <a:cs typeface="Arial" pitchFamily="34" charset="0"/>
            </a:rPr>
            <a:t>tích</a:t>
          </a:r>
          <a:r>
            <a:rPr lang="en-US" sz="1600" b="1" dirty="0">
              <a:latin typeface="Arial" pitchFamily="34" charset="0"/>
              <a:cs typeface="Arial" pitchFamily="34" charset="0"/>
            </a:rPr>
            <a:t> </a:t>
          </a:r>
          <a:r>
            <a:rPr lang="en-US" sz="1600" b="1" dirty="0" err="1">
              <a:latin typeface="Arial" pitchFamily="34" charset="0"/>
              <a:cs typeface="Arial" pitchFamily="34" charset="0"/>
            </a:rPr>
            <a:t>cực</a:t>
          </a:r>
          <a:endParaRPr lang="en-US" sz="1600" b="1" dirty="0"/>
        </a:p>
      </dgm:t>
    </dgm:pt>
    <dgm:pt modelId="{F0A035EA-FA58-44FB-8537-478C6B9E6243}" type="parTrans" cxnId="{34939E15-442D-4192-AC3A-324BBBAB6021}">
      <dgm:prSet/>
      <dgm:spPr/>
      <dgm:t>
        <a:bodyPr/>
        <a:lstStyle/>
        <a:p>
          <a:endParaRPr lang="en-US"/>
        </a:p>
      </dgm:t>
    </dgm:pt>
    <dgm:pt modelId="{1A995837-B2C6-49AC-BE6E-A6BEC474FF5B}" type="sibTrans" cxnId="{34939E15-442D-4192-AC3A-324BBBAB6021}">
      <dgm:prSet/>
      <dgm:spPr/>
      <dgm:t>
        <a:bodyPr/>
        <a:lstStyle/>
        <a:p>
          <a:endParaRPr lang="en-US"/>
        </a:p>
      </dgm:t>
    </dgm:pt>
    <dgm:pt modelId="{F255F030-B70A-4F94-BF0F-A1DB9D08B4D4}">
      <dgm:prSet custT="1"/>
      <dgm:spPr/>
      <dgm:t>
        <a:bodyPr/>
        <a:lstStyle/>
        <a:p>
          <a:r>
            <a:rPr lang="en-US" sz="1600" b="1" dirty="0">
              <a:latin typeface="Arial" pitchFamily="34" charset="0"/>
              <a:cs typeface="Arial" pitchFamily="34" charset="0"/>
            </a:rPr>
            <a:t>Chia </a:t>
          </a:r>
          <a:r>
            <a:rPr lang="en-US" sz="1600" b="1" dirty="0" err="1">
              <a:latin typeface="Arial" pitchFamily="34" charset="0"/>
              <a:cs typeface="Arial" pitchFamily="34" charset="0"/>
            </a:rPr>
            <a:t>sẻ</a:t>
          </a:r>
          <a:r>
            <a:rPr lang="en-US" sz="1600" b="1" dirty="0">
              <a:latin typeface="Arial" pitchFamily="34" charset="0"/>
              <a:cs typeface="Arial" pitchFamily="34" charset="0"/>
            </a:rPr>
            <a:t> </a:t>
          </a:r>
          <a:r>
            <a:rPr lang="en-US" sz="1600" b="1" dirty="0" err="1">
              <a:latin typeface="Arial" pitchFamily="34" charset="0"/>
              <a:cs typeface="Arial" pitchFamily="34" charset="0"/>
            </a:rPr>
            <a:t>kinh</a:t>
          </a:r>
          <a:r>
            <a:rPr lang="en-US" sz="1600" b="1" dirty="0">
              <a:latin typeface="Arial" pitchFamily="34" charset="0"/>
              <a:cs typeface="Arial" pitchFamily="34" charset="0"/>
            </a:rPr>
            <a:t> </a:t>
          </a:r>
          <a:r>
            <a:rPr lang="en-US" sz="1600" b="1" dirty="0" err="1">
              <a:latin typeface="Arial" pitchFamily="34" charset="0"/>
              <a:cs typeface="Arial" pitchFamily="34" charset="0"/>
            </a:rPr>
            <a:t>nghiệm</a:t>
          </a:r>
          <a:endParaRPr lang="en-US" sz="1600" b="1" dirty="0"/>
        </a:p>
      </dgm:t>
    </dgm:pt>
    <dgm:pt modelId="{4E46344D-5638-4704-A58F-BC3600ECA0D5}" type="parTrans" cxnId="{415836A2-F38A-4D90-99F4-5C11BB0FFAD1}">
      <dgm:prSet/>
      <dgm:spPr/>
      <dgm:t>
        <a:bodyPr/>
        <a:lstStyle/>
        <a:p>
          <a:endParaRPr lang="en-US"/>
        </a:p>
      </dgm:t>
    </dgm:pt>
    <dgm:pt modelId="{630808DA-55BB-40EF-B046-876AEB01F889}" type="sibTrans" cxnId="{415836A2-F38A-4D90-99F4-5C11BB0FFAD1}">
      <dgm:prSet/>
      <dgm:spPr/>
      <dgm:t>
        <a:bodyPr/>
        <a:lstStyle/>
        <a:p>
          <a:endParaRPr lang="en-US"/>
        </a:p>
      </dgm:t>
    </dgm:pt>
    <dgm:pt modelId="{664F3F6B-80F8-483C-8EC6-FB1C24AD3030}">
      <dgm:prSet custT="1"/>
      <dgm:spPr/>
      <dgm:t>
        <a:bodyPr/>
        <a:lstStyle/>
        <a:p>
          <a:r>
            <a:rPr lang="en-US" sz="1600" b="1" dirty="0" err="1">
              <a:latin typeface="Arial" pitchFamily="34" charset="0"/>
              <a:cs typeface="Arial" pitchFamily="34" charset="0"/>
            </a:rPr>
            <a:t>Sáng</a:t>
          </a:r>
          <a:r>
            <a:rPr lang="en-US" sz="1600" b="1" dirty="0">
              <a:latin typeface="Arial" pitchFamily="34" charset="0"/>
              <a:cs typeface="Arial" pitchFamily="34" charset="0"/>
            </a:rPr>
            <a:t> </a:t>
          </a:r>
          <a:r>
            <a:rPr lang="en-US" sz="1600" b="1" dirty="0" err="1">
              <a:latin typeface="Arial" pitchFamily="34" charset="0"/>
              <a:cs typeface="Arial" pitchFamily="34" charset="0"/>
            </a:rPr>
            <a:t>tạo</a:t>
          </a:r>
          <a:endParaRPr lang="en-US" sz="1600" b="1" dirty="0"/>
        </a:p>
      </dgm:t>
    </dgm:pt>
    <dgm:pt modelId="{717E4A05-4E75-4374-B2C6-ED9A6AF38F65}" type="parTrans" cxnId="{DD793B76-B23C-425F-ACFD-A89704026CC2}">
      <dgm:prSet/>
      <dgm:spPr/>
      <dgm:t>
        <a:bodyPr/>
        <a:lstStyle/>
        <a:p>
          <a:endParaRPr lang="en-US"/>
        </a:p>
      </dgm:t>
    </dgm:pt>
    <dgm:pt modelId="{213902F6-54A1-4225-B321-E5958CE346BF}" type="sibTrans" cxnId="{DD793B76-B23C-425F-ACFD-A89704026CC2}">
      <dgm:prSet/>
      <dgm:spPr/>
      <dgm:t>
        <a:bodyPr/>
        <a:lstStyle/>
        <a:p>
          <a:endParaRPr lang="en-US"/>
        </a:p>
      </dgm:t>
    </dgm:pt>
    <dgm:pt modelId="{6A4506ED-CC10-4DA2-9E86-3AB9EF1AEBCE}">
      <dgm:prSet custT="1"/>
      <dgm:spPr/>
      <dgm:t>
        <a:bodyPr/>
        <a:lstStyle/>
        <a:p>
          <a:r>
            <a:rPr lang="en-US" sz="1600" b="1" dirty="0" err="1">
              <a:latin typeface="Arial" pitchFamily="34" charset="0"/>
              <a:cs typeface="Arial" pitchFamily="34" charset="0"/>
            </a:rPr>
            <a:t>Quan</a:t>
          </a:r>
          <a:r>
            <a:rPr lang="en-US" sz="1600" b="1" dirty="0">
              <a:latin typeface="Arial" pitchFamily="34" charset="0"/>
              <a:cs typeface="Arial" pitchFamily="34" charset="0"/>
            </a:rPr>
            <a:t> </a:t>
          </a:r>
          <a:r>
            <a:rPr lang="en-US" sz="1600" b="1" dirty="0" err="1">
              <a:latin typeface="Arial" pitchFamily="34" charset="0"/>
              <a:cs typeface="Arial" pitchFamily="34" charset="0"/>
            </a:rPr>
            <a:t>hệ</a:t>
          </a:r>
          <a:r>
            <a:rPr lang="en-US" sz="1600" b="1" dirty="0">
              <a:latin typeface="Arial" pitchFamily="34" charset="0"/>
              <a:cs typeface="Arial" pitchFamily="34" charset="0"/>
            </a:rPr>
            <a:t> </a:t>
          </a:r>
          <a:r>
            <a:rPr lang="en-US" sz="1600" b="1" dirty="0" err="1">
              <a:latin typeface="Arial" pitchFamily="34" charset="0"/>
              <a:cs typeface="Arial" pitchFamily="34" charset="0"/>
            </a:rPr>
            <a:t>xã</a:t>
          </a:r>
          <a:r>
            <a:rPr lang="en-US" sz="1600" b="1" dirty="0">
              <a:latin typeface="Arial" pitchFamily="34" charset="0"/>
              <a:cs typeface="Arial" pitchFamily="34" charset="0"/>
            </a:rPr>
            <a:t> </a:t>
          </a:r>
          <a:r>
            <a:rPr lang="en-US" sz="1600" b="1" dirty="0" err="1">
              <a:latin typeface="Arial" pitchFamily="34" charset="0"/>
              <a:cs typeface="Arial" pitchFamily="34" charset="0"/>
            </a:rPr>
            <a:t>hội</a:t>
          </a:r>
          <a:r>
            <a:rPr lang="en-US" sz="1600" b="1" dirty="0">
              <a:latin typeface="Arial" pitchFamily="34" charset="0"/>
              <a:cs typeface="Arial" pitchFamily="34" charset="0"/>
            </a:rPr>
            <a:t> </a:t>
          </a:r>
        </a:p>
      </dgm:t>
    </dgm:pt>
    <dgm:pt modelId="{39F8713E-4C34-49CD-A1FB-17FACD14A072}" type="parTrans" cxnId="{A3C7CB94-C4D3-47B5-A937-357D105220E0}">
      <dgm:prSet/>
      <dgm:spPr/>
      <dgm:t>
        <a:bodyPr/>
        <a:lstStyle/>
        <a:p>
          <a:endParaRPr lang="en-US"/>
        </a:p>
      </dgm:t>
    </dgm:pt>
    <dgm:pt modelId="{B1916CC0-96E5-4CF2-9ED8-F9B5E97F7720}" type="sibTrans" cxnId="{A3C7CB94-C4D3-47B5-A937-357D105220E0}">
      <dgm:prSet/>
      <dgm:spPr/>
      <dgm:t>
        <a:bodyPr/>
        <a:lstStyle/>
        <a:p>
          <a:endParaRPr lang="en-US"/>
        </a:p>
      </dgm:t>
    </dgm:pt>
    <dgm:pt modelId="{A3176F30-4C48-4DB5-992E-C11C124161A5}" type="pres">
      <dgm:prSet presAssocID="{DFF8621E-EABF-434C-A9C2-69E8017A6B16}" presName="composite" presStyleCnt="0">
        <dgm:presLayoutVars>
          <dgm:chMax val="1"/>
          <dgm:dir/>
          <dgm:resizeHandles val="exact"/>
        </dgm:presLayoutVars>
      </dgm:prSet>
      <dgm:spPr/>
    </dgm:pt>
    <dgm:pt modelId="{B9A6F65D-EF8D-4FBE-A824-FE9B9DF1D714}" type="pres">
      <dgm:prSet presAssocID="{DFF8621E-EABF-434C-A9C2-69E8017A6B16}" presName="radial" presStyleCnt="0">
        <dgm:presLayoutVars>
          <dgm:animLvl val="ctr"/>
        </dgm:presLayoutVars>
      </dgm:prSet>
      <dgm:spPr/>
    </dgm:pt>
    <dgm:pt modelId="{3D42DD7E-29E4-4068-A1F0-26DF5EE0631A}" type="pres">
      <dgm:prSet presAssocID="{0B0ABB5A-A5A9-4511-8810-E38F644CD2AA}" presName="centerShape" presStyleLbl="vennNode1" presStyleIdx="0" presStyleCnt="9"/>
      <dgm:spPr/>
    </dgm:pt>
    <dgm:pt modelId="{2E41C881-1C0F-445F-82CA-659005B89973}" type="pres">
      <dgm:prSet presAssocID="{308C78A1-2F01-4FA3-BCF4-52557A1D5878}" presName="node" presStyleLbl="vennNode1" presStyleIdx="1" presStyleCnt="9">
        <dgm:presLayoutVars>
          <dgm:bulletEnabled val="1"/>
        </dgm:presLayoutVars>
      </dgm:prSet>
      <dgm:spPr/>
    </dgm:pt>
    <dgm:pt modelId="{811531E7-395A-4A3B-AC36-A130F6A47F09}" type="pres">
      <dgm:prSet presAssocID="{17A20102-C62A-4337-8E6E-91C1E0CCA5C9}" presName="node" presStyleLbl="vennNode1" presStyleIdx="2" presStyleCnt="9">
        <dgm:presLayoutVars>
          <dgm:bulletEnabled val="1"/>
        </dgm:presLayoutVars>
      </dgm:prSet>
      <dgm:spPr/>
    </dgm:pt>
    <dgm:pt modelId="{101AAEF7-DFB8-4C8E-AFD1-429A57FDB010}" type="pres">
      <dgm:prSet presAssocID="{F255F030-B70A-4F94-BF0F-A1DB9D08B4D4}" presName="node" presStyleLbl="vennNode1" presStyleIdx="3" presStyleCnt="9">
        <dgm:presLayoutVars>
          <dgm:bulletEnabled val="1"/>
        </dgm:presLayoutVars>
      </dgm:prSet>
      <dgm:spPr/>
    </dgm:pt>
    <dgm:pt modelId="{833FD6B3-80AC-4AE8-86C6-CB3A6252BD6B}" type="pres">
      <dgm:prSet presAssocID="{6A4506ED-CC10-4DA2-9E86-3AB9EF1AEBCE}" presName="node" presStyleLbl="vennNode1" presStyleIdx="4" presStyleCnt="9">
        <dgm:presLayoutVars>
          <dgm:bulletEnabled val="1"/>
        </dgm:presLayoutVars>
      </dgm:prSet>
      <dgm:spPr/>
    </dgm:pt>
    <dgm:pt modelId="{D3B9668D-C8FE-4C59-887A-CF6375156045}" type="pres">
      <dgm:prSet presAssocID="{664F3F6B-80F8-483C-8EC6-FB1C24AD3030}" presName="node" presStyleLbl="vennNode1" presStyleIdx="5" presStyleCnt="9">
        <dgm:presLayoutVars>
          <dgm:bulletEnabled val="1"/>
        </dgm:presLayoutVars>
      </dgm:prSet>
      <dgm:spPr/>
    </dgm:pt>
    <dgm:pt modelId="{57FDB804-2902-401C-8594-CFF8E23E7C0A}" type="pres">
      <dgm:prSet presAssocID="{0DAD3099-C369-467F-9093-0A6CBF0D85FD}" presName="node" presStyleLbl="vennNode1" presStyleIdx="6" presStyleCnt="9">
        <dgm:presLayoutVars>
          <dgm:bulletEnabled val="1"/>
        </dgm:presLayoutVars>
      </dgm:prSet>
      <dgm:spPr/>
    </dgm:pt>
    <dgm:pt modelId="{6635E9B3-6C2B-411A-A727-7682B1B34A67}" type="pres">
      <dgm:prSet presAssocID="{F48E3D98-5B63-49F3-B3E1-7AA8A70DF97D}" presName="node" presStyleLbl="vennNode1" presStyleIdx="7" presStyleCnt="9">
        <dgm:presLayoutVars>
          <dgm:bulletEnabled val="1"/>
        </dgm:presLayoutVars>
      </dgm:prSet>
      <dgm:spPr/>
    </dgm:pt>
    <dgm:pt modelId="{526A80FA-6212-4443-A895-4CFFC9416CCA}" type="pres">
      <dgm:prSet presAssocID="{5CC96487-CE01-4A16-9AB6-D5318704C2AC}" presName="node" presStyleLbl="vennNode1" presStyleIdx="8" presStyleCnt="9">
        <dgm:presLayoutVars>
          <dgm:bulletEnabled val="1"/>
        </dgm:presLayoutVars>
      </dgm:prSet>
      <dgm:spPr/>
    </dgm:pt>
  </dgm:ptLst>
  <dgm:cxnLst>
    <dgm:cxn modelId="{182D4502-2B4A-4384-A8E8-CA640F7929C5}" type="presOf" srcId="{5CC96487-CE01-4A16-9AB6-D5318704C2AC}" destId="{526A80FA-6212-4443-A895-4CFFC9416CCA}" srcOrd="0" destOrd="0" presId="urn:microsoft.com/office/officeart/2005/8/layout/radial3"/>
    <dgm:cxn modelId="{34939E15-442D-4192-AC3A-324BBBAB6021}" srcId="{0B0ABB5A-A5A9-4511-8810-E38F644CD2AA}" destId="{17A20102-C62A-4337-8E6E-91C1E0CCA5C9}" srcOrd="1" destOrd="0" parTransId="{F0A035EA-FA58-44FB-8537-478C6B9E6243}" sibTransId="{1A995837-B2C6-49AC-BE6E-A6BEC474FF5B}"/>
    <dgm:cxn modelId="{92042130-D1D6-45F4-A32A-D8F810BEB122}" srcId="{0B0ABB5A-A5A9-4511-8810-E38F644CD2AA}" destId="{0DAD3099-C369-467F-9093-0A6CBF0D85FD}" srcOrd="5" destOrd="0" parTransId="{8B110073-1DC8-4F05-9AD8-C08BC34EB6B6}" sibTransId="{1CC461B1-5E25-47C9-9DE4-F2FF760B3E8A}"/>
    <dgm:cxn modelId="{8D8B1668-6927-4F67-A82E-DEABD9985883}" type="presOf" srcId="{308C78A1-2F01-4FA3-BCF4-52557A1D5878}" destId="{2E41C881-1C0F-445F-82CA-659005B89973}" srcOrd="0" destOrd="0" presId="urn:microsoft.com/office/officeart/2005/8/layout/radial3"/>
    <dgm:cxn modelId="{4E587F4A-C6DF-4433-B0A9-F2E0A48A8E4A}" srcId="{DFF8621E-EABF-434C-A9C2-69E8017A6B16}" destId="{0B0ABB5A-A5A9-4511-8810-E38F644CD2AA}" srcOrd="0" destOrd="0" parTransId="{1C406A2E-4ADB-42D3-AC99-955E571CF487}" sibTransId="{18FCB140-CE3E-4347-B8B1-5DD925938C4A}"/>
    <dgm:cxn modelId="{3232E555-21A9-478C-8BEC-60AA00BE1A68}" type="presOf" srcId="{DFF8621E-EABF-434C-A9C2-69E8017A6B16}" destId="{A3176F30-4C48-4DB5-992E-C11C124161A5}" srcOrd="0" destOrd="0" presId="urn:microsoft.com/office/officeart/2005/8/layout/radial3"/>
    <dgm:cxn modelId="{DD793B76-B23C-425F-ACFD-A89704026CC2}" srcId="{0B0ABB5A-A5A9-4511-8810-E38F644CD2AA}" destId="{664F3F6B-80F8-483C-8EC6-FB1C24AD3030}" srcOrd="4" destOrd="0" parTransId="{717E4A05-4E75-4374-B2C6-ED9A6AF38F65}" sibTransId="{213902F6-54A1-4225-B321-E5958CE346BF}"/>
    <dgm:cxn modelId="{33480877-32F9-446B-AEDB-84042B284BEC}" type="presOf" srcId="{17A20102-C62A-4337-8E6E-91C1E0CCA5C9}" destId="{811531E7-395A-4A3B-AC36-A130F6A47F09}" srcOrd="0" destOrd="0" presId="urn:microsoft.com/office/officeart/2005/8/layout/radial3"/>
    <dgm:cxn modelId="{35E27C8E-C38F-4747-B810-89F8E313A911}" type="presOf" srcId="{0DAD3099-C369-467F-9093-0A6CBF0D85FD}" destId="{57FDB804-2902-401C-8594-CFF8E23E7C0A}" srcOrd="0" destOrd="0" presId="urn:microsoft.com/office/officeart/2005/8/layout/radial3"/>
    <dgm:cxn modelId="{A3C7CB94-C4D3-47B5-A937-357D105220E0}" srcId="{0B0ABB5A-A5A9-4511-8810-E38F644CD2AA}" destId="{6A4506ED-CC10-4DA2-9E86-3AB9EF1AEBCE}" srcOrd="3" destOrd="0" parTransId="{39F8713E-4C34-49CD-A1FB-17FACD14A072}" sibTransId="{B1916CC0-96E5-4CF2-9ED8-F9B5E97F7720}"/>
    <dgm:cxn modelId="{661A2199-7D42-411E-9E1B-EB31C04B6D2D}" srcId="{0B0ABB5A-A5A9-4511-8810-E38F644CD2AA}" destId="{5CC96487-CE01-4A16-9AB6-D5318704C2AC}" srcOrd="7" destOrd="0" parTransId="{EC57605B-6867-4148-83F9-697D2FB5B833}" sibTransId="{C3FD1D5E-F21D-48A6-8DF1-03052F3D6211}"/>
    <dgm:cxn modelId="{415836A2-F38A-4D90-99F4-5C11BB0FFAD1}" srcId="{0B0ABB5A-A5A9-4511-8810-E38F644CD2AA}" destId="{F255F030-B70A-4F94-BF0F-A1DB9D08B4D4}" srcOrd="2" destOrd="0" parTransId="{4E46344D-5638-4704-A58F-BC3600ECA0D5}" sibTransId="{630808DA-55BB-40EF-B046-876AEB01F889}"/>
    <dgm:cxn modelId="{5725EBAB-8E82-4E3D-9606-BC8D759D1A4D}" type="presOf" srcId="{F255F030-B70A-4F94-BF0F-A1DB9D08B4D4}" destId="{101AAEF7-DFB8-4C8E-AFD1-429A57FDB010}" srcOrd="0" destOrd="0" presId="urn:microsoft.com/office/officeart/2005/8/layout/radial3"/>
    <dgm:cxn modelId="{F265D4B8-DC3B-4E51-938D-E8BB010A9A81}" type="presOf" srcId="{6A4506ED-CC10-4DA2-9E86-3AB9EF1AEBCE}" destId="{833FD6B3-80AC-4AE8-86C6-CB3A6252BD6B}" srcOrd="0" destOrd="0" presId="urn:microsoft.com/office/officeart/2005/8/layout/radial3"/>
    <dgm:cxn modelId="{62EAB5CC-F3C4-433C-8A9F-59F5AEA36352}" srcId="{0B0ABB5A-A5A9-4511-8810-E38F644CD2AA}" destId="{308C78A1-2F01-4FA3-BCF4-52557A1D5878}" srcOrd="0" destOrd="0" parTransId="{DC3AD3D8-E7C6-48C4-AAF2-87027D3584C5}" sibTransId="{220ABC31-D3A5-4059-8F4C-E745BFA2EF1E}"/>
    <dgm:cxn modelId="{801ACCE0-FDA7-4B3B-8518-06CB92B23CF2}" type="presOf" srcId="{664F3F6B-80F8-483C-8EC6-FB1C24AD3030}" destId="{D3B9668D-C8FE-4C59-887A-CF6375156045}" srcOrd="0" destOrd="0" presId="urn:microsoft.com/office/officeart/2005/8/layout/radial3"/>
    <dgm:cxn modelId="{067463E7-726F-40A3-A42E-7965580BB319}" type="presOf" srcId="{0B0ABB5A-A5A9-4511-8810-E38F644CD2AA}" destId="{3D42DD7E-29E4-4068-A1F0-26DF5EE0631A}" srcOrd="0" destOrd="0" presId="urn:microsoft.com/office/officeart/2005/8/layout/radial3"/>
    <dgm:cxn modelId="{882554E8-9211-45C1-806C-22C762B80A34}" srcId="{0B0ABB5A-A5A9-4511-8810-E38F644CD2AA}" destId="{F48E3D98-5B63-49F3-B3E1-7AA8A70DF97D}" srcOrd="6" destOrd="0" parTransId="{C0495AE5-CF8C-4F3D-8FDF-3412A9D8B18E}" sibTransId="{3246A0FD-4D58-4178-AE13-39886A4E2EBE}"/>
    <dgm:cxn modelId="{239451ED-BBF9-4884-BDA1-9F5FAFB70991}" type="presOf" srcId="{F48E3D98-5B63-49F3-B3E1-7AA8A70DF97D}" destId="{6635E9B3-6C2B-411A-A727-7682B1B34A67}" srcOrd="0" destOrd="0" presId="urn:microsoft.com/office/officeart/2005/8/layout/radial3"/>
    <dgm:cxn modelId="{93000A09-E53B-4BB5-ACE4-51EB0AB96E56}" type="presParOf" srcId="{A3176F30-4C48-4DB5-992E-C11C124161A5}" destId="{B9A6F65D-EF8D-4FBE-A824-FE9B9DF1D714}" srcOrd="0" destOrd="0" presId="urn:microsoft.com/office/officeart/2005/8/layout/radial3"/>
    <dgm:cxn modelId="{84426068-B802-426A-825E-0B1EA2D4A3D1}" type="presParOf" srcId="{B9A6F65D-EF8D-4FBE-A824-FE9B9DF1D714}" destId="{3D42DD7E-29E4-4068-A1F0-26DF5EE0631A}" srcOrd="0" destOrd="0" presId="urn:microsoft.com/office/officeart/2005/8/layout/radial3"/>
    <dgm:cxn modelId="{CEAB7F03-135F-4D17-A69D-444D9296B8CD}" type="presParOf" srcId="{B9A6F65D-EF8D-4FBE-A824-FE9B9DF1D714}" destId="{2E41C881-1C0F-445F-82CA-659005B89973}" srcOrd="1" destOrd="0" presId="urn:microsoft.com/office/officeart/2005/8/layout/radial3"/>
    <dgm:cxn modelId="{2AFB6B49-70B7-4B7C-8A34-1CA9C70644CD}" type="presParOf" srcId="{B9A6F65D-EF8D-4FBE-A824-FE9B9DF1D714}" destId="{811531E7-395A-4A3B-AC36-A130F6A47F09}" srcOrd="2" destOrd="0" presId="urn:microsoft.com/office/officeart/2005/8/layout/radial3"/>
    <dgm:cxn modelId="{93723731-A4D6-4D04-9761-11C797742465}" type="presParOf" srcId="{B9A6F65D-EF8D-4FBE-A824-FE9B9DF1D714}" destId="{101AAEF7-DFB8-4C8E-AFD1-429A57FDB010}" srcOrd="3" destOrd="0" presId="urn:microsoft.com/office/officeart/2005/8/layout/radial3"/>
    <dgm:cxn modelId="{A13ED8B2-BFA3-437A-A968-C64127E8E249}" type="presParOf" srcId="{B9A6F65D-EF8D-4FBE-A824-FE9B9DF1D714}" destId="{833FD6B3-80AC-4AE8-86C6-CB3A6252BD6B}" srcOrd="4" destOrd="0" presId="urn:microsoft.com/office/officeart/2005/8/layout/radial3"/>
    <dgm:cxn modelId="{ACB1E57F-44AC-4D84-9F22-9809C6C33F5B}" type="presParOf" srcId="{B9A6F65D-EF8D-4FBE-A824-FE9B9DF1D714}" destId="{D3B9668D-C8FE-4C59-887A-CF6375156045}" srcOrd="5" destOrd="0" presId="urn:microsoft.com/office/officeart/2005/8/layout/radial3"/>
    <dgm:cxn modelId="{47EC4D4C-CE54-4C28-85C2-56BECB07CE08}" type="presParOf" srcId="{B9A6F65D-EF8D-4FBE-A824-FE9B9DF1D714}" destId="{57FDB804-2902-401C-8594-CFF8E23E7C0A}" srcOrd="6" destOrd="0" presId="urn:microsoft.com/office/officeart/2005/8/layout/radial3"/>
    <dgm:cxn modelId="{30693F76-CB42-497A-B4D4-350B5D6F4EE1}" type="presParOf" srcId="{B9A6F65D-EF8D-4FBE-A824-FE9B9DF1D714}" destId="{6635E9B3-6C2B-411A-A727-7682B1B34A67}" srcOrd="7" destOrd="0" presId="urn:microsoft.com/office/officeart/2005/8/layout/radial3"/>
    <dgm:cxn modelId="{CE8E1E04-BAF0-4C8E-BE6C-71B9DE08FCD8}" type="presParOf" srcId="{B9A6F65D-EF8D-4FBE-A824-FE9B9DF1D714}" destId="{526A80FA-6212-4443-A895-4CFFC9416CCA}" srcOrd="8"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nội</a:t>
          </a:r>
          <a:r>
            <a:rPr lang="en-US" dirty="0"/>
            <a:t> </a:t>
          </a:r>
          <a:r>
            <a:rPr lang="en-US" dirty="0" err="1"/>
            <a:t>quy</a:t>
          </a:r>
          <a:r>
            <a:rPr lang="en-US" dirty="0"/>
            <a:t>, </a:t>
          </a:r>
          <a:r>
            <a:rPr lang="en-US" dirty="0" err="1"/>
            <a:t>quy</a:t>
          </a:r>
          <a:r>
            <a:rPr lang="en-US" dirty="0"/>
            <a:t> </a:t>
          </a:r>
          <a:r>
            <a:rPr lang="en-US" dirty="0" err="1"/>
            <a:t>tắc</a:t>
          </a:r>
          <a:r>
            <a:rPr lang="en-US" dirty="0"/>
            <a:t> </a:t>
          </a:r>
          <a:r>
            <a:rPr lang="en-US" dirty="0" err="1"/>
            <a:t>văn</a:t>
          </a:r>
          <a:r>
            <a:rPr lang="en-US" dirty="0"/>
            <a:t> </a:t>
          </a:r>
          <a:r>
            <a:rPr lang="en-US" dirty="0" err="1"/>
            <a:t>hóa</a:t>
          </a:r>
          <a:r>
            <a:rPr lang="en-US" dirty="0"/>
            <a:t> </a:t>
          </a:r>
          <a:r>
            <a:rPr lang="en-US" dirty="0" err="1"/>
            <a:t>ứng</a:t>
          </a:r>
          <a:r>
            <a:rPr lang="en-US" dirty="0"/>
            <a:t> </a:t>
          </a:r>
          <a:r>
            <a:rPr lang="en-US" dirty="0" err="1"/>
            <a:t>xử</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theo</a:t>
          </a:r>
          <a:r>
            <a:rPr lang="en-US" dirty="0"/>
            <a:t> </a:t>
          </a:r>
          <a:r>
            <a:rPr lang="en-US" dirty="0" err="1"/>
            <a:t>quy</a:t>
          </a:r>
          <a:r>
            <a:rPr lang="en-US" dirty="0"/>
            <a:t> </a:t>
          </a:r>
          <a:r>
            <a:rPr lang="en-US" dirty="0" err="1"/>
            <a:t>định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a:t>- </a:t>
          </a:r>
          <a:r>
            <a:rPr lang="en-US" dirty="0" err="1"/>
            <a:t>Xây</a:t>
          </a:r>
          <a:r>
            <a:rPr lang="en-US" dirty="0"/>
            <a:t> </a:t>
          </a:r>
          <a:r>
            <a:rPr lang="en-US" dirty="0" err="1"/>
            <a:t>dựng</a:t>
          </a:r>
          <a:r>
            <a:rPr lang="en-US" dirty="0"/>
            <a:t> </a:t>
          </a:r>
          <a:r>
            <a:rPr lang="en-US" dirty="0" err="1"/>
            <a:t>được</a:t>
          </a:r>
          <a:r>
            <a:rPr lang="en-US" dirty="0"/>
            <a:t> </a:t>
          </a:r>
          <a:r>
            <a:rPr lang="en-US" dirty="0" err="1"/>
            <a:t>các</a:t>
          </a:r>
          <a:r>
            <a:rPr lang="en-US" dirty="0"/>
            <a:t> </a:t>
          </a:r>
          <a:r>
            <a:rPr lang="en-US" dirty="0" err="1"/>
            <a:t>điển</a:t>
          </a:r>
          <a:r>
            <a:rPr lang="en-US" dirty="0"/>
            <a:t> </a:t>
          </a:r>
          <a:r>
            <a:rPr lang="en-US" dirty="0" err="1"/>
            <a:t>hình</a:t>
          </a:r>
          <a:r>
            <a:rPr lang="en-US" dirty="0"/>
            <a:t> </a:t>
          </a:r>
          <a:r>
            <a:rPr lang="en-US" dirty="0" err="1"/>
            <a:t>tiên</a:t>
          </a:r>
          <a:r>
            <a:rPr lang="en-US" dirty="0"/>
            <a:t> </a:t>
          </a:r>
          <a:r>
            <a:rPr lang="en-US" dirty="0" err="1"/>
            <a:t>tiến</a:t>
          </a:r>
          <a:r>
            <a:rPr lang="en-US" dirty="0"/>
            <a:t> </a:t>
          </a:r>
          <a:r>
            <a:rPr lang="en-US" dirty="0" err="1"/>
            <a:t>về</a:t>
          </a:r>
          <a:r>
            <a:rPr lang="en-US" dirty="0"/>
            <a:t> </a:t>
          </a:r>
          <a:r>
            <a:rPr lang="en-US" dirty="0" err="1"/>
            <a:t>thực</a:t>
          </a:r>
          <a:r>
            <a:rPr lang="en-US" dirty="0"/>
            <a:t> </a:t>
          </a:r>
          <a:r>
            <a:rPr lang="en-US" dirty="0" err="1"/>
            <a:t>hiện</a:t>
          </a:r>
          <a:r>
            <a:rPr lang="en-US" dirty="0"/>
            <a:t> </a:t>
          </a:r>
          <a:r>
            <a:rPr lang="en-US" dirty="0" err="1"/>
            <a:t>nội</a:t>
          </a:r>
          <a:r>
            <a:rPr lang="en-US" dirty="0"/>
            <a:t> </a:t>
          </a:r>
          <a:r>
            <a:rPr lang="en-US" dirty="0" err="1"/>
            <a:t>quy</a:t>
          </a:r>
          <a:r>
            <a:rPr lang="en-US" dirty="0"/>
            <a:t>, </a:t>
          </a:r>
          <a:r>
            <a:rPr lang="en-US" dirty="0" err="1"/>
            <a:t>quy</a:t>
          </a:r>
          <a:r>
            <a:rPr lang="en-US" dirty="0"/>
            <a:t> </a:t>
          </a:r>
          <a:r>
            <a:rPr lang="en-US" dirty="0" err="1"/>
            <a:t>tắc</a:t>
          </a:r>
          <a:r>
            <a:rPr lang="en-US" dirty="0"/>
            <a:t> </a:t>
          </a:r>
          <a:r>
            <a:rPr lang="en-US" dirty="0" err="1"/>
            <a:t>văn</a:t>
          </a:r>
          <a:r>
            <a:rPr lang="en-US" dirty="0"/>
            <a:t> </a:t>
          </a:r>
          <a:r>
            <a:rPr lang="en-US" dirty="0" err="1"/>
            <a:t>hóa</a:t>
          </a:r>
          <a:r>
            <a:rPr lang="en-US" dirty="0"/>
            <a:t> </a:t>
          </a:r>
          <a:r>
            <a:rPr lang="en-US" dirty="0" err="1"/>
            <a:t>ứng</a:t>
          </a:r>
          <a:r>
            <a:rPr lang="en-US" dirty="0"/>
            <a:t> </a:t>
          </a:r>
          <a:r>
            <a:rPr lang="en-US" dirty="0" err="1"/>
            <a:t>xử</a:t>
          </a:r>
          <a:r>
            <a:rPr lang="en-US" dirty="0"/>
            <a:t>; </a:t>
          </a:r>
        </a:p>
        <a:p>
          <a:r>
            <a:rPr lang="en-US" dirty="0"/>
            <a:t>- </a:t>
          </a:r>
          <a:r>
            <a:rPr lang="en-US" dirty="0" err="1"/>
            <a:t>Phát</a:t>
          </a:r>
          <a:r>
            <a:rPr lang="en-US" dirty="0"/>
            <a:t> </a:t>
          </a:r>
          <a:r>
            <a:rPr lang="en-US" dirty="0" err="1"/>
            <a:t>hiện</a:t>
          </a:r>
          <a:r>
            <a:rPr lang="en-US" dirty="0"/>
            <a:t>, </a:t>
          </a:r>
          <a:r>
            <a:rPr lang="en-US" dirty="0" err="1"/>
            <a:t>ngăn</a:t>
          </a:r>
          <a:r>
            <a:rPr lang="en-US" dirty="0"/>
            <a:t> </a:t>
          </a:r>
          <a:r>
            <a:rPr lang="en-US" dirty="0" err="1"/>
            <a:t>chặn</a:t>
          </a:r>
          <a:r>
            <a:rPr lang="en-US" dirty="0"/>
            <a:t>, </a:t>
          </a:r>
          <a:r>
            <a:rPr lang="en-US" dirty="0" err="1"/>
            <a:t>xử</a:t>
          </a:r>
          <a:r>
            <a:rPr lang="en-US" dirty="0"/>
            <a:t> </a:t>
          </a:r>
          <a:r>
            <a:rPr lang="en-US" dirty="0" err="1"/>
            <a:t>lý</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trường</a:t>
          </a:r>
          <a:r>
            <a:rPr lang="en-US" dirty="0"/>
            <a:t> </a:t>
          </a:r>
          <a:r>
            <a:rPr lang="en-US" dirty="0" err="1"/>
            <a:t>hợp</a:t>
          </a:r>
          <a:r>
            <a:rPr lang="en-US" dirty="0"/>
            <a:t> vi </a:t>
          </a:r>
          <a:r>
            <a:rPr lang="en-US" dirty="0" err="1"/>
            <a:t>phạm</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pPr algn="ctr"/>
          <a:r>
            <a:rPr lang="en-US" dirty="0"/>
            <a:t>MỨC TỐT</a:t>
          </a:r>
        </a:p>
        <a:p>
          <a:pPr algn="l"/>
          <a:r>
            <a:rPr lang="en-US" dirty="0"/>
            <a:t>- </a:t>
          </a:r>
          <a:r>
            <a:rPr lang="en-US" dirty="0" err="1"/>
            <a:t>Tạo</a:t>
          </a:r>
          <a:r>
            <a:rPr lang="en-US" dirty="0"/>
            <a:t>  </a:t>
          </a:r>
          <a:r>
            <a:rPr lang="en-US" dirty="0" err="1"/>
            <a:t>môi</a:t>
          </a:r>
          <a:r>
            <a:rPr lang="en-US" dirty="0"/>
            <a:t> </a:t>
          </a:r>
          <a:r>
            <a:rPr lang="en-US" dirty="0" err="1"/>
            <a:t>trường</a:t>
          </a:r>
          <a:r>
            <a:rPr lang="en-US" dirty="0"/>
            <a:t> </a:t>
          </a:r>
          <a:r>
            <a:rPr lang="en-US" dirty="0" err="1"/>
            <a:t>văn</a:t>
          </a:r>
          <a:r>
            <a:rPr lang="en-US" dirty="0"/>
            <a:t> </a:t>
          </a:r>
          <a:r>
            <a:rPr lang="en-US" dirty="0" err="1"/>
            <a:t>hóa</a:t>
          </a:r>
          <a:r>
            <a:rPr lang="en-US" dirty="0"/>
            <a:t> </a:t>
          </a:r>
          <a:r>
            <a:rPr lang="en-US" dirty="0" err="1"/>
            <a:t>lành</a:t>
          </a:r>
          <a:r>
            <a:rPr lang="en-US" dirty="0"/>
            <a:t> </a:t>
          </a:r>
          <a:r>
            <a:rPr lang="en-US" dirty="0" err="1"/>
            <a:t>mạnh</a:t>
          </a:r>
          <a:r>
            <a:rPr lang="en-US" dirty="0"/>
            <a:t>, </a:t>
          </a:r>
          <a:r>
            <a:rPr lang="en-US" dirty="0" err="1"/>
            <a:t>thân</a:t>
          </a:r>
          <a:r>
            <a:rPr lang="en-US" dirty="0"/>
            <a:t> </a:t>
          </a:r>
          <a:r>
            <a:rPr lang="en-US" dirty="0" err="1"/>
            <a:t>thiện</a:t>
          </a:r>
          <a:r>
            <a:rPr lang="en-US" dirty="0"/>
            <a:t> </a:t>
          </a:r>
          <a:r>
            <a:rPr lang="en-US" dirty="0" err="1"/>
            <a:t>trong</a:t>
          </a:r>
          <a:r>
            <a:rPr lang="en-US" dirty="0"/>
            <a:t> </a:t>
          </a:r>
          <a:r>
            <a:rPr lang="en-US" dirty="0" err="1"/>
            <a:t>nhà</a:t>
          </a:r>
          <a:r>
            <a:rPr lang="en-US" dirty="0"/>
            <a:t> </a:t>
          </a:r>
          <a:r>
            <a:rPr lang="en-US" dirty="0" err="1"/>
            <a:t>trường</a:t>
          </a:r>
          <a:r>
            <a:rPr lang="en-US" dirty="0"/>
            <a:t> </a:t>
          </a:r>
          <a:r>
            <a:rPr lang="en-US" dirty="0" err="1"/>
            <a:t>và</a:t>
          </a:r>
          <a:r>
            <a:rPr lang="en-US" dirty="0"/>
            <a:t> </a:t>
          </a:r>
        </a:p>
        <a:p>
          <a:pPr algn="l"/>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đồng</a:t>
          </a:r>
          <a:r>
            <a:rPr lang="en-US" dirty="0"/>
            <a:t> </a:t>
          </a:r>
          <a:r>
            <a:rPr lang="en-US" dirty="0" err="1"/>
            <a:t>nghiệp</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6423513F-F3CB-42B4-B78D-AA715CA2B5F9}" type="presOf" srcId="{32687E06-E86C-4744-970D-EE37C80D39E7}" destId="{538B8B08-57BC-4824-93EF-6F24DA16217A}" srcOrd="0" destOrd="0" presId="urn:microsoft.com/office/officeart/2005/8/layout/hProcess9"/>
    <dgm:cxn modelId="{8A7CF167-69F1-48B2-B142-786E7282E3B4}" type="presOf" srcId="{6747D863-6317-46FE-8BE7-CB210DF54B7A}" destId="{D1B9C7C6-110F-4B63-8879-DCA4945F5A2D}"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CEFC4782-1359-497E-9111-670EE699C974}"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3917F0FD-2EA2-4950-B0F3-AE08A7557071}" type="presOf" srcId="{8B0EC618-DAC5-4348-B237-548B1145CAB8}" destId="{F7C69D7B-7C4E-4B96-8910-EE615B5FC344}" srcOrd="0" destOrd="0" presId="urn:microsoft.com/office/officeart/2005/8/layout/hProcess9"/>
    <dgm:cxn modelId="{419E2492-A280-4DB4-98DB-22FD49E85D77}" type="presParOf" srcId="{538B8B08-57BC-4824-93EF-6F24DA16217A}" destId="{3552A19B-2F18-406C-B836-EEC010281EF6}" srcOrd="0" destOrd="0" presId="urn:microsoft.com/office/officeart/2005/8/layout/hProcess9"/>
    <dgm:cxn modelId="{B46E4458-5AD4-4829-B44B-60AFB6D113C7}" type="presParOf" srcId="{538B8B08-57BC-4824-93EF-6F24DA16217A}" destId="{C83D6E28-2A84-46FF-AA9F-A4480D0EE105}" srcOrd="1" destOrd="0" presId="urn:microsoft.com/office/officeart/2005/8/layout/hProcess9"/>
    <dgm:cxn modelId="{8F838247-9273-482B-B978-2988B40BBD79}" type="presParOf" srcId="{C83D6E28-2A84-46FF-AA9F-A4480D0EE105}" destId="{D1B9C7C6-110F-4B63-8879-DCA4945F5A2D}" srcOrd="0" destOrd="0" presId="urn:microsoft.com/office/officeart/2005/8/layout/hProcess9"/>
    <dgm:cxn modelId="{50F28473-AA66-47A0-AACD-8C78C15AB3D6}" type="presParOf" srcId="{C83D6E28-2A84-46FF-AA9F-A4480D0EE105}" destId="{01F1904E-331C-4180-977B-4CD9B3E8549E}" srcOrd="1" destOrd="0" presId="urn:microsoft.com/office/officeart/2005/8/layout/hProcess9"/>
    <dgm:cxn modelId="{69640456-252A-4522-9288-3733509B4B1E}" type="presParOf" srcId="{C83D6E28-2A84-46FF-AA9F-A4480D0EE105}" destId="{F7C69D7B-7C4E-4B96-8910-EE615B5FC344}" srcOrd="2" destOrd="0" presId="urn:microsoft.com/office/officeart/2005/8/layout/hProcess9"/>
    <dgm:cxn modelId="{22277EBC-F27D-4A37-882D-F07AF9A61716}" type="presParOf" srcId="{C83D6E28-2A84-46FF-AA9F-A4480D0EE105}" destId="{7B5CFD11-0BEE-4649-80DF-621BC2373A44}" srcOrd="3" destOrd="0" presId="urn:microsoft.com/office/officeart/2005/8/layout/hProcess9"/>
    <dgm:cxn modelId="{F79B629C-065B-4043-971E-FE025F79AB7A}"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quy</a:t>
          </a:r>
          <a:r>
            <a:rPr lang="en-US" dirty="0"/>
            <a:t> </a:t>
          </a:r>
          <a:r>
            <a:rPr lang="en-US" dirty="0" err="1"/>
            <a:t>chế</a:t>
          </a:r>
          <a:r>
            <a:rPr lang="en-US" dirty="0"/>
            <a:t> </a:t>
          </a:r>
          <a:r>
            <a:rPr lang="en-US" dirty="0" err="1"/>
            <a:t>dân</a:t>
          </a:r>
          <a:r>
            <a:rPr lang="en-US" dirty="0"/>
            <a:t> </a:t>
          </a:r>
          <a:r>
            <a:rPr lang="en-US" dirty="0" err="1"/>
            <a:t>chủ</a:t>
          </a:r>
          <a:r>
            <a:rPr lang="en-US" dirty="0"/>
            <a:t> </a:t>
          </a:r>
          <a:r>
            <a:rPr lang="en-US" dirty="0" err="1"/>
            <a:t>cơ</a:t>
          </a:r>
          <a:r>
            <a:rPr lang="en-US" dirty="0"/>
            <a:t> </a:t>
          </a:r>
          <a:r>
            <a:rPr lang="en-US" dirty="0" err="1"/>
            <a:t>sở</a:t>
          </a:r>
          <a:r>
            <a:rPr lang="en-US" dirty="0"/>
            <a:t> ở </a:t>
          </a:r>
          <a:r>
            <a:rPr lang="en-US" dirty="0" err="1"/>
            <a:t>trường</a:t>
          </a:r>
          <a:r>
            <a:rPr lang="en-US" dirty="0"/>
            <a:t> </a:t>
          </a:r>
          <a:r>
            <a:rPr lang="en-US" dirty="0" err="1"/>
            <a:t>học</a:t>
          </a:r>
          <a:r>
            <a:rPr lang="en-US" dirty="0"/>
            <a:t> </a:t>
          </a:r>
          <a:r>
            <a:rPr lang="en-US" dirty="0" err="1"/>
            <a:t>theo</a:t>
          </a:r>
          <a:r>
            <a:rPr lang="en-US" dirty="0"/>
            <a:t> </a:t>
          </a:r>
          <a:r>
            <a:rPr lang="en-US" dirty="0" err="1"/>
            <a:t>quy</a:t>
          </a:r>
          <a:r>
            <a:rPr lang="en-US" dirty="0"/>
            <a:t> </a:t>
          </a:r>
          <a:r>
            <a:rPr lang="en-US" dirty="0" err="1"/>
            <a:t>định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khuyến</a:t>
          </a:r>
          <a:r>
            <a:rPr lang="en-US" dirty="0"/>
            <a:t> </a:t>
          </a:r>
          <a:r>
            <a:rPr lang="en-US" dirty="0" err="1"/>
            <a:t>khích</a:t>
          </a:r>
          <a:r>
            <a:rPr lang="en-US" dirty="0"/>
            <a:t> </a:t>
          </a:r>
          <a:r>
            <a:rPr lang="en-US" dirty="0" err="1"/>
            <a:t>mọi</a:t>
          </a:r>
          <a:r>
            <a:rPr lang="en-US" dirty="0"/>
            <a:t> </a:t>
          </a:r>
          <a:r>
            <a:rPr lang="en-US" dirty="0" err="1"/>
            <a:t>thành</a:t>
          </a:r>
          <a:r>
            <a:rPr lang="en-US" dirty="0"/>
            <a:t> </a:t>
          </a:r>
          <a:r>
            <a:rPr lang="en-US" dirty="0" err="1"/>
            <a:t>viên</a:t>
          </a:r>
          <a:r>
            <a:rPr lang="en-US" dirty="0"/>
            <a:t> </a:t>
          </a:r>
          <a:r>
            <a:rPr lang="en-US" dirty="0" err="1"/>
            <a:t>tham</a:t>
          </a:r>
          <a:r>
            <a:rPr lang="en-US" dirty="0"/>
            <a:t> </a:t>
          </a:r>
          <a:r>
            <a:rPr lang="en-US" dirty="0" err="1"/>
            <a:t>gia</a:t>
          </a:r>
          <a:r>
            <a:rPr lang="en-US" dirty="0"/>
            <a:t> </a:t>
          </a:r>
          <a:r>
            <a:rPr lang="en-US" dirty="0" err="1"/>
            <a:t>thực</a:t>
          </a:r>
          <a:r>
            <a:rPr lang="en-US" dirty="0"/>
            <a:t> </a:t>
          </a:r>
          <a:r>
            <a:rPr lang="en-US" dirty="0" err="1"/>
            <a:t>hiện</a:t>
          </a:r>
          <a:r>
            <a:rPr lang="en-US" dirty="0"/>
            <a:t> </a:t>
          </a:r>
          <a:r>
            <a:rPr lang="en-US" dirty="0" err="1"/>
            <a:t>quy</a:t>
          </a:r>
          <a:r>
            <a:rPr lang="en-US" dirty="0"/>
            <a:t> </a:t>
          </a:r>
          <a:r>
            <a:rPr lang="en-US" dirty="0" err="1"/>
            <a:t>chế</a:t>
          </a:r>
          <a:r>
            <a:rPr lang="en-US" dirty="0"/>
            <a:t> </a:t>
          </a:r>
          <a:r>
            <a:rPr lang="en-US" dirty="0" err="1"/>
            <a:t>dân</a:t>
          </a:r>
          <a:r>
            <a:rPr lang="en-US" dirty="0"/>
            <a:t> </a:t>
          </a:r>
          <a:r>
            <a:rPr lang="en-US" dirty="0" err="1"/>
            <a:t>chủ</a:t>
          </a:r>
          <a:r>
            <a:rPr lang="en-US" dirty="0"/>
            <a:t> ở </a:t>
          </a:r>
          <a:r>
            <a:rPr lang="en-US" dirty="0" err="1"/>
            <a:t>cơ</a:t>
          </a:r>
          <a:r>
            <a:rPr lang="en-US" dirty="0"/>
            <a:t> </a:t>
          </a:r>
          <a:r>
            <a:rPr lang="en-US" dirty="0" err="1"/>
            <a:t>sở</a:t>
          </a:r>
          <a:r>
            <a:rPr lang="en-US" dirty="0"/>
            <a:t>; </a:t>
          </a:r>
          <a:r>
            <a:rPr lang="en-US" dirty="0" err="1"/>
            <a:t>bảo</a:t>
          </a:r>
          <a:r>
            <a:rPr lang="en-US" dirty="0"/>
            <a:t> </a:t>
          </a:r>
          <a:r>
            <a:rPr lang="en-US" dirty="0" err="1"/>
            <a:t>vệ</a:t>
          </a:r>
          <a:r>
            <a:rPr lang="en-US" dirty="0"/>
            <a:t> </a:t>
          </a:r>
          <a:r>
            <a:rPr lang="en-US" dirty="0" err="1"/>
            <a:t>những</a:t>
          </a:r>
          <a:r>
            <a:rPr lang="en-US" dirty="0"/>
            <a:t> </a:t>
          </a:r>
          <a:r>
            <a:rPr lang="en-US" dirty="0" err="1"/>
            <a:t>cá</a:t>
          </a:r>
          <a:r>
            <a:rPr lang="en-US" dirty="0"/>
            <a:t> </a:t>
          </a:r>
          <a:r>
            <a:rPr lang="en-US" dirty="0" err="1"/>
            <a:t>nhân</a:t>
          </a:r>
          <a:r>
            <a:rPr lang="en-US" dirty="0"/>
            <a:t> </a:t>
          </a:r>
          <a:r>
            <a:rPr lang="en-US" dirty="0" err="1"/>
            <a:t>công</a:t>
          </a:r>
          <a:r>
            <a:rPr lang="en-US" dirty="0"/>
            <a:t> </a:t>
          </a:r>
          <a:r>
            <a:rPr lang="en-US" dirty="0" err="1"/>
            <a:t>khai</a:t>
          </a:r>
          <a:r>
            <a:rPr lang="en-US" dirty="0"/>
            <a:t> </a:t>
          </a:r>
          <a:r>
            <a:rPr lang="en-US" dirty="0" err="1"/>
            <a:t>bày</a:t>
          </a:r>
          <a:r>
            <a:rPr lang="en-US" dirty="0"/>
            <a:t> </a:t>
          </a:r>
          <a:r>
            <a:rPr lang="en-US" dirty="0" err="1"/>
            <a:t>tỏ</a:t>
          </a:r>
          <a:r>
            <a:rPr lang="en-US" dirty="0"/>
            <a:t> ý </a:t>
          </a:r>
          <a:r>
            <a:rPr lang="en-US" dirty="0" err="1"/>
            <a:t>kiến</a:t>
          </a:r>
          <a:r>
            <a:rPr lang="en-US" dirty="0"/>
            <a:t>; </a:t>
          </a:r>
          <a:r>
            <a:rPr lang="en-US" dirty="0" err="1"/>
            <a:t>phát</a:t>
          </a:r>
          <a:r>
            <a:rPr lang="en-US" dirty="0"/>
            <a:t> </a:t>
          </a:r>
          <a:r>
            <a:rPr lang="en-US" dirty="0" err="1"/>
            <a:t>hiện</a:t>
          </a:r>
          <a:r>
            <a:rPr lang="en-US" dirty="0"/>
            <a:t>, </a:t>
          </a:r>
          <a:r>
            <a:rPr lang="en-US" dirty="0" err="1"/>
            <a:t>ngăn</a:t>
          </a:r>
          <a:r>
            <a:rPr lang="en-US" dirty="0"/>
            <a:t> </a:t>
          </a:r>
          <a:r>
            <a:rPr lang="en-US" dirty="0" err="1"/>
            <a:t>chặn</a:t>
          </a:r>
          <a:r>
            <a:rPr lang="en-US" dirty="0"/>
            <a:t>, </a:t>
          </a:r>
          <a:r>
            <a:rPr lang="en-US" dirty="0" err="1"/>
            <a:t>xử</a:t>
          </a:r>
          <a:r>
            <a:rPr lang="en-US" dirty="0"/>
            <a:t> </a:t>
          </a:r>
          <a:r>
            <a:rPr lang="en-US" dirty="0" err="1"/>
            <a:t>lý</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trường</a:t>
          </a:r>
          <a:r>
            <a:rPr lang="en-US" dirty="0"/>
            <a:t> </a:t>
          </a:r>
          <a:r>
            <a:rPr lang="en-US" dirty="0" err="1"/>
            <a:t>hợp</a:t>
          </a:r>
          <a:r>
            <a:rPr lang="en-US" dirty="0"/>
            <a:t> vi </a:t>
          </a:r>
          <a:r>
            <a:rPr lang="en-US" dirty="0" err="1"/>
            <a:t>phạm</a:t>
          </a:r>
          <a:r>
            <a:rPr lang="en-US" dirty="0"/>
            <a:t> </a:t>
          </a:r>
          <a:r>
            <a:rPr lang="en-US" dirty="0" err="1"/>
            <a:t>quy</a:t>
          </a:r>
          <a:r>
            <a:rPr lang="en-US" dirty="0"/>
            <a:t> </a:t>
          </a:r>
          <a:r>
            <a:rPr lang="en-US" dirty="0" err="1"/>
            <a:t>chế</a:t>
          </a:r>
          <a:r>
            <a:rPr lang="en-US" dirty="0"/>
            <a:t> </a:t>
          </a:r>
          <a:r>
            <a:rPr lang="en-US" dirty="0" err="1"/>
            <a:t>dân</a:t>
          </a:r>
          <a:r>
            <a:rPr lang="en-US" dirty="0"/>
            <a:t> </a:t>
          </a:r>
          <a:r>
            <a:rPr lang="en-US" dirty="0" err="1"/>
            <a:t>chủ</a:t>
          </a:r>
          <a:r>
            <a:rPr lang="en-US" dirty="0"/>
            <a:t> ở </a:t>
          </a:r>
          <a:r>
            <a:rPr lang="en-US" dirty="0" err="1"/>
            <a:t>trong</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tạo</a:t>
          </a:r>
          <a:r>
            <a:rPr lang="en-US" dirty="0"/>
            <a:t> </a:t>
          </a:r>
          <a:r>
            <a:rPr lang="en-US" dirty="0" err="1"/>
            <a:t>lập</a:t>
          </a:r>
          <a:r>
            <a:rPr lang="en-US" dirty="0"/>
            <a:t> </a:t>
          </a:r>
          <a:r>
            <a:rPr lang="en-US" dirty="0" err="1"/>
            <a:t>được</a:t>
          </a:r>
          <a:r>
            <a:rPr lang="en-US" dirty="0"/>
            <a:t> </a:t>
          </a:r>
          <a:r>
            <a:rPr lang="en-US" dirty="0" err="1"/>
            <a:t>môi</a:t>
          </a:r>
          <a:r>
            <a:rPr lang="en-US" dirty="0"/>
            <a:t> </a:t>
          </a:r>
          <a:r>
            <a:rPr lang="en-US" dirty="0" err="1"/>
            <a:t>trường</a:t>
          </a:r>
          <a:r>
            <a:rPr lang="en-US" dirty="0"/>
            <a:t> </a:t>
          </a:r>
          <a:r>
            <a:rPr lang="en-US" dirty="0" err="1"/>
            <a:t>dân</a:t>
          </a:r>
          <a:r>
            <a:rPr lang="en-US" dirty="0"/>
            <a:t> </a:t>
          </a:r>
          <a:r>
            <a:rPr lang="en-US" dirty="0" err="1"/>
            <a:t>chủ</a:t>
          </a:r>
          <a:r>
            <a:rPr lang="en-US" dirty="0"/>
            <a:t> </a:t>
          </a:r>
          <a:r>
            <a:rPr lang="en-US" dirty="0" err="1"/>
            <a:t>trong</a:t>
          </a:r>
          <a:r>
            <a:rPr lang="en-US" dirty="0"/>
            <a:t> </a:t>
          </a:r>
          <a:r>
            <a:rPr lang="en-US" dirty="0" err="1"/>
            <a:t>nhà</a:t>
          </a:r>
          <a:r>
            <a:rPr lang="en-US" dirty="0"/>
            <a:t> </a:t>
          </a:r>
          <a:r>
            <a:rPr lang="en-US" dirty="0" err="1"/>
            <a:t>trường</a:t>
          </a:r>
          <a:r>
            <a:rPr lang="en-US" dirty="0"/>
            <a:t> </a:t>
          </a:r>
          <a:r>
            <a:rPr lang="en-US" dirty="0" err="1"/>
            <a:t>và</a:t>
          </a:r>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phổ</a:t>
          </a:r>
          <a:r>
            <a:rPr lang="en-US" dirty="0"/>
            <a:t> </a:t>
          </a:r>
          <a:r>
            <a:rPr lang="en-US" dirty="0" err="1"/>
            <a:t>thông</a:t>
          </a:r>
          <a:r>
            <a:rPr lang="en-US" dirty="0"/>
            <a:t> </a:t>
          </a:r>
          <a:r>
            <a:rPr lang="en-US" dirty="0" err="1"/>
            <a:t>về</a:t>
          </a:r>
          <a:r>
            <a:rPr lang="en-US" dirty="0"/>
            <a:t> </a:t>
          </a:r>
          <a:r>
            <a:rPr lang="en-US" dirty="0" err="1"/>
            <a:t>thực</a:t>
          </a:r>
          <a:r>
            <a:rPr lang="en-US" dirty="0"/>
            <a:t> </a:t>
          </a:r>
          <a:r>
            <a:rPr lang="en-US" dirty="0" err="1"/>
            <a:t>hiện</a:t>
          </a:r>
          <a:r>
            <a:rPr lang="en-US" dirty="0"/>
            <a:t> </a:t>
          </a:r>
          <a:r>
            <a:rPr lang="en-US" dirty="0" err="1"/>
            <a:t>dân</a:t>
          </a:r>
          <a:r>
            <a:rPr lang="en-US" dirty="0"/>
            <a:t> </a:t>
          </a:r>
          <a:r>
            <a:rPr lang="en-US" dirty="0" err="1"/>
            <a:t>chủ</a:t>
          </a:r>
          <a:r>
            <a:rPr lang="en-US" dirty="0"/>
            <a:t> </a:t>
          </a:r>
          <a:r>
            <a:rPr lang="en-US" dirty="0" err="1"/>
            <a:t>cơ</a:t>
          </a:r>
          <a:r>
            <a:rPr lang="en-US" dirty="0"/>
            <a:t> </a:t>
          </a:r>
          <a:r>
            <a:rPr lang="en-US" dirty="0" err="1"/>
            <a:t>sở</a:t>
          </a:r>
          <a:r>
            <a:rPr lang="en-US" dirty="0"/>
            <a:t> </a:t>
          </a:r>
          <a:r>
            <a:rPr lang="en-US" dirty="0" err="1"/>
            <a:t>trong</a:t>
          </a:r>
          <a:r>
            <a:rPr lang="en-US" dirty="0"/>
            <a:t> </a:t>
          </a:r>
          <a:r>
            <a:rPr lang="en-US" dirty="0" err="1"/>
            <a:t>nhà</a:t>
          </a:r>
          <a:r>
            <a:rPr lang="en-US" dirty="0"/>
            <a:t> </a:t>
          </a:r>
          <a:r>
            <a:rPr lang="en-US" dirty="0" err="1"/>
            <a:t>trường</a:t>
          </a:r>
          <a:r>
            <a:rPr lang="en-US" dirty="0"/>
            <a:t>.</a:t>
          </a:r>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29600B17-DB8C-4271-98AF-DE48C7C00153}" type="presOf" srcId="{F97F9165-05CA-4621-8AD6-22695A115968}" destId="{DA77809B-6729-456F-8231-F0AB83B553CF}" srcOrd="0" destOrd="0" presId="urn:microsoft.com/office/officeart/2005/8/layout/hProcess9"/>
    <dgm:cxn modelId="{ED74C04A-D880-4DF0-A788-4AF565217F74}" type="presOf" srcId="{8B0EC618-DAC5-4348-B237-548B1145CAB8}" destId="{F7C69D7B-7C4E-4B96-8910-EE615B5FC344}"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0025866F-AAF3-4AF5-A280-6497A0C2D1DD}" type="presOf" srcId="{6747D863-6317-46FE-8BE7-CB210DF54B7A}" destId="{D1B9C7C6-110F-4B63-8879-DCA4945F5A2D}" srcOrd="0" destOrd="0" presId="urn:microsoft.com/office/officeart/2005/8/layout/hProcess9"/>
    <dgm:cxn modelId="{DB0A7982-A78C-4BB7-AEED-F775E84CEC4B}" type="presOf" srcId="{32687E06-E86C-4744-970D-EE37C80D39E7}" destId="{538B8B08-57BC-4824-93EF-6F24DA16217A}"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E1783689-107D-45FA-B836-6140F6EACC5D}" type="presParOf" srcId="{538B8B08-57BC-4824-93EF-6F24DA16217A}" destId="{3552A19B-2F18-406C-B836-EEC010281EF6}" srcOrd="0" destOrd="0" presId="urn:microsoft.com/office/officeart/2005/8/layout/hProcess9"/>
    <dgm:cxn modelId="{569F7A7F-A1DF-46E9-84AB-BB679C091F28}" type="presParOf" srcId="{538B8B08-57BC-4824-93EF-6F24DA16217A}" destId="{C83D6E28-2A84-46FF-AA9F-A4480D0EE105}" srcOrd="1" destOrd="0" presId="urn:microsoft.com/office/officeart/2005/8/layout/hProcess9"/>
    <dgm:cxn modelId="{D671994C-545D-4690-A5AB-BAEDE6AEAF01}" type="presParOf" srcId="{C83D6E28-2A84-46FF-AA9F-A4480D0EE105}" destId="{D1B9C7C6-110F-4B63-8879-DCA4945F5A2D}" srcOrd="0" destOrd="0" presId="urn:microsoft.com/office/officeart/2005/8/layout/hProcess9"/>
    <dgm:cxn modelId="{75844DEB-15AD-45C4-AF14-F6C6E76C48F6}" type="presParOf" srcId="{C83D6E28-2A84-46FF-AA9F-A4480D0EE105}" destId="{01F1904E-331C-4180-977B-4CD9B3E8549E}" srcOrd="1" destOrd="0" presId="urn:microsoft.com/office/officeart/2005/8/layout/hProcess9"/>
    <dgm:cxn modelId="{6539A836-76B0-4B1D-B47D-69476997C19F}" type="presParOf" srcId="{C83D6E28-2A84-46FF-AA9F-A4480D0EE105}" destId="{F7C69D7B-7C4E-4B96-8910-EE615B5FC344}" srcOrd="2" destOrd="0" presId="urn:microsoft.com/office/officeart/2005/8/layout/hProcess9"/>
    <dgm:cxn modelId="{71CE3F62-C1CA-4950-8272-CEB0DE2B8B8A}" type="presParOf" srcId="{C83D6E28-2A84-46FF-AA9F-A4480D0EE105}" destId="{7B5CFD11-0BEE-4649-80DF-621BC2373A44}" srcOrd="3" destOrd="0" presId="urn:microsoft.com/office/officeart/2005/8/layout/hProcess9"/>
    <dgm:cxn modelId="{CACB0D93-F41E-47FE-BA24-97B329AF6C7C}"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quy</a:t>
          </a:r>
          <a:r>
            <a:rPr lang="en-US" dirty="0"/>
            <a:t> </a:t>
          </a:r>
          <a:r>
            <a:rPr lang="en-US" dirty="0" err="1"/>
            <a:t>định</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về</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khuyến</a:t>
          </a:r>
          <a:r>
            <a:rPr lang="en-US" dirty="0"/>
            <a:t> </a:t>
          </a:r>
          <a:r>
            <a:rPr lang="en-US" dirty="0" err="1"/>
            <a:t>khích</a:t>
          </a:r>
          <a:r>
            <a:rPr lang="en-US" dirty="0"/>
            <a:t> </a:t>
          </a:r>
          <a:r>
            <a:rPr lang="en-US" dirty="0" err="1"/>
            <a:t>các</a:t>
          </a:r>
          <a:r>
            <a:rPr lang="en-US" dirty="0"/>
            <a:t> </a:t>
          </a:r>
          <a:r>
            <a:rPr lang="en-US" dirty="0" err="1"/>
            <a:t>thành</a:t>
          </a:r>
          <a:r>
            <a:rPr lang="en-US" dirty="0"/>
            <a:t> </a:t>
          </a:r>
          <a:r>
            <a:rPr lang="en-US" dirty="0" err="1"/>
            <a:t>viên</a:t>
          </a:r>
          <a:r>
            <a:rPr lang="en-US" dirty="0"/>
            <a:t> </a:t>
          </a:r>
          <a:r>
            <a:rPr lang="en-US" dirty="0" err="1"/>
            <a:t>tham</a:t>
          </a:r>
          <a:r>
            <a:rPr lang="en-US" dirty="0"/>
            <a:t> </a:t>
          </a:r>
          <a:r>
            <a:rPr lang="en-US" dirty="0" err="1"/>
            <a:t>gia</a:t>
          </a:r>
          <a:r>
            <a:rPr lang="en-US" dirty="0"/>
            <a:t> </a:t>
          </a:r>
          <a:r>
            <a:rPr lang="en-US" dirty="0" err="1"/>
            <a:t>xây</a:t>
          </a:r>
          <a:r>
            <a:rPr lang="en-US" dirty="0"/>
            <a:t> </a:t>
          </a:r>
          <a:r>
            <a:rPr lang="en-US" dirty="0" err="1"/>
            <a:t>dựng</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r>
            <a:rPr lang="en-US" dirty="0"/>
            <a:t>; </a:t>
          </a:r>
          <a:r>
            <a:rPr lang="en-US" dirty="0" err="1"/>
            <a:t>phát</a:t>
          </a:r>
          <a:r>
            <a:rPr lang="en-US" dirty="0"/>
            <a:t> </a:t>
          </a:r>
          <a:r>
            <a:rPr lang="en-US" dirty="0" err="1"/>
            <a:t>hiện</a:t>
          </a:r>
          <a:r>
            <a:rPr lang="en-US" dirty="0"/>
            <a:t>, </a:t>
          </a:r>
          <a:r>
            <a:rPr lang="en-US" dirty="0" err="1"/>
            <a:t>ngăn</a:t>
          </a:r>
          <a:r>
            <a:rPr lang="en-US" dirty="0"/>
            <a:t> </a:t>
          </a:r>
          <a:r>
            <a:rPr lang="en-US" dirty="0" err="1"/>
            <a:t>chặn</a:t>
          </a:r>
          <a:r>
            <a:rPr lang="en-US" dirty="0"/>
            <a:t>, </a:t>
          </a:r>
          <a:r>
            <a:rPr lang="en-US" dirty="0" err="1"/>
            <a:t>xử</a:t>
          </a:r>
          <a:r>
            <a:rPr lang="en-US" dirty="0"/>
            <a:t> </a:t>
          </a:r>
          <a:r>
            <a:rPr lang="en-US" dirty="0" err="1"/>
            <a:t>lý</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trường</a:t>
          </a:r>
          <a:r>
            <a:rPr lang="en-US" dirty="0"/>
            <a:t> </a:t>
          </a:r>
          <a:r>
            <a:rPr lang="en-US" dirty="0" err="1"/>
            <a:t>hợp</a:t>
          </a:r>
          <a:r>
            <a:rPr lang="en-US" dirty="0"/>
            <a:t> vi </a:t>
          </a:r>
          <a:r>
            <a:rPr lang="en-US" dirty="0" err="1"/>
            <a:t>phạm</a:t>
          </a:r>
          <a:r>
            <a:rPr lang="en-US" dirty="0"/>
            <a:t> </a:t>
          </a:r>
          <a:r>
            <a:rPr lang="en-US" dirty="0" err="1"/>
            <a:t>quy</a:t>
          </a:r>
          <a:r>
            <a:rPr lang="en-US" dirty="0"/>
            <a:t> </a:t>
          </a:r>
          <a:r>
            <a:rPr lang="en-US" dirty="0" err="1"/>
            <a:t>định</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về</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tạo</a:t>
          </a:r>
          <a:r>
            <a:rPr lang="en-US" dirty="0"/>
            <a:t> </a:t>
          </a:r>
          <a:r>
            <a:rPr lang="en-US" dirty="0" err="1"/>
            <a:t>lập</a:t>
          </a:r>
          <a:r>
            <a:rPr lang="en-US" dirty="0"/>
            <a:t> </a:t>
          </a:r>
          <a:r>
            <a:rPr lang="en-US" dirty="0" err="1"/>
            <a:t>được</a:t>
          </a:r>
          <a:r>
            <a:rPr lang="en-US" dirty="0"/>
            <a:t> </a:t>
          </a:r>
          <a:r>
            <a:rPr lang="en-US" dirty="0" err="1"/>
            <a:t>mô</a:t>
          </a:r>
          <a:r>
            <a:rPr lang="en-US" dirty="0"/>
            <a:t> </a:t>
          </a:r>
          <a:r>
            <a:rPr lang="en-US" dirty="0" err="1"/>
            <a:t>hình</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r>
            <a:rPr lang="en-US" dirty="0"/>
            <a:t> </a:t>
          </a:r>
          <a:r>
            <a:rPr lang="en-US" dirty="0" err="1"/>
            <a:t>và</a:t>
          </a:r>
          <a:r>
            <a:rPr lang="en-US" dirty="0"/>
            <a:t> </a:t>
          </a:r>
          <a:r>
            <a:rPr lang="en-US" dirty="0" err="1"/>
            <a:t>hướng</a:t>
          </a:r>
          <a:r>
            <a:rPr lang="en-US" dirty="0"/>
            <a:t> </a:t>
          </a:r>
          <a:r>
            <a:rPr lang="en-US" dirty="0" err="1"/>
            <a:t>dẫn</a:t>
          </a:r>
          <a:r>
            <a:rPr lang="en-US" dirty="0"/>
            <a:t>, </a:t>
          </a:r>
          <a:r>
            <a:rPr lang="en-US" dirty="0" err="1"/>
            <a:t>hỗ</a:t>
          </a:r>
          <a:r>
            <a:rPr lang="en-US" dirty="0"/>
            <a:t> </a:t>
          </a:r>
          <a:r>
            <a:rPr lang="en-US" dirty="0" err="1"/>
            <a:t>trợ</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cơ</a:t>
          </a:r>
          <a:r>
            <a:rPr lang="en-US" dirty="0"/>
            <a:t> </a:t>
          </a:r>
          <a:r>
            <a:rPr lang="en-US" dirty="0" err="1"/>
            <a:t>sở</a:t>
          </a:r>
          <a:r>
            <a:rPr lang="en-US" dirty="0"/>
            <a:t> </a:t>
          </a:r>
          <a:r>
            <a:rPr lang="en-US" dirty="0" err="1"/>
            <a:t>giáo</a:t>
          </a:r>
          <a:r>
            <a:rPr lang="en-US" dirty="0"/>
            <a:t> dục </a:t>
          </a:r>
          <a:r>
            <a:rPr lang="en-US" dirty="0" err="1"/>
            <a:t>phổ</a:t>
          </a:r>
          <a:r>
            <a:rPr lang="en-US" dirty="0"/>
            <a:t> </a:t>
          </a:r>
          <a:r>
            <a:rPr lang="en-US" dirty="0" err="1"/>
            <a:t>thông</a:t>
          </a:r>
          <a:r>
            <a:rPr lang="en-US" dirty="0"/>
            <a:t> </a:t>
          </a:r>
          <a:r>
            <a:rPr lang="en-US" dirty="0" err="1"/>
            <a:t>về</a:t>
          </a:r>
          <a:r>
            <a:rPr lang="en-US" dirty="0"/>
            <a:t> </a:t>
          </a:r>
          <a:r>
            <a:rPr lang="en-US" dirty="0" err="1"/>
            <a:t>xây</a:t>
          </a:r>
          <a:r>
            <a:rPr lang="en-US" dirty="0"/>
            <a:t> </a:t>
          </a:r>
          <a:r>
            <a:rPr lang="en-US" dirty="0" err="1"/>
            <a:t>dựng</a:t>
          </a:r>
          <a:r>
            <a:rPr lang="en-US" dirty="0"/>
            <a:t> </a:t>
          </a:r>
          <a:r>
            <a:rPr lang="en-US" dirty="0" err="1"/>
            <a:t>trường</a:t>
          </a:r>
          <a:r>
            <a:rPr lang="en-US" dirty="0"/>
            <a:t> </a:t>
          </a:r>
          <a:r>
            <a:rPr lang="en-US" dirty="0" err="1"/>
            <a:t>học</a:t>
          </a:r>
          <a:r>
            <a:rPr lang="en-US" dirty="0"/>
            <a:t> an </a:t>
          </a:r>
          <a:r>
            <a:rPr lang="en-US" dirty="0" err="1"/>
            <a:t>toàn</a:t>
          </a:r>
          <a:r>
            <a:rPr lang="en-US" dirty="0"/>
            <a:t>, </a:t>
          </a:r>
          <a:r>
            <a:rPr lang="en-US" dirty="0" err="1"/>
            <a:t>phòng</a:t>
          </a:r>
          <a:r>
            <a:rPr lang="en-US" dirty="0"/>
            <a:t> </a:t>
          </a:r>
          <a:r>
            <a:rPr lang="en-US" dirty="0" err="1"/>
            <a:t>chống</a:t>
          </a:r>
          <a:r>
            <a:rPr lang="en-US" dirty="0"/>
            <a:t> </a:t>
          </a:r>
          <a:r>
            <a:rPr lang="en-US" dirty="0" err="1"/>
            <a:t>bạo</a:t>
          </a:r>
          <a:r>
            <a:rPr lang="en-US" dirty="0"/>
            <a:t> </a:t>
          </a:r>
          <a:r>
            <a:rPr lang="en-US" dirty="0" err="1"/>
            <a:t>lực</a:t>
          </a:r>
          <a:r>
            <a:rPr lang="en-US" dirty="0"/>
            <a:t> </a:t>
          </a:r>
          <a:r>
            <a:rPr lang="en-US" dirty="0" err="1"/>
            <a:t>học</a:t>
          </a:r>
          <a:r>
            <a:rPr lang="en-US" dirty="0"/>
            <a:t> </a:t>
          </a:r>
          <a:r>
            <a:rPr lang="en-US" dirty="0" err="1"/>
            <a:t>đường</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F7E08433-F731-4EF2-8D13-37E48FF5E32B}" type="presOf" srcId="{F97F9165-05CA-4621-8AD6-22695A115968}" destId="{DA77809B-6729-456F-8231-F0AB83B553CF}"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23DC0981-D20A-4AA8-BC8D-9C7339EA01B8}" type="presOf" srcId="{8B0EC618-DAC5-4348-B237-548B1145CAB8}" destId="{F7C69D7B-7C4E-4B96-8910-EE615B5FC344}" srcOrd="0" destOrd="0" presId="urn:microsoft.com/office/officeart/2005/8/layout/hProcess9"/>
    <dgm:cxn modelId="{8CBBB4BC-C534-49AF-907E-0C8BE57D40BA}" type="presOf" srcId="{6747D863-6317-46FE-8BE7-CB210DF54B7A}" destId="{D1B9C7C6-110F-4B63-8879-DCA4945F5A2D}" srcOrd="0" destOrd="0" presId="urn:microsoft.com/office/officeart/2005/8/layout/hProcess9"/>
    <dgm:cxn modelId="{04A28CCA-148C-4A22-84F4-B83537EFEEDF}" type="presOf" srcId="{32687E06-E86C-4744-970D-EE37C80D39E7}" destId="{538B8B08-57BC-4824-93EF-6F24DA16217A}"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4B5FEF2C-2604-403F-9804-018D8EAEC217}" type="presParOf" srcId="{538B8B08-57BC-4824-93EF-6F24DA16217A}" destId="{3552A19B-2F18-406C-B836-EEC010281EF6}" srcOrd="0" destOrd="0" presId="urn:microsoft.com/office/officeart/2005/8/layout/hProcess9"/>
    <dgm:cxn modelId="{BC6745BD-ED7D-4195-8691-AA0E6826B597}" type="presParOf" srcId="{538B8B08-57BC-4824-93EF-6F24DA16217A}" destId="{C83D6E28-2A84-46FF-AA9F-A4480D0EE105}" srcOrd="1" destOrd="0" presId="urn:microsoft.com/office/officeart/2005/8/layout/hProcess9"/>
    <dgm:cxn modelId="{176C4CB2-4C68-4EB7-AACE-EF6D646346A8}" type="presParOf" srcId="{C83D6E28-2A84-46FF-AA9F-A4480D0EE105}" destId="{D1B9C7C6-110F-4B63-8879-DCA4945F5A2D}" srcOrd="0" destOrd="0" presId="urn:microsoft.com/office/officeart/2005/8/layout/hProcess9"/>
    <dgm:cxn modelId="{AA7D1919-BA84-4824-808E-D07B571A791D}" type="presParOf" srcId="{C83D6E28-2A84-46FF-AA9F-A4480D0EE105}" destId="{01F1904E-331C-4180-977B-4CD9B3E8549E}" srcOrd="1" destOrd="0" presId="urn:microsoft.com/office/officeart/2005/8/layout/hProcess9"/>
    <dgm:cxn modelId="{7D172639-F196-4B14-8055-95649E701228}" type="presParOf" srcId="{C83D6E28-2A84-46FF-AA9F-A4480D0EE105}" destId="{F7C69D7B-7C4E-4B96-8910-EE615B5FC344}" srcOrd="2" destOrd="0" presId="urn:microsoft.com/office/officeart/2005/8/layout/hProcess9"/>
    <dgm:cxn modelId="{D66BBC9E-2D79-4C63-A6B8-C120C6B6C3EA}" type="presParOf" srcId="{C83D6E28-2A84-46FF-AA9F-A4480D0EE105}" destId="{7B5CFD11-0BEE-4649-80DF-621BC2373A44}" srcOrd="3" destOrd="0" presId="urn:microsoft.com/office/officeart/2005/8/layout/hProcess9"/>
    <dgm:cxn modelId="{2FAA0B66-3736-4B88-9429-A7D60219E8BB}"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tổ</a:t>
          </a:r>
          <a:r>
            <a:rPr lang="en-US" dirty="0"/>
            <a:t> </a:t>
          </a:r>
          <a:r>
            <a:rPr lang="en-US" dirty="0" err="1"/>
            <a:t>chức</a:t>
          </a:r>
          <a:r>
            <a:rPr lang="en-US" dirty="0"/>
            <a:t> </a:t>
          </a:r>
          <a:r>
            <a:rPr lang="en-US" dirty="0" err="1"/>
            <a:t>cung</a:t>
          </a:r>
          <a:r>
            <a:rPr lang="en-US" dirty="0"/>
            <a:t> </a:t>
          </a:r>
          <a:r>
            <a:rPr lang="en-US" dirty="0" err="1"/>
            <a:t>cấp</a:t>
          </a:r>
          <a:r>
            <a:rPr lang="en-US" dirty="0"/>
            <a:t> </a:t>
          </a:r>
          <a:r>
            <a:rPr lang="en-US" dirty="0" err="1"/>
            <a:t>thông</a:t>
          </a:r>
          <a:r>
            <a:rPr lang="en-US" dirty="0"/>
            <a:t> tin </a:t>
          </a:r>
          <a:r>
            <a:rPr lang="en-US" dirty="0" err="1"/>
            <a:t>về</a:t>
          </a:r>
          <a:r>
            <a:rPr lang="en-US" dirty="0"/>
            <a:t> </a:t>
          </a:r>
          <a:r>
            <a:rPr lang="en-US" dirty="0" err="1"/>
            <a:t>chương</a:t>
          </a:r>
          <a:r>
            <a:rPr lang="en-US" dirty="0"/>
            <a:t> </a:t>
          </a:r>
          <a:r>
            <a:rPr lang="en-US" dirty="0" err="1"/>
            <a:t>trình</a:t>
          </a:r>
          <a:r>
            <a:rPr lang="en-US" dirty="0"/>
            <a:t> </a:t>
          </a:r>
          <a:r>
            <a:rPr lang="en-US" dirty="0" err="1"/>
            <a:t>và</a:t>
          </a:r>
          <a:r>
            <a:rPr lang="en-US" dirty="0"/>
            <a:t> </a:t>
          </a:r>
          <a:r>
            <a:rPr lang="en-US" dirty="0" err="1"/>
            <a:t>kế</a:t>
          </a:r>
          <a:r>
            <a:rPr lang="en-US" dirty="0"/>
            <a:t> </a:t>
          </a:r>
          <a:r>
            <a:rPr lang="en-US" dirty="0" err="1"/>
            <a:t>hoạch</a:t>
          </a:r>
          <a:r>
            <a:rPr lang="en-US" dirty="0"/>
            <a:t> </a:t>
          </a:r>
          <a:r>
            <a:rPr lang="en-US" dirty="0" err="1"/>
            <a:t>dạy</a:t>
          </a:r>
          <a:r>
            <a:rPr lang="en-US" dirty="0"/>
            <a:t> </a:t>
          </a:r>
          <a:r>
            <a:rPr lang="en-US" dirty="0" err="1"/>
            <a:t>học</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cho</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phối</a:t>
          </a:r>
          <a:r>
            <a:rPr lang="en-US" dirty="0"/>
            <a:t> </a:t>
          </a:r>
          <a:r>
            <a:rPr lang="en-US" dirty="0" err="1"/>
            <a:t>hợp</a:t>
          </a:r>
          <a:r>
            <a:rPr lang="en-US" dirty="0"/>
            <a:t> </a:t>
          </a:r>
          <a:r>
            <a:rPr lang="en-US" dirty="0" err="1"/>
            <a:t>với</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thực</a:t>
          </a:r>
          <a:r>
            <a:rPr lang="en-US" dirty="0"/>
            <a:t> </a:t>
          </a:r>
          <a:r>
            <a:rPr lang="en-US" dirty="0" err="1"/>
            <a:t>hiện</a:t>
          </a:r>
          <a:r>
            <a:rPr lang="en-US" dirty="0"/>
            <a:t> </a:t>
          </a:r>
          <a:r>
            <a:rPr lang="en-US" dirty="0" err="1"/>
            <a:t>chương</a:t>
          </a:r>
          <a:r>
            <a:rPr lang="en-US" dirty="0"/>
            <a:t> </a:t>
          </a:r>
          <a:r>
            <a:rPr lang="en-US" dirty="0" err="1"/>
            <a:t>trình</a:t>
          </a:r>
          <a:r>
            <a:rPr lang="en-US" dirty="0"/>
            <a:t> </a:t>
          </a:r>
          <a:r>
            <a:rPr lang="en-US" dirty="0" err="1"/>
            <a:t>và</a:t>
          </a:r>
          <a:r>
            <a:rPr lang="en-US" dirty="0"/>
            <a:t> </a:t>
          </a:r>
          <a:r>
            <a:rPr lang="en-US" dirty="0" err="1"/>
            <a:t>kế</a:t>
          </a:r>
          <a:r>
            <a:rPr lang="en-US" dirty="0"/>
            <a:t> </a:t>
          </a:r>
          <a:r>
            <a:rPr lang="en-US" dirty="0" err="1"/>
            <a:t>hoạch</a:t>
          </a:r>
          <a:r>
            <a:rPr lang="en-US" dirty="0"/>
            <a:t> </a:t>
          </a:r>
          <a:r>
            <a:rPr lang="en-US" dirty="0" err="1"/>
            <a:t>dạy</a:t>
          </a:r>
          <a:r>
            <a:rPr lang="en-US" dirty="0"/>
            <a:t> </a:t>
          </a:r>
          <a:r>
            <a:rPr lang="en-US" dirty="0" err="1"/>
            <a:t>học</a:t>
          </a:r>
          <a:r>
            <a:rPr lang="en-US" dirty="0"/>
            <a:t> </a:t>
          </a:r>
          <a:r>
            <a:rPr lang="en-US" dirty="0" err="1"/>
            <a:t>nhà</a:t>
          </a:r>
          <a:r>
            <a:rPr lang="en-US" dirty="0"/>
            <a:t> </a:t>
          </a:r>
          <a:r>
            <a:rPr lang="en-US" dirty="0" err="1"/>
            <a:t>trường</a:t>
          </a:r>
          <a:r>
            <a:rPr lang="en-US" dirty="0"/>
            <a:t>; </a:t>
          </a:r>
          <a:r>
            <a:rPr lang="en-US" dirty="0" err="1"/>
            <a:t>công</a:t>
          </a:r>
          <a:r>
            <a:rPr lang="en-US" dirty="0"/>
            <a:t> </a:t>
          </a:r>
          <a:r>
            <a:rPr lang="en-US" dirty="0" err="1"/>
            <a:t>khai</a:t>
          </a:r>
          <a:r>
            <a:rPr lang="en-US" dirty="0"/>
            <a:t>, minh </a:t>
          </a:r>
          <a:r>
            <a:rPr lang="en-US" dirty="0" err="1"/>
            <a:t>bạch</a:t>
          </a:r>
          <a:r>
            <a:rPr lang="en-US" dirty="0"/>
            <a:t> </a:t>
          </a:r>
          <a:r>
            <a:rPr lang="en-US" dirty="0" err="1"/>
            <a:t>các</a:t>
          </a:r>
          <a:r>
            <a:rPr lang="en-US" dirty="0"/>
            <a:t> </a:t>
          </a:r>
          <a:r>
            <a:rPr lang="en-US" dirty="0" err="1"/>
            <a:t>thông</a:t>
          </a:r>
          <a:r>
            <a:rPr lang="en-US" dirty="0"/>
            <a:t> tin </a:t>
          </a:r>
          <a:r>
            <a:rPr lang="en-US" dirty="0" err="1"/>
            <a:t>về</a:t>
          </a:r>
          <a:r>
            <a:rPr lang="en-US" dirty="0"/>
            <a:t> </a:t>
          </a:r>
          <a:r>
            <a:rPr lang="en-US" dirty="0" err="1"/>
            <a:t>kết</a:t>
          </a:r>
          <a:r>
            <a:rPr lang="en-US" dirty="0"/>
            <a:t> </a:t>
          </a:r>
          <a:r>
            <a:rPr lang="en-US" dirty="0" err="1"/>
            <a:t>quả</a:t>
          </a:r>
          <a:r>
            <a:rPr lang="en-US" dirty="0"/>
            <a:t> </a:t>
          </a:r>
          <a:r>
            <a:rPr lang="en-US" dirty="0" err="1"/>
            <a:t>thực</a:t>
          </a:r>
          <a:r>
            <a:rPr lang="en-US" dirty="0"/>
            <a:t> </a:t>
          </a:r>
          <a:r>
            <a:rPr lang="en-US" dirty="0" err="1"/>
            <a:t>hiện</a:t>
          </a:r>
          <a:r>
            <a:rPr lang="en-US" dirty="0"/>
            <a:t> </a:t>
          </a:r>
          <a:r>
            <a:rPr lang="en-US" dirty="0" err="1"/>
            <a:t>chương</a:t>
          </a:r>
          <a:r>
            <a:rPr lang="en-US" dirty="0"/>
            <a:t> </a:t>
          </a:r>
          <a:r>
            <a:rPr lang="en-US" dirty="0" err="1"/>
            <a:t>trình</a:t>
          </a:r>
          <a:r>
            <a:rPr lang="en-US" dirty="0"/>
            <a:t> </a:t>
          </a:r>
          <a:r>
            <a:rPr lang="en-US" dirty="0" err="1"/>
            <a:t>và</a:t>
          </a:r>
          <a:r>
            <a:rPr lang="en-US" dirty="0"/>
            <a:t> </a:t>
          </a:r>
          <a:r>
            <a:rPr lang="en-US" dirty="0" err="1"/>
            <a:t>kế</a:t>
          </a:r>
          <a:r>
            <a:rPr lang="en-US" dirty="0"/>
            <a:t> </a:t>
          </a:r>
          <a:r>
            <a:rPr lang="en-US" dirty="0" err="1"/>
            <a:t>hoạch</a:t>
          </a:r>
          <a:r>
            <a:rPr lang="en-US" dirty="0"/>
            <a:t> </a:t>
          </a:r>
          <a:r>
            <a:rPr lang="en-US" dirty="0" err="1"/>
            <a:t>dạy</a:t>
          </a:r>
          <a:r>
            <a:rPr lang="en-US" dirty="0"/>
            <a:t> </a:t>
          </a:r>
          <a:r>
            <a:rPr lang="en-US" dirty="0" err="1"/>
            <a:t>học</a:t>
          </a:r>
          <a:r>
            <a:rPr lang="en-US" dirty="0"/>
            <a:t> </a:t>
          </a:r>
          <a:r>
            <a:rPr lang="en-US" dirty="0" err="1"/>
            <a:t>của</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giải</a:t>
          </a:r>
          <a:r>
            <a:rPr lang="en-US" dirty="0"/>
            <a:t> </a:t>
          </a:r>
          <a:r>
            <a:rPr lang="en-US" dirty="0" err="1"/>
            <a:t>quyết</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thông</a:t>
          </a:r>
          <a:r>
            <a:rPr lang="en-US" dirty="0"/>
            <a:t> tin </a:t>
          </a:r>
          <a:r>
            <a:rPr lang="en-US" dirty="0" err="1"/>
            <a:t>phản</a:t>
          </a:r>
          <a:r>
            <a:rPr lang="en-US" dirty="0"/>
            <a:t> </a:t>
          </a:r>
          <a:r>
            <a:rPr lang="en-US" dirty="0" err="1"/>
            <a:t>hồi</a:t>
          </a:r>
          <a:r>
            <a:rPr lang="en-US" dirty="0"/>
            <a:t> </a:t>
          </a:r>
          <a:r>
            <a:rPr lang="en-US" dirty="0" err="1"/>
            <a:t>từ</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về</a:t>
          </a:r>
          <a:r>
            <a:rPr lang="en-US" dirty="0"/>
            <a:t> </a:t>
          </a:r>
          <a:r>
            <a:rPr lang="en-US" dirty="0" err="1"/>
            <a:t>thực</a:t>
          </a:r>
          <a:r>
            <a:rPr lang="en-US" dirty="0"/>
            <a:t> </a:t>
          </a:r>
          <a:r>
            <a:rPr lang="en-US" dirty="0" err="1"/>
            <a:t>hiện</a:t>
          </a:r>
          <a:r>
            <a:rPr lang="en-US" dirty="0"/>
            <a:t> </a:t>
          </a:r>
          <a:r>
            <a:rPr lang="en-US" dirty="0" err="1"/>
            <a:t>chương</a:t>
          </a:r>
          <a:r>
            <a:rPr lang="en-US" dirty="0"/>
            <a:t> </a:t>
          </a:r>
          <a:r>
            <a:rPr lang="en-US" dirty="0" err="1"/>
            <a:t>trình</a:t>
          </a:r>
          <a:r>
            <a:rPr lang="en-US" dirty="0"/>
            <a:t> </a:t>
          </a:r>
          <a:r>
            <a:rPr lang="en-US" dirty="0" err="1"/>
            <a:t>và</a:t>
          </a:r>
          <a:r>
            <a:rPr lang="en-US" dirty="0"/>
            <a:t> </a:t>
          </a:r>
          <a:r>
            <a:rPr lang="en-US" dirty="0" err="1"/>
            <a:t>kế</a:t>
          </a:r>
          <a:r>
            <a:rPr lang="en-US" dirty="0"/>
            <a:t> </a:t>
          </a:r>
          <a:r>
            <a:rPr lang="en-US" dirty="0" err="1"/>
            <a:t>hoạch</a:t>
          </a:r>
          <a:r>
            <a:rPr lang="en-US" dirty="0"/>
            <a:t> </a:t>
          </a:r>
          <a:r>
            <a:rPr lang="en-US" dirty="0" err="1"/>
            <a:t>dạy</a:t>
          </a:r>
          <a:r>
            <a:rPr lang="en-US" dirty="0"/>
            <a:t> </a:t>
          </a:r>
          <a:r>
            <a:rPr lang="en-US" dirty="0" err="1"/>
            <a:t>học</a:t>
          </a:r>
          <a:r>
            <a:rPr lang="en-US" dirty="0"/>
            <a:t> </a:t>
          </a:r>
          <a:r>
            <a:rPr lang="en-US" dirty="0" err="1"/>
            <a:t>của</a:t>
          </a:r>
          <a:r>
            <a:rPr lang="en-US" dirty="0"/>
            <a:t> </a:t>
          </a:r>
          <a:r>
            <a:rPr lang="en-US" dirty="0" err="1"/>
            <a:t>nhà</a:t>
          </a:r>
          <a:r>
            <a:rPr lang="en-US" dirty="0"/>
            <a:t> </a:t>
          </a:r>
          <a:r>
            <a:rPr lang="en-US" dirty="0" err="1"/>
            <a:t>trường</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01E7F06D-A7E9-400C-B183-F94236A9B267}" srcId="{32687E06-E86C-4744-970D-EE37C80D39E7}" destId="{6747D863-6317-46FE-8BE7-CB210DF54B7A}" srcOrd="0" destOrd="0" parTransId="{F8AAC3CA-6E10-4DDB-9C51-8135BDA0F23A}" sibTransId="{CDF95A9E-FF38-4122-933C-B3B229E57CB2}"/>
    <dgm:cxn modelId="{A3865D57-7B8F-423C-869A-ABD2A5B869CB}" type="presOf" srcId="{F97F9165-05CA-4621-8AD6-22695A115968}" destId="{DA77809B-6729-456F-8231-F0AB83B553CF}" srcOrd="0" destOrd="0" presId="urn:microsoft.com/office/officeart/2005/8/layout/hProcess9"/>
    <dgm:cxn modelId="{EFA90E87-A11D-4418-A8A5-F1469B762431}" type="presOf" srcId="{8B0EC618-DAC5-4348-B237-548B1145CAB8}" destId="{F7C69D7B-7C4E-4B96-8910-EE615B5FC344}" srcOrd="0" destOrd="0" presId="urn:microsoft.com/office/officeart/2005/8/layout/hProcess9"/>
    <dgm:cxn modelId="{C1F56890-FC07-438A-BDCA-E2F40A63298E}" type="presOf" srcId="{32687E06-E86C-4744-970D-EE37C80D39E7}" destId="{538B8B08-57BC-4824-93EF-6F24DA16217A}" srcOrd="0" destOrd="0" presId="urn:microsoft.com/office/officeart/2005/8/layout/hProcess9"/>
    <dgm:cxn modelId="{25AA9797-753C-4A8D-941C-5C742B6FF557}" type="presOf" srcId="{6747D863-6317-46FE-8BE7-CB210DF54B7A}" destId="{D1B9C7C6-110F-4B63-8879-DCA4945F5A2D}"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24C9DCB4-B3FF-4B6D-8523-19CB328808C4}" type="presParOf" srcId="{538B8B08-57BC-4824-93EF-6F24DA16217A}" destId="{3552A19B-2F18-406C-B836-EEC010281EF6}" srcOrd="0" destOrd="0" presId="urn:microsoft.com/office/officeart/2005/8/layout/hProcess9"/>
    <dgm:cxn modelId="{1784F31E-EC2D-4168-909B-7BD7C6369167}" type="presParOf" srcId="{538B8B08-57BC-4824-93EF-6F24DA16217A}" destId="{C83D6E28-2A84-46FF-AA9F-A4480D0EE105}" srcOrd="1" destOrd="0" presId="urn:microsoft.com/office/officeart/2005/8/layout/hProcess9"/>
    <dgm:cxn modelId="{E9A7837B-8F1C-41F5-9250-975195AF0F0A}" type="presParOf" srcId="{C83D6E28-2A84-46FF-AA9F-A4480D0EE105}" destId="{D1B9C7C6-110F-4B63-8879-DCA4945F5A2D}" srcOrd="0" destOrd="0" presId="urn:microsoft.com/office/officeart/2005/8/layout/hProcess9"/>
    <dgm:cxn modelId="{DE0CC5B9-C3EF-4176-8CF4-56A5E98B6E67}" type="presParOf" srcId="{C83D6E28-2A84-46FF-AA9F-A4480D0EE105}" destId="{01F1904E-331C-4180-977B-4CD9B3E8549E}" srcOrd="1" destOrd="0" presId="urn:microsoft.com/office/officeart/2005/8/layout/hProcess9"/>
    <dgm:cxn modelId="{1F85C0C3-315A-447B-AC31-C3B072C1837C}" type="presParOf" srcId="{C83D6E28-2A84-46FF-AA9F-A4480D0EE105}" destId="{F7C69D7B-7C4E-4B96-8910-EE615B5FC344}" srcOrd="2" destOrd="0" presId="urn:microsoft.com/office/officeart/2005/8/layout/hProcess9"/>
    <dgm:cxn modelId="{B25ED0CB-0FB1-46EE-8BA3-7864F089519F}" type="presParOf" srcId="{C83D6E28-2A84-46FF-AA9F-A4480D0EE105}" destId="{7B5CFD11-0BEE-4649-80DF-621BC2373A44}" srcOrd="3" destOrd="0" presId="urn:microsoft.com/office/officeart/2005/8/layout/hProcess9"/>
    <dgm:cxn modelId="{42C7A201-180F-44F0-884B-1C72992A0274}"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tổ</a:t>
          </a:r>
          <a:r>
            <a:rPr lang="en-US" dirty="0"/>
            <a:t> </a:t>
          </a:r>
          <a:r>
            <a:rPr lang="en-US" dirty="0" err="1"/>
            <a:t>chức</a:t>
          </a:r>
          <a:r>
            <a:rPr lang="en-US" dirty="0"/>
            <a:t> </a:t>
          </a:r>
          <a:r>
            <a:rPr lang="en-US" dirty="0" err="1"/>
            <a:t>cung</a:t>
          </a:r>
          <a:r>
            <a:rPr lang="en-US" dirty="0"/>
            <a:t> </a:t>
          </a:r>
          <a:r>
            <a:rPr lang="en-US" dirty="0" err="1"/>
            <a:t>cấp</a:t>
          </a:r>
          <a:r>
            <a:rPr lang="en-US" dirty="0"/>
            <a:t> </a:t>
          </a:r>
          <a:r>
            <a:rPr lang="en-US" dirty="0" err="1"/>
            <a:t>thông</a:t>
          </a:r>
          <a:r>
            <a:rPr lang="en-US" dirty="0"/>
            <a:t> tin </a:t>
          </a:r>
          <a:r>
            <a:rPr lang="en-US" dirty="0" err="1"/>
            <a:t>về</a:t>
          </a:r>
          <a:r>
            <a:rPr lang="en-US" dirty="0"/>
            <a:t> </a:t>
          </a:r>
          <a:r>
            <a:rPr lang="en-US" dirty="0" err="1"/>
            <a:t>nội</a:t>
          </a:r>
          <a:r>
            <a:rPr lang="en-US" dirty="0"/>
            <a:t> </a:t>
          </a:r>
          <a:r>
            <a:rPr lang="en-US" dirty="0" err="1"/>
            <a:t>quy</a:t>
          </a:r>
          <a:r>
            <a:rPr lang="en-US" dirty="0"/>
            <a:t>, </a:t>
          </a:r>
          <a:r>
            <a:rPr lang="en-US" dirty="0" err="1"/>
            <a:t>quy</a:t>
          </a:r>
          <a:r>
            <a:rPr lang="en-US" dirty="0"/>
            <a:t> </a:t>
          </a:r>
          <a:r>
            <a:rPr lang="en-US" dirty="0" err="1"/>
            <a:t>tắc</a:t>
          </a:r>
          <a:r>
            <a:rPr lang="en-US" dirty="0"/>
            <a:t> </a:t>
          </a:r>
          <a:r>
            <a:rPr lang="en-US" dirty="0" err="1"/>
            <a:t>văn</a:t>
          </a:r>
          <a:r>
            <a:rPr lang="en-US" dirty="0"/>
            <a:t> </a:t>
          </a:r>
          <a:r>
            <a:rPr lang="en-US" dirty="0" err="1"/>
            <a:t>hóa</a:t>
          </a:r>
          <a:r>
            <a:rPr lang="en-US" dirty="0"/>
            <a:t> </a:t>
          </a:r>
          <a:r>
            <a:rPr lang="en-US" dirty="0" err="1"/>
            <a:t>ứng</a:t>
          </a:r>
          <a:r>
            <a:rPr lang="en-US" dirty="0"/>
            <a:t> </a:t>
          </a:r>
          <a:r>
            <a:rPr lang="en-US" dirty="0" err="1"/>
            <a:t>xử</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cho</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tiếp</a:t>
          </a:r>
          <a:r>
            <a:rPr lang="en-US" dirty="0"/>
            <a:t> </a:t>
          </a:r>
          <a:r>
            <a:rPr lang="en-US" dirty="0" err="1"/>
            <a:t>nhận</a:t>
          </a:r>
          <a:r>
            <a:rPr lang="en-US" dirty="0"/>
            <a:t> </a:t>
          </a:r>
          <a:r>
            <a:rPr lang="en-US" dirty="0" err="1"/>
            <a:t>thông</a:t>
          </a:r>
          <a:r>
            <a:rPr lang="en-US" dirty="0"/>
            <a:t> tin </a:t>
          </a:r>
          <a:r>
            <a:rPr lang="en-US" dirty="0" err="1"/>
            <a:t>từ</a:t>
          </a:r>
          <a:r>
            <a:rPr lang="en-US" dirty="0"/>
            <a:t> </a:t>
          </a:r>
          <a:r>
            <a:rPr lang="en-US" dirty="0" err="1"/>
            <a:t>gia</a:t>
          </a:r>
          <a:r>
            <a:rPr lang="en-US" dirty="0"/>
            <a:t> </a:t>
          </a:r>
          <a:r>
            <a:rPr lang="en-US" dirty="0" err="1"/>
            <a:t>đình</a:t>
          </a:r>
          <a:r>
            <a:rPr lang="en-US" dirty="0"/>
            <a:t>, </a:t>
          </a:r>
          <a:r>
            <a:rPr lang="en-US" dirty="0" err="1"/>
            <a:t>xã</a:t>
          </a:r>
          <a:r>
            <a:rPr lang="en-US" dirty="0"/>
            <a:t> </a:t>
          </a:r>
          <a:r>
            <a:rPr lang="en-US" dirty="0" err="1"/>
            <a:t>hội</a:t>
          </a:r>
          <a:r>
            <a:rPr lang="en-US" dirty="0"/>
            <a:t> </a:t>
          </a:r>
          <a:r>
            <a:rPr lang="en-US" dirty="0" err="1"/>
            <a:t>về</a:t>
          </a:r>
          <a:r>
            <a:rPr lang="en-US" dirty="0"/>
            <a:t> </a:t>
          </a:r>
          <a:r>
            <a:rPr lang="en-US" dirty="0" err="1"/>
            <a:t>đạo</a:t>
          </a:r>
          <a:r>
            <a:rPr lang="en-US" dirty="0"/>
            <a:t> </a:t>
          </a:r>
          <a:r>
            <a:rPr lang="en-US" dirty="0" err="1"/>
            <a:t>đức</a:t>
          </a:r>
          <a:r>
            <a:rPr lang="en-US" dirty="0"/>
            <a:t>, </a:t>
          </a:r>
          <a:r>
            <a:rPr lang="en-US" dirty="0" err="1"/>
            <a:t>lối</a:t>
          </a:r>
          <a:r>
            <a:rPr lang="en-US" dirty="0"/>
            <a:t> </a:t>
          </a:r>
          <a:r>
            <a:rPr lang="en-US" dirty="0" err="1"/>
            <a:t>sống</a:t>
          </a:r>
          <a:r>
            <a:rPr lang="en-US" dirty="0"/>
            <a:t> </a:t>
          </a:r>
          <a:r>
            <a:rPr lang="en-US" dirty="0" err="1"/>
            <a:t>của</a:t>
          </a:r>
          <a:r>
            <a:rPr lang="en-US" dirty="0"/>
            <a:t> </a:t>
          </a:r>
          <a:r>
            <a:rPr lang="en-US" dirty="0" err="1"/>
            <a:t>học</a:t>
          </a:r>
          <a:r>
            <a:rPr lang="en-US" dirty="0"/>
            <a:t> </a:t>
          </a:r>
          <a:r>
            <a:rPr lang="en-US" dirty="0" err="1"/>
            <a:t>sinh</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phối</a:t>
          </a:r>
          <a:r>
            <a:rPr lang="en-US" dirty="0"/>
            <a:t> </a:t>
          </a:r>
          <a:r>
            <a:rPr lang="en-US" dirty="0" err="1"/>
            <a:t>hợp</a:t>
          </a:r>
          <a:r>
            <a:rPr lang="en-US" dirty="0"/>
            <a:t> </a:t>
          </a:r>
          <a:r>
            <a:rPr lang="en-US" dirty="0" err="1"/>
            <a:t>với</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trong</a:t>
          </a:r>
          <a:r>
            <a:rPr lang="en-US" dirty="0"/>
            <a:t> </a:t>
          </a:r>
          <a:r>
            <a:rPr lang="en-US" dirty="0" err="1"/>
            <a:t>thực</a:t>
          </a:r>
          <a:r>
            <a:rPr lang="en-US" dirty="0"/>
            <a:t> </a:t>
          </a:r>
          <a:r>
            <a:rPr lang="en-US" dirty="0" err="1"/>
            <a:t>hiện</a:t>
          </a:r>
          <a:r>
            <a:rPr lang="en-US" dirty="0"/>
            <a:t> </a:t>
          </a:r>
          <a:r>
            <a:rPr lang="en-US" dirty="0" err="1"/>
            <a:t>giáo</a:t>
          </a:r>
          <a:r>
            <a:rPr lang="en-US" dirty="0"/>
            <a:t> dục </a:t>
          </a:r>
          <a:r>
            <a:rPr lang="en-US" dirty="0" err="1"/>
            <a:t>đạo</a:t>
          </a:r>
          <a:r>
            <a:rPr lang="en-US" dirty="0"/>
            <a:t> </a:t>
          </a:r>
          <a:r>
            <a:rPr lang="en-US" dirty="0" err="1"/>
            <a:t>đức</a:t>
          </a:r>
          <a:r>
            <a:rPr lang="en-US" dirty="0"/>
            <a:t>, </a:t>
          </a:r>
          <a:r>
            <a:rPr lang="en-US" dirty="0" err="1"/>
            <a:t>lối</a:t>
          </a:r>
          <a:r>
            <a:rPr lang="en-US" dirty="0"/>
            <a:t> </a:t>
          </a:r>
          <a:r>
            <a:rPr lang="en-US" dirty="0" err="1"/>
            <a:t>sống</a:t>
          </a:r>
          <a:r>
            <a:rPr lang="en-US" dirty="0"/>
            <a:t> </a:t>
          </a:r>
          <a:r>
            <a:rPr lang="en-US" dirty="0" err="1"/>
            <a:t>cho</a:t>
          </a:r>
          <a:r>
            <a:rPr lang="en-US" dirty="0"/>
            <a:t> </a:t>
          </a:r>
          <a:r>
            <a:rPr lang="en-US" dirty="0" err="1"/>
            <a:t>học</a:t>
          </a:r>
          <a:r>
            <a:rPr lang="en-US" dirty="0"/>
            <a:t> </a:t>
          </a:r>
          <a:r>
            <a:rPr lang="en-US" dirty="0" err="1"/>
            <a:t>sinh</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giải</a:t>
          </a:r>
          <a:r>
            <a:rPr lang="en-US" dirty="0"/>
            <a:t> </a:t>
          </a:r>
          <a:r>
            <a:rPr lang="en-US" dirty="0" err="1"/>
            <a:t>quyết</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thông</a:t>
          </a:r>
          <a:r>
            <a:rPr lang="en-US" dirty="0"/>
            <a:t> tin </a:t>
          </a:r>
          <a:r>
            <a:rPr lang="en-US" dirty="0" err="1"/>
            <a:t>phản</a:t>
          </a:r>
          <a:r>
            <a:rPr lang="en-US" dirty="0"/>
            <a:t> </a:t>
          </a:r>
          <a:r>
            <a:rPr lang="en-US" dirty="0" err="1"/>
            <a:t>hồi</a:t>
          </a:r>
          <a:r>
            <a:rPr lang="en-US" dirty="0"/>
            <a:t> </a:t>
          </a:r>
          <a:r>
            <a:rPr lang="en-US" dirty="0" err="1"/>
            <a:t>từ</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về</a:t>
          </a:r>
          <a:r>
            <a:rPr lang="en-US" dirty="0"/>
            <a:t> </a:t>
          </a:r>
          <a:r>
            <a:rPr lang="en-US" dirty="0" err="1"/>
            <a:t>giáo</a:t>
          </a:r>
          <a:r>
            <a:rPr lang="en-US" dirty="0"/>
            <a:t> dục </a:t>
          </a:r>
          <a:r>
            <a:rPr lang="en-US" dirty="0" err="1"/>
            <a:t>đạo</a:t>
          </a:r>
          <a:r>
            <a:rPr lang="en-US" dirty="0"/>
            <a:t> </a:t>
          </a:r>
          <a:r>
            <a:rPr lang="en-US" dirty="0" err="1"/>
            <a:t>đức</a:t>
          </a:r>
          <a:r>
            <a:rPr lang="en-US" dirty="0"/>
            <a:t>, </a:t>
          </a:r>
          <a:r>
            <a:rPr lang="en-US" dirty="0" err="1"/>
            <a:t>lối</a:t>
          </a:r>
          <a:r>
            <a:rPr lang="en-US" dirty="0"/>
            <a:t> </a:t>
          </a:r>
          <a:r>
            <a:rPr lang="en-US" dirty="0" err="1"/>
            <a:t>sống</a:t>
          </a:r>
          <a:r>
            <a:rPr lang="en-US" dirty="0"/>
            <a:t> </a:t>
          </a:r>
          <a:r>
            <a:rPr lang="en-US" dirty="0" err="1"/>
            <a:t>cho</a:t>
          </a:r>
          <a:r>
            <a:rPr lang="en-US" dirty="0"/>
            <a:t> </a:t>
          </a:r>
          <a:r>
            <a:rPr lang="en-US" dirty="0" err="1"/>
            <a:t>học</a:t>
          </a:r>
          <a:r>
            <a:rPr lang="en-US" dirty="0"/>
            <a:t> </a:t>
          </a:r>
          <a:r>
            <a:rPr lang="en-US" dirty="0" err="1"/>
            <a:t>sinh</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501E6804-BA47-472A-90FF-06B5B4C71304}" type="presOf" srcId="{6747D863-6317-46FE-8BE7-CB210DF54B7A}" destId="{D1B9C7C6-110F-4B63-8879-DCA4945F5A2D}" srcOrd="0" destOrd="0" presId="urn:microsoft.com/office/officeart/2005/8/layout/hProcess9"/>
    <dgm:cxn modelId="{5AF70434-1C45-45EE-A556-67C9C392028E}" type="presOf" srcId="{32687E06-E86C-4744-970D-EE37C80D39E7}" destId="{538B8B08-57BC-4824-93EF-6F24DA16217A}" srcOrd="0" destOrd="0" presId="urn:microsoft.com/office/officeart/2005/8/layout/hProcess9"/>
    <dgm:cxn modelId="{B3477A62-9919-4823-ADE1-A86D44A03BB9}" type="presOf" srcId="{F97F9165-05CA-4621-8AD6-22695A115968}" destId="{DA77809B-6729-456F-8231-F0AB83B553CF}"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1BD3A1DD-584D-4B05-A979-3BB144AD232A}" srcId="{32687E06-E86C-4744-970D-EE37C80D39E7}" destId="{8B0EC618-DAC5-4348-B237-548B1145CAB8}" srcOrd="1" destOrd="0" parTransId="{8B57F222-CEB1-4AAB-AB12-D8BD28531F4C}" sibTransId="{7202C8F4-FD9F-4876-9572-B5B61B8FA331}"/>
    <dgm:cxn modelId="{14D2C7F6-661C-49D5-AD2F-FF7376EF2C58}" type="presOf" srcId="{8B0EC618-DAC5-4348-B237-548B1145CAB8}" destId="{F7C69D7B-7C4E-4B96-8910-EE615B5FC344}" srcOrd="0" destOrd="0" presId="urn:microsoft.com/office/officeart/2005/8/layout/hProcess9"/>
    <dgm:cxn modelId="{DCDC0747-B0DC-4EBC-A918-C22FEFFE6EAE}" type="presParOf" srcId="{538B8B08-57BC-4824-93EF-6F24DA16217A}" destId="{3552A19B-2F18-406C-B836-EEC010281EF6}" srcOrd="0" destOrd="0" presId="urn:microsoft.com/office/officeart/2005/8/layout/hProcess9"/>
    <dgm:cxn modelId="{D030A382-EECE-49C5-A14C-95C9EC988B64}" type="presParOf" srcId="{538B8B08-57BC-4824-93EF-6F24DA16217A}" destId="{C83D6E28-2A84-46FF-AA9F-A4480D0EE105}" srcOrd="1" destOrd="0" presId="urn:microsoft.com/office/officeart/2005/8/layout/hProcess9"/>
    <dgm:cxn modelId="{6A88B008-929B-4032-A2F9-74953230E108}" type="presParOf" srcId="{C83D6E28-2A84-46FF-AA9F-A4480D0EE105}" destId="{D1B9C7C6-110F-4B63-8879-DCA4945F5A2D}" srcOrd="0" destOrd="0" presId="urn:microsoft.com/office/officeart/2005/8/layout/hProcess9"/>
    <dgm:cxn modelId="{2AC24D09-D010-4C4C-B16F-065BB4235394}" type="presParOf" srcId="{C83D6E28-2A84-46FF-AA9F-A4480D0EE105}" destId="{01F1904E-331C-4180-977B-4CD9B3E8549E}" srcOrd="1" destOrd="0" presId="urn:microsoft.com/office/officeart/2005/8/layout/hProcess9"/>
    <dgm:cxn modelId="{1E5E53AB-6BB4-433D-84E8-A81AC878C749}" type="presParOf" srcId="{C83D6E28-2A84-46FF-AA9F-A4480D0EE105}" destId="{F7C69D7B-7C4E-4B96-8910-EE615B5FC344}" srcOrd="2" destOrd="0" presId="urn:microsoft.com/office/officeart/2005/8/layout/hProcess9"/>
    <dgm:cxn modelId="{0035715F-B46A-4672-AEAE-1299BDCE018E}" type="presParOf" srcId="{C83D6E28-2A84-46FF-AA9F-A4480D0EE105}" destId="{7B5CFD11-0BEE-4649-80DF-621BC2373A44}" srcOrd="3" destOrd="0" presId="urn:microsoft.com/office/officeart/2005/8/layout/hProcess9"/>
    <dgm:cxn modelId="{5FBE9030-29C0-4EDC-B356-7ABEFD84EB14}"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tổ</a:t>
          </a:r>
          <a:r>
            <a:rPr lang="en-US" dirty="0"/>
            <a:t> </a:t>
          </a:r>
          <a:r>
            <a:rPr lang="en-US" dirty="0" err="1"/>
            <a:t>chức</a:t>
          </a:r>
          <a:r>
            <a:rPr lang="en-US" dirty="0"/>
            <a:t> </a:t>
          </a:r>
          <a:r>
            <a:rPr lang="en-US" dirty="0" err="1"/>
            <a:t>cung</a:t>
          </a:r>
          <a:r>
            <a:rPr lang="en-US" dirty="0"/>
            <a:t> </a:t>
          </a:r>
          <a:r>
            <a:rPr lang="en-US" dirty="0" err="1"/>
            <a:t>cấp</a:t>
          </a:r>
          <a:r>
            <a:rPr lang="en-US" dirty="0"/>
            <a:t> </a:t>
          </a:r>
          <a:r>
            <a:rPr lang="en-US" dirty="0" err="1"/>
            <a:t>đầy</a:t>
          </a:r>
          <a:r>
            <a:rPr lang="en-US" dirty="0"/>
            <a:t> </a:t>
          </a:r>
          <a:r>
            <a:rPr lang="en-US" dirty="0" err="1"/>
            <a:t>đủ</a:t>
          </a:r>
          <a:r>
            <a:rPr lang="en-US" dirty="0"/>
            <a:t> </a:t>
          </a:r>
          <a:r>
            <a:rPr lang="en-US" dirty="0" err="1"/>
            <a:t>và</a:t>
          </a:r>
          <a:r>
            <a:rPr lang="en-US" dirty="0"/>
            <a:t> </a:t>
          </a:r>
          <a:r>
            <a:rPr lang="en-US" dirty="0" err="1"/>
            <a:t>kịp</a:t>
          </a:r>
          <a:r>
            <a:rPr lang="en-US" dirty="0"/>
            <a:t> </a:t>
          </a:r>
          <a:r>
            <a:rPr lang="en-US" dirty="0" err="1"/>
            <a:t>thời</a:t>
          </a:r>
          <a:r>
            <a:rPr lang="en-US" dirty="0"/>
            <a:t> </a:t>
          </a:r>
          <a:r>
            <a:rPr lang="en-US" dirty="0" err="1"/>
            <a:t>thông</a:t>
          </a:r>
          <a:r>
            <a:rPr lang="en-US" dirty="0"/>
            <a:t> tin </a:t>
          </a:r>
          <a:r>
            <a:rPr lang="en-US" dirty="0" err="1"/>
            <a:t>về</a:t>
          </a:r>
          <a:r>
            <a:rPr lang="en-US" dirty="0"/>
            <a:t> </a:t>
          </a:r>
          <a:r>
            <a:rPr lang="en-US" dirty="0" err="1"/>
            <a:t>thực</a:t>
          </a:r>
          <a:r>
            <a:rPr lang="en-US" dirty="0"/>
            <a:t> </a:t>
          </a:r>
          <a:r>
            <a:rPr lang="en-US" dirty="0" err="1"/>
            <a:t>trạng</a:t>
          </a:r>
          <a:r>
            <a:rPr lang="en-US" dirty="0"/>
            <a:t>, </a:t>
          </a:r>
          <a:r>
            <a:rPr lang="en-US" dirty="0" err="1"/>
            <a:t>nhu</a:t>
          </a:r>
          <a:r>
            <a:rPr lang="en-US" dirty="0"/>
            <a:t> </a:t>
          </a:r>
          <a:r>
            <a:rPr lang="en-US" dirty="0" err="1"/>
            <a:t>cầu</a:t>
          </a:r>
          <a:r>
            <a:rPr lang="en-US" dirty="0"/>
            <a:t> </a:t>
          </a:r>
          <a:r>
            <a:rPr lang="en-US" dirty="0" err="1"/>
            <a:t>nguồn</a:t>
          </a:r>
          <a:r>
            <a:rPr lang="en-US" dirty="0"/>
            <a:t> </a:t>
          </a:r>
          <a:r>
            <a:rPr lang="en-US" dirty="0" err="1"/>
            <a:t>lực</a:t>
          </a:r>
          <a:r>
            <a:rPr lang="en-US" dirty="0"/>
            <a:t> </a:t>
          </a:r>
          <a:r>
            <a:rPr lang="en-US" dirty="0" err="1"/>
            <a:t>để</a:t>
          </a:r>
          <a:r>
            <a:rPr lang="en-US" dirty="0"/>
            <a:t> </a:t>
          </a:r>
          <a:r>
            <a:rPr lang="en-US" dirty="0" err="1"/>
            <a:t>phát</a:t>
          </a:r>
          <a:r>
            <a:rPr lang="en-US" dirty="0"/>
            <a:t> </a:t>
          </a:r>
          <a:r>
            <a:rPr lang="en-US" dirty="0" err="1"/>
            <a:t>triển</a:t>
          </a:r>
          <a:r>
            <a:rPr lang="en-US" dirty="0"/>
            <a:t> </a:t>
          </a:r>
          <a:r>
            <a:rPr lang="en-US" dirty="0" err="1"/>
            <a:t>nhà</a:t>
          </a:r>
          <a:r>
            <a:rPr lang="en-US" dirty="0"/>
            <a:t> </a:t>
          </a:r>
          <a:r>
            <a:rPr lang="en-US" dirty="0" err="1"/>
            <a:t>trường</a:t>
          </a:r>
          <a:r>
            <a:rPr lang="en-US" dirty="0"/>
            <a:t> </a:t>
          </a:r>
          <a:r>
            <a:rPr lang="en-US" dirty="0" err="1"/>
            <a:t>cho</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phối</a:t>
          </a:r>
          <a:r>
            <a:rPr lang="en-US" dirty="0"/>
            <a:t> </a:t>
          </a:r>
          <a:r>
            <a:rPr lang="en-US" dirty="0" err="1"/>
            <a:t>hợp</a:t>
          </a:r>
          <a:r>
            <a:rPr lang="en-US" dirty="0"/>
            <a:t> </a:t>
          </a:r>
          <a:r>
            <a:rPr lang="en-US" dirty="0" err="1"/>
            <a:t>với</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trong</a:t>
          </a:r>
          <a:r>
            <a:rPr lang="en-US" dirty="0"/>
            <a:t> </a:t>
          </a:r>
          <a:r>
            <a:rPr lang="en-US" dirty="0" err="1"/>
            <a:t>huy</a:t>
          </a:r>
          <a:r>
            <a:rPr lang="en-US" dirty="0"/>
            <a:t> </a:t>
          </a:r>
          <a:r>
            <a:rPr lang="en-US" dirty="0" err="1"/>
            <a:t>động</a:t>
          </a:r>
          <a:r>
            <a:rPr lang="en-US" dirty="0"/>
            <a:t> </a:t>
          </a:r>
          <a:r>
            <a:rPr lang="en-US" dirty="0" err="1"/>
            <a:t>và</a:t>
          </a:r>
          <a:r>
            <a:rPr lang="en-US" dirty="0"/>
            <a:t> </a:t>
          </a:r>
          <a:r>
            <a:rPr lang="en-US" dirty="0" err="1"/>
            <a:t>sử</a:t>
          </a:r>
          <a:r>
            <a:rPr lang="en-US" dirty="0"/>
            <a:t> </a:t>
          </a:r>
          <a:r>
            <a:rPr lang="en-US" dirty="0" err="1"/>
            <a:t>dụng</a:t>
          </a:r>
          <a:r>
            <a:rPr lang="en-US" dirty="0"/>
            <a:t> </a:t>
          </a:r>
          <a:r>
            <a:rPr lang="en-US" dirty="0" err="1"/>
            <a:t>nguồn</a:t>
          </a:r>
          <a:r>
            <a:rPr lang="en-US" dirty="0"/>
            <a:t> </a:t>
          </a:r>
          <a:r>
            <a:rPr lang="en-US" dirty="0" err="1"/>
            <a:t>lực</a:t>
          </a:r>
          <a:r>
            <a:rPr lang="en-US" dirty="0"/>
            <a:t> </a:t>
          </a:r>
          <a:r>
            <a:rPr lang="en-US" dirty="0" err="1"/>
            <a:t>để</a:t>
          </a:r>
          <a:r>
            <a:rPr lang="en-US" dirty="0"/>
            <a:t> </a:t>
          </a:r>
          <a:r>
            <a:rPr lang="en-US" dirty="0" err="1"/>
            <a:t>phát</a:t>
          </a:r>
          <a:r>
            <a:rPr lang="en-US" dirty="0"/>
            <a:t> </a:t>
          </a:r>
          <a:r>
            <a:rPr lang="en-US" dirty="0" err="1"/>
            <a:t>triển</a:t>
          </a:r>
          <a:r>
            <a:rPr lang="en-US" dirty="0"/>
            <a:t> </a:t>
          </a:r>
          <a:r>
            <a:rPr lang="en-US" dirty="0" err="1"/>
            <a:t>nhà</a:t>
          </a:r>
          <a:r>
            <a:rPr lang="en-US" dirty="0"/>
            <a:t> </a:t>
          </a:r>
          <a:r>
            <a:rPr lang="en-US" dirty="0" err="1"/>
            <a:t>trường</a:t>
          </a:r>
          <a:r>
            <a:rPr lang="en-US" dirty="0"/>
            <a:t> </a:t>
          </a:r>
          <a:r>
            <a:rPr lang="en-US" dirty="0" err="1"/>
            <a:t>theo</a:t>
          </a:r>
          <a:r>
            <a:rPr lang="en-US" dirty="0"/>
            <a:t> </a:t>
          </a:r>
          <a:r>
            <a:rPr lang="en-US" dirty="0" err="1"/>
            <a:t>quy</a:t>
          </a:r>
          <a:r>
            <a:rPr lang="en-US" dirty="0"/>
            <a:t> </a:t>
          </a:r>
          <a:r>
            <a:rPr lang="en-US" dirty="0" err="1"/>
            <a:t>định</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sử</a:t>
          </a:r>
          <a:r>
            <a:rPr lang="en-US" dirty="0"/>
            <a:t> </a:t>
          </a:r>
          <a:r>
            <a:rPr lang="en-US" dirty="0" err="1"/>
            <a:t>dụng</a:t>
          </a:r>
          <a:r>
            <a:rPr lang="en-US" dirty="0"/>
            <a:t> </a:t>
          </a:r>
          <a:r>
            <a:rPr lang="en-US" dirty="0" err="1"/>
            <a:t>đúng</a:t>
          </a:r>
          <a:r>
            <a:rPr lang="en-US" dirty="0"/>
            <a:t> </a:t>
          </a:r>
          <a:r>
            <a:rPr lang="en-US" dirty="0" err="1"/>
            <a:t>mục</a:t>
          </a:r>
          <a:r>
            <a:rPr lang="en-US" dirty="0"/>
            <a:t> </a:t>
          </a:r>
          <a:r>
            <a:rPr lang="en-US" dirty="0" err="1"/>
            <a:t>đích</a:t>
          </a:r>
          <a:r>
            <a:rPr lang="en-US" dirty="0"/>
            <a:t>, </a:t>
          </a:r>
          <a:r>
            <a:rPr lang="en-US" dirty="0" err="1"/>
            <a:t>công</a:t>
          </a:r>
          <a:r>
            <a:rPr lang="en-US" dirty="0"/>
            <a:t> </a:t>
          </a:r>
          <a:r>
            <a:rPr lang="en-US" dirty="0" err="1"/>
            <a:t>khai</a:t>
          </a:r>
          <a:r>
            <a:rPr lang="en-US" dirty="0"/>
            <a:t>, minh </a:t>
          </a:r>
          <a:r>
            <a:rPr lang="en-US" dirty="0" err="1"/>
            <a:t>bạch</a:t>
          </a:r>
          <a:r>
            <a:rPr lang="en-US" dirty="0"/>
            <a:t>, </a:t>
          </a:r>
          <a:r>
            <a:rPr lang="en-US" dirty="0" err="1"/>
            <a:t>hiệu</a:t>
          </a:r>
          <a:r>
            <a:rPr lang="en-US" dirty="0"/>
            <a:t> </a:t>
          </a:r>
          <a:r>
            <a:rPr lang="en-US" dirty="0" err="1"/>
            <a:t>quả</a:t>
          </a:r>
          <a:r>
            <a:rPr lang="en-US" dirty="0"/>
            <a:t> </a:t>
          </a:r>
          <a:r>
            <a:rPr lang="en-US" dirty="0" err="1"/>
            <a:t>các</a:t>
          </a:r>
          <a:r>
            <a:rPr lang="en-US" dirty="0"/>
            <a:t> </a:t>
          </a:r>
          <a:r>
            <a:rPr lang="en-US" dirty="0" err="1"/>
            <a:t>nguồn</a:t>
          </a:r>
          <a:r>
            <a:rPr lang="en-US" dirty="0"/>
            <a:t> </a:t>
          </a:r>
          <a:r>
            <a:rPr lang="en-US" dirty="0" err="1"/>
            <a:t>lực</a:t>
          </a:r>
          <a:r>
            <a:rPr lang="en-US" dirty="0"/>
            <a:t> </a:t>
          </a:r>
          <a:r>
            <a:rPr lang="en-US" dirty="0" err="1"/>
            <a:t>để</a:t>
          </a:r>
          <a:r>
            <a:rPr lang="en-US" dirty="0"/>
            <a:t> </a:t>
          </a:r>
          <a:r>
            <a:rPr lang="en-US" dirty="0" err="1"/>
            <a:t>phát</a:t>
          </a:r>
          <a:r>
            <a:rPr lang="en-US" dirty="0"/>
            <a:t> </a:t>
          </a:r>
          <a:r>
            <a:rPr lang="en-US" dirty="0" err="1"/>
            <a:t>triển</a:t>
          </a:r>
          <a:r>
            <a:rPr lang="en-US" dirty="0"/>
            <a:t> </a:t>
          </a:r>
          <a:r>
            <a:rPr lang="en-US" dirty="0" err="1"/>
            <a:t>nhà</a:t>
          </a:r>
          <a:r>
            <a:rPr lang="en-US" dirty="0"/>
            <a:t> </a:t>
          </a:r>
          <a:r>
            <a:rPr lang="en-US" dirty="0" err="1"/>
            <a:t>trường</a:t>
          </a:r>
          <a:r>
            <a:rPr lang="en-US" dirty="0"/>
            <a:t>; </a:t>
          </a:r>
          <a:r>
            <a:rPr lang="en-US" dirty="0" err="1"/>
            <a:t>giải</a:t>
          </a:r>
          <a:r>
            <a:rPr lang="en-US" dirty="0"/>
            <a:t> </a:t>
          </a:r>
          <a:r>
            <a:rPr lang="en-US" dirty="0" err="1"/>
            <a:t>quyết</a:t>
          </a:r>
          <a:r>
            <a:rPr lang="en-US" dirty="0"/>
            <a:t> </a:t>
          </a:r>
          <a:r>
            <a:rPr lang="en-US" dirty="0" err="1"/>
            <a:t>kịp</a:t>
          </a:r>
          <a:r>
            <a:rPr lang="en-US" dirty="0"/>
            <a:t> </a:t>
          </a:r>
          <a:r>
            <a:rPr lang="en-US" dirty="0" err="1"/>
            <a:t>thời</a:t>
          </a:r>
          <a:r>
            <a:rPr lang="en-US" dirty="0"/>
            <a:t> </a:t>
          </a:r>
          <a:r>
            <a:rPr lang="en-US" dirty="0" err="1"/>
            <a:t>các</a:t>
          </a:r>
          <a:r>
            <a:rPr lang="en-US" dirty="0"/>
            <a:t> </a:t>
          </a:r>
          <a:r>
            <a:rPr lang="en-US" dirty="0" err="1"/>
            <a:t>thông</a:t>
          </a:r>
          <a:r>
            <a:rPr lang="en-US" dirty="0"/>
            <a:t> tin </a:t>
          </a:r>
          <a:r>
            <a:rPr lang="en-US" dirty="0" err="1"/>
            <a:t>phản</a:t>
          </a:r>
          <a:r>
            <a:rPr lang="en-US" dirty="0"/>
            <a:t> </a:t>
          </a:r>
          <a:r>
            <a:rPr lang="en-US" dirty="0" err="1"/>
            <a:t>hồi</a:t>
          </a:r>
          <a:r>
            <a:rPr lang="en-US" dirty="0"/>
            <a:t> </a:t>
          </a:r>
          <a:r>
            <a:rPr lang="en-US" dirty="0" err="1"/>
            <a:t>từ</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các</a:t>
          </a:r>
          <a:r>
            <a:rPr lang="en-US" dirty="0"/>
            <a:t> </a:t>
          </a:r>
          <a:r>
            <a:rPr lang="en-US" dirty="0" err="1"/>
            <a:t>bên</a:t>
          </a:r>
          <a:r>
            <a:rPr lang="en-US" dirty="0"/>
            <a:t> </a:t>
          </a:r>
          <a:r>
            <a:rPr lang="en-US" dirty="0" err="1"/>
            <a:t>liên</a:t>
          </a:r>
          <a:r>
            <a:rPr lang="en-US" dirty="0"/>
            <a:t> </a:t>
          </a:r>
          <a:r>
            <a:rPr lang="en-US" dirty="0" err="1"/>
            <a:t>quan</a:t>
          </a:r>
          <a:r>
            <a:rPr lang="en-US" dirty="0"/>
            <a:t> </a:t>
          </a:r>
          <a:r>
            <a:rPr lang="en-US" dirty="0" err="1"/>
            <a:t>về</a:t>
          </a:r>
          <a:r>
            <a:rPr lang="en-US" dirty="0"/>
            <a:t> </a:t>
          </a:r>
          <a:r>
            <a:rPr lang="en-US" dirty="0" err="1"/>
            <a:t>huy</a:t>
          </a:r>
          <a:r>
            <a:rPr lang="en-US" dirty="0"/>
            <a:t> </a:t>
          </a:r>
          <a:r>
            <a:rPr lang="en-US" dirty="0" err="1"/>
            <a:t>động</a:t>
          </a:r>
          <a:r>
            <a:rPr lang="en-US" dirty="0"/>
            <a:t> </a:t>
          </a:r>
          <a:r>
            <a:rPr lang="en-US" dirty="0" err="1"/>
            <a:t>và</a:t>
          </a:r>
          <a:r>
            <a:rPr lang="en-US" dirty="0"/>
            <a:t> </a:t>
          </a:r>
          <a:r>
            <a:rPr lang="en-US" dirty="0" err="1"/>
            <a:t>sử</a:t>
          </a:r>
          <a:r>
            <a:rPr lang="en-US" dirty="0"/>
            <a:t> </a:t>
          </a:r>
          <a:r>
            <a:rPr lang="en-US" dirty="0" err="1"/>
            <a:t>dụng</a:t>
          </a:r>
          <a:r>
            <a:rPr lang="en-US" dirty="0"/>
            <a:t> </a:t>
          </a:r>
          <a:r>
            <a:rPr lang="en-US" dirty="0" err="1"/>
            <a:t>nguồn</a:t>
          </a:r>
          <a:r>
            <a:rPr lang="en-US" dirty="0"/>
            <a:t> </a:t>
          </a:r>
          <a:r>
            <a:rPr lang="en-US" dirty="0" err="1"/>
            <a:t>lực</a:t>
          </a:r>
          <a:r>
            <a:rPr lang="en-US" dirty="0"/>
            <a:t> </a:t>
          </a:r>
          <a:r>
            <a:rPr lang="en-US" dirty="0" err="1"/>
            <a:t>để</a:t>
          </a:r>
          <a:r>
            <a:rPr lang="en-US" dirty="0"/>
            <a:t> </a:t>
          </a:r>
          <a:r>
            <a:rPr lang="en-US" dirty="0" err="1"/>
            <a:t>phát</a:t>
          </a:r>
          <a:r>
            <a:rPr lang="en-US" dirty="0"/>
            <a:t> </a:t>
          </a:r>
          <a:r>
            <a:rPr lang="en-US" dirty="0" err="1"/>
            <a:t>triển</a:t>
          </a:r>
          <a:r>
            <a:rPr lang="en-US" dirty="0"/>
            <a:t> </a:t>
          </a:r>
          <a:r>
            <a:rPr lang="en-US" dirty="0" err="1"/>
            <a:t>nhà</a:t>
          </a:r>
          <a:r>
            <a:rPr lang="en-US" dirty="0"/>
            <a:t> </a:t>
          </a:r>
          <a:r>
            <a:rPr lang="en-US" dirty="0" err="1"/>
            <a:t>trường</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BADDD523-BF76-4DF6-976F-C8D336086353}" type="presOf" srcId="{F97F9165-05CA-4621-8AD6-22695A115968}" destId="{DA77809B-6729-456F-8231-F0AB83B553CF}" srcOrd="0" destOrd="0" presId="urn:microsoft.com/office/officeart/2005/8/layout/hProcess9"/>
    <dgm:cxn modelId="{F1B8FB30-742F-4608-A68E-3B67F63C54E1}" type="presOf" srcId="{6747D863-6317-46FE-8BE7-CB210DF54B7A}" destId="{D1B9C7C6-110F-4B63-8879-DCA4945F5A2D}" srcOrd="0" destOrd="0" presId="urn:microsoft.com/office/officeart/2005/8/layout/hProcess9"/>
    <dgm:cxn modelId="{94B98B41-E0CF-402E-9BD1-9C214E7798BA}" type="presOf" srcId="{32687E06-E86C-4744-970D-EE37C80D39E7}" destId="{538B8B08-57BC-4824-93EF-6F24DA16217A}"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F8FDBA73-314D-4ECF-8B49-35188ACCB580}" type="presOf" srcId="{8B0EC618-DAC5-4348-B237-548B1145CAB8}" destId="{F7C69D7B-7C4E-4B96-8910-EE615B5FC344}"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39569654-2711-4252-8303-966A71EC305A}" type="presParOf" srcId="{538B8B08-57BC-4824-93EF-6F24DA16217A}" destId="{3552A19B-2F18-406C-B836-EEC010281EF6}" srcOrd="0" destOrd="0" presId="urn:microsoft.com/office/officeart/2005/8/layout/hProcess9"/>
    <dgm:cxn modelId="{B723C53E-04CE-4962-9BAA-4878B77AC72E}" type="presParOf" srcId="{538B8B08-57BC-4824-93EF-6F24DA16217A}" destId="{C83D6E28-2A84-46FF-AA9F-A4480D0EE105}" srcOrd="1" destOrd="0" presId="urn:microsoft.com/office/officeart/2005/8/layout/hProcess9"/>
    <dgm:cxn modelId="{E51B51ED-411E-4F86-B06D-E22742737670}" type="presParOf" srcId="{C83D6E28-2A84-46FF-AA9F-A4480D0EE105}" destId="{D1B9C7C6-110F-4B63-8879-DCA4945F5A2D}" srcOrd="0" destOrd="0" presId="urn:microsoft.com/office/officeart/2005/8/layout/hProcess9"/>
    <dgm:cxn modelId="{EF3CFCCD-DA17-4635-AA28-4C4405E67B9C}" type="presParOf" srcId="{C83D6E28-2A84-46FF-AA9F-A4480D0EE105}" destId="{01F1904E-331C-4180-977B-4CD9B3E8549E}" srcOrd="1" destOrd="0" presId="urn:microsoft.com/office/officeart/2005/8/layout/hProcess9"/>
    <dgm:cxn modelId="{8D670A5B-1D71-4E8E-83D0-8F79357B9DDE}" type="presParOf" srcId="{C83D6E28-2A84-46FF-AA9F-A4480D0EE105}" destId="{F7C69D7B-7C4E-4B96-8910-EE615B5FC344}" srcOrd="2" destOrd="0" presId="urn:microsoft.com/office/officeart/2005/8/layout/hProcess9"/>
    <dgm:cxn modelId="{3A8F52DB-AF58-4CEE-B166-59195FACD7B5}" type="presParOf" srcId="{C83D6E28-2A84-46FF-AA9F-A4480D0EE105}" destId="{7B5CFD11-0BEE-4649-80DF-621BC2373A44}" srcOrd="3" destOrd="0" presId="urn:microsoft.com/office/officeart/2005/8/layout/hProcess9"/>
    <dgm:cxn modelId="{9DF01116-3025-495C-8A2F-DDC2EC164C19}"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giao</a:t>
          </a:r>
          <a:r>
            <a:rPr lang="en-US" dirty="0"/>
            <a:t> </a:t>
          </a:r>
          <a:r>
            <a:rPr lang="en-US" dirty="0" err="1"/>
            <a:t>tiếp</a:t>
          </a:r>
          <a:r>
            <a:rPr lang="en-US" dirty="0"/>
            <a:t> </a:t>
          </a:r>
          <a:r>
            <a:rPr lang="en-US" dirty="0" err="1"/>
            <a:t>thông</a:t>
          </a:r>
          <a:r>
            <a:rPr lang="en-US" dirty="0"/>
            <a:t> </a:t>
          </a:r>
          <a:r>
            <a:rPr lang="en-US" dirty="0" err="1"/>
            <a:t>thường</a:t>
          </a:r>
          <a:r>
            <a:rPr lang="en-US" dirty="0"/>
            <a:t> </a:t>
          </a:r>
          <a:r>
            <a:rPr lang="en-US" dirty="0" err="1"/>
            <a:t>bằng</a:t>
          </a:r>
          <a:r>
            <a:rPr lang="en-US" dirty="0"/>
            <a:t> </a:t>
          </a:r>
          <a:r>
            <a:rPr lang="en-US" dirty="0" err="1"/>
            <a:t>ngoại</a:t>
          </a:r>
          <a:r>
            <a:rPr lang="en-US" dirty="0"/>
            <a:t> </a:t>
          </a:r>
          <a:r>
            <a:rPr lang="en-US" dirty="0" err="1"/>
            <a:t>ngữ</a:t>
          </a:r>
          <a:r>
            <a:rPr lang="en-US" dirty="0"/>
            <a:t> (</a:t>
          </a:r>
          <a:r>
            <a:rPr lang="en-US" dirty="0" err="1"/>
            <a:t>ưu</a:t>
          </a:r>
          <a:r>
            <a:rPr lang="en-US" dirty="0"/>
            <a:t> </a:t>
          </a:r>
          <a:r>
            <a:rPr lang="en-US" dirty="0" err="1"/>
            <a:t>tiên</a:t>
          </a:r>
          <a:r>
            <a:rPr lang="en-US" dirty="0"/>
            <a:t> </a:t>
          </a:r>
          <a:r>
            <a:rPr lang="en-US" dirty="0" err="1"/>
            <a:t>tiếng</a:t>
          </a:r>
          <a:r>
            <a:rPr lang="en-US" dirty="0"/>
            <a:t> </a:t>
          </a:r>
          <a:r>
            <a:rPr lang="en-US" dirty="0" err="1"/>
            <a:t>Anh</a:t>
          </a:r>
          <a:r>
            <a:rPr lang="en-US" dirty="0"/>
            <a:t>)</a:t>
          </a:r>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chỉ</a:t>
          </a:r>
          <a:r>
            <a:rPr lang="en-US" dirty="0"/>
            <a:t> </a:t>
          </a:r>
          <a:r>
            <a:rPr lang="en-US" dirty="0" err="1"/>
            <a:t>đạo</a:t>
          </a:r>
          <a:r>
            <a:rPr lang="en-US" dirty="0"/>
            <a:t> </a:t>
          </a:r>
          <a:r>
            <a:rPr lang="en-US" dirty="0" err="1"/>
            <a:t>xây</a:t>
          </a:r>
          <a:r>
            <a:rPr lang="en-US" dirty="0"/>
            <a:t> </a:t>
          </a:r>
          <a:r>
            <a:rPr lang="en-US" dirty="0" err="1"/>
            <a:t>dựng</a:t>
          </a:r>
          <a:r>
            <a:rPr lang="en-US" dirty="0"/>
            <a:t> </a:t>
          </a:r>
          <a:r>
            <a:rPr lang="en-US" dirty="0" err="1"/>
            <a:t>và</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kế</a:t>
          </a:r>
          <a:r>
            <a:rPr lang="en-US" dirty="0"/>
            <a:t> </a:t>
          </a:r>
          <a:r>
            <a:rPr lang="en-US" dirty="0" err="1"/>
            <a:t>hoạch</a:t>
          </a:r>
          <a:r>
            <a:rPr lang="en-US" dirty="0"/>
            <a:t> </a:t>
          </a:r>
          <a:r>
            <a:rPr lang="en-US" dirty="0" err="1"/>
            <a:t>phát</a:t>
          </a:r>
          <a:r>
            <a:rPr lang="en-US" dirty="0"/>
            <a:t> </a:t>
          </a:r>
          <a:r>
            <a:rPr lang="en-US" dirty="0" err="1"/>
            <a:t>triển</a:t>
          </a:r>
          <a:r>
            <a:rPr lang="en-US" dirty="0"/>
            <a:t> </a:t>
          </a:r>
          <a:r>
            <a:rPr lang="en-US" dirty="0" err="1"/>
            <a:t>năng</a:t>
          </a:r>
          <a:r>
            <a:rPr lang="en-US" dirty="0"/>
            <a:t> </a:t>
          </a:r>
          <a:r>
            <a:rPr lang="en-US" dirty="0" err="1"/>
            <a:t>lực</a:t>
          </a:r>
          <a:r>
            <a:rPr lang="en-US" dirty="0"/>
            <a:t> </a:t>
          </a:r>
          <a:r>
            <a:rPr lang="en-US" dirty="0" err="1"/>
            <a:t>sử</a:t>
          </a:r>
          <a:r>
            <a:rPr lang="en-US" dirty="0"/>
            <a:t> </a:t>
          </a:r>
          <a:r>
            <a:rPr lang="en-US" dirty="0" err="1"/>
            <a:t>dụng</a:t>
          </a:r>
          <a:r>
            <a:rPr lang="en-US" dirty="0"/>
            <a:t> </a:t>
          </a:r>
          <a:r>
            <a:rPr lang="en-US" dirty="0" err="1"/>
            <a:t>ngoại</a:t>
          </a:r>
          <a:r>
            <a:rPr lang="en-US" dirty="0"/>
            <a:t> </a:t>
          </a:r>
          <a:r>
            <a:rPr lang="en-US" dirty="0" err="1"/>
            <a:t>ngữ</a:t>
          </a:r>
          <a:r>
            <a:rPr lang="en-US" dirty="0"/>
            <a:t> (</a:t>
          </a:r>
          <a:r>
            <a:rPr lang="en-US" dirty="0" err="1"/>
            <a:t>ưu</a:t>
          </a:r>
          <a:r>
            <a:rPr lang="en-US" dirty="0"/>
            <a:t> </a:t>
          </a:r>
          <a:r>
            <a:rPr lang="en-US" dirty="0" err="1"/>
            <a:t>tiên</a:t>
          </a:r>
          <a:r>
            <a:rPr lang="en-US" dirty="0"/>
            <a:t> </a:t>
          </a:r>
          <a:r>
            <a:rPr lang="en-US" dirty="0" err="1"/>
            <a:t>tiếng</a:t>
          </a:r>
          <a:r>
            <a:rPr lang="en-US" dirty="0"/>
            <a:t> </a:t>
          </a:r>
          <a:r>
            <a:rPr lang="en-US" dirty="0" err="1"/>
            <a:t>Anh</a:t>
          </a:r>
          <a:r>
            <a:rPr lang="en-US" dirty="0"/>
            <a:t>) </a:t>
          </a:r>
          <a:r>
            <a:rPr lang="en-US" dirty="0" err="1"/>
            <a:t>cho</a:t>
          </a:r>
          <a:r>
            <a:rPr lang="en-US" dirty="0"/>
            <a:t> </a:t>
          </a:r>
          <a:r>
            <a:rPr lang="en-US" dirty="0" err="1"/>
            <a:t>giáo</a:t>
          </a:r>
          <a:r>
            <a:rPr lang="en-US" dirty="0"/>
            <a:t> </a:t>
          </a:r>
          <a:r>
            <a:rPr lang="en-US" dirty="0" err="1"/>
            <a:t>viên</a:t>
          </a:r>
          <a:r>
            <a:rPr lang="en-US" dirty="0"/>
            <a:t>, </a:t>
          </a:r>
          <a:r>
            <a:rPr lang="en-US" dirty="0" err="1"/>
            <a:t>nhân</a:t>
          </a:r>
          <a:r>
            <a:rPr lang="en-US" dirty="0"/>
            <a:t> </a:t>
          </a:r>
          <a:r>
            <a:rPr lang="en-US" dirty="0" err="1"/>
            <a:t>viên</a:t>
          </a:r>
          <a:r>
            <a:rPr lang="en-US" dirty="0"/>
            <a:t>, </a:t>
          </a:r>
          <a:r>
            <a:rPr lang="en-US" dirty="0" err="1"/>
            <a:t>học</a:t>
          </a:r>
          <a:r>
            <a:rPr lang="en-US" dirty="0"/>
            <a:t> </a:t>
          </a:r>
          <a:r>
            <a:rPr lang="en-US" dirty="0" err="1"/>
            <a:t>sinh</a:t>
          </a:r>
          <a:r>
            <a:rPr lang="en-US" dirty="0"/>
            <a:t> </a:t>
          </a:r>
          <a:r>
            <a:rPr lang="en-US" dirty="0" err="1"/>
            <a:t>trong</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sử</a:t>
          </a:r>
          <a:r>
            <a:rPr lang="en-US" dirty="0"/>
            <a:t> </a:t>
          </a:r>
          <a:r>
            <a:rPr lang="en-US" dirty="0" err="1"/>
            <a:t>dụng</a:t>
          </a:r>
          <a:r>
            <a:rPr lang="en-US" dirty="0"/>
            <a:t> </a:t>
          </a:r>
          <a:r>
            <a:rPr lang="en-US" dirty="0" err="1"/>
            <a:t>ngoại</a:t>
          </a:r>
          <a:r>
            <a:rPr lang="en-US" dirty="0"/>
            <a:t> </a:t>
          </a:r>
          <a:r>
            <a:rPr lang="en-US" dirty="0" err="1"/>
            <a:t>ngữ</a:t>
          </a:r>
          <a:r>
            <a:rPr lang="en-US" dirty="0"/>
            <a:t> </a:t>
          </a:r>
          <a:r>
            <a:rPr lang="en-US" dirty="0" err="1"/>
            <a:t>thành</a:t>
          </a:r>
          <a:r>
            <a:rPr lang="en-US" dirty="0"/>
            <a:t> </a:t>
          </a:r>
          <a:r>
            <a:rPr lang="en-US" dirty="0" err="1"/>
            <a:t>thạo</a:t>
          </a:r>
          <a:r>
            <a:rPr lang="en-US" dirty="0"/>
            <a:t> (</a:t>
          </a:r>
          <a:r>
            <a:rPr lang="en-US" dirty="0" err="1"/>
            <a:t>ưu</a:t>
          </a:r>
          <a:r>
            <a:rPr lang="en-US" dirty="0"/>
            <a:t> </a:t>
          </a:r>
          <a:r>
            <a:rPr lang="en-US" dirty="0" err="1"/>
            <a:t>tiên</a:t>
          </a:r>
          <a:r>
            <a:rPr lang="en-US" dirty="0"/>
            <a:t> </a:t>
          </a:r>
          <a:r>
            <a:rPr lang="en-US" dirty="0" err="1"/>
            <a:t>tiếng</a:t>
          </a:r>
          <a:r>
            <a:rPr lang="en-US" dirty="0"/>
            <a:t> </a:t>
          </a:r>
          <a:r>
            <a:rPr lang="en-US" dirty="0" err="1"/>
            <a:t>Anh</a:t>
          </a:r>
          <a:r>
            <a:rPr lang="en-US" dirty="0"/>
            <a:t>); </a:t>
          </a:r>
          <a:r>
            <a:rPr lang="en-US" dirty="0" err="1"/>
            <a:t>tạo</a:t>
          </a:r>
          <a:r>
            <a:rPr lang="en-US" dirty="0"/>
            <a:t> </a:t>
          </a:r>
          <a:r>
            <a:rPr lang="en-US" dirty="0" err="1"/>
            <a:t>lập</a:t>
          </a:r>
          <a:r>
            <a:rPr lang="en-US" dirty="0"/>
            <a:t> </a:t>
          </a:r>
          <a:r>
            <a:rPr lang="en-US" dirty="0" err="1"/>
            <a:t>môi</a:t>
          </a:r>
          <a:r>
            <a:rPr lang="en-US" dirty="0"/>
            <a:t> </a:t>
          </a:r>
          <a:r>
            <a:rPr lang="en-US" dirty="0" err="1"/>
            <a:t>trường</a:t>
          </a:r>
          <a:r>
            <a:rPr lang="en-US" dirty="0"/>
            <a:t> </a:t>
          </a:r>
          <a:r>
            <a:rPr lang="en-US" dirty="0" err="1"/>
            <a:t>phát</a:t>
          </a:r>
          <a:r>
            <a:rPr lang="en-US" dirty="0"/>
            <a:t> </a:t>
          </a:r>
          <a:r>
            <a:rPr lang="en-US" dirty="0" err="1"/>
            <a:t>triển</a:t>
          </a:r>
          <a:r>
            <a:rPr lang="en-US" dirty="0"/>
            <a:t> </a:t>
          </a:r>
          <a:r>
            <a:rPr lang="en-US" dirty="0" err="1"/>
            <a:t>năng</a:t>
          </a:r>
          <a:r>
            <a:rPr lang="en-US" dirty="0"/>
            <a:t> </a:t>
          </a:r>
          <a:r>
            <a:rPr lang="en-US" dirty="0" err="1"/>
            <a:t>lực</a:t>
          </a:r>
          <a:r>
            <a:rPr lang="en-US" dirty="0"/>
            <a:t> </a:t>
          </a:r>
          <a:r>
            <a:rPr lang="en-US" dirty="0" err="1"/>
            <a:t>sử</a:t>
          </a:r>
          <a:r>
            <a:rPr lang="en-US" dirty="0"/>
            <a:t> </a:t>
          </a:r>
          <a:r>
            <a:rPr lang="en-US" dirty="0" err="1"/>
            <a:t>dụng</a:t>
          </a:r>
          <a:r>
            <a:rPr lang="en-US" dirty="0"/>
            <a:t> </a:t>
          </a:r>
          <a:r>
            <a:rPr lang="en-US" dirty="0" err="1"/>
            <a:t>ngoại</a:t>
          </a:r>
          <a:r>
            <a:rPr lang="en-US" dirty="0"/>
            <a:t> </a:t>
          </a:r>
          <a:r>
            <a:rPr lang="en-US" dirty="0" err="1"/>
            <a:t>ngữ</a:t>
          </a:r>
          <a:r>
            <a:rPr lang="en-US" dirty="0"/>
            <a:t> (</a:t>
          </a:r>
          <a:r>
            <a:rPr lang="en-US" dirty="0" err="1"/>
            <a:t>ưu</a:t>
          </a:r>
          <a:r>
            <a:rPr lang="en-US" dirty="0"/>
            <a:t> </a:t>
          </a:r>
          <a:r>
            <a:rPr lang="en-US" dirty="0" err="1"/>
            <a:t>tiên</a:t>
          </a:r>
          <a:r>
            <a:rPr lang="en-US" dirty="0"/>
            <a:t> </a:t>
          </a:r>
          <a:r>
            <a:rPr lang="en-US" dirty="0" err="1"/>
            <a:t>tiếng</a:t>
          </a:r>
          <a:r>
            <a:rPr lang="en-US" dirty="0"/>
            <a:t> </a:t>
          </a:r>
          <a:r>
            <a:rPr lang="en-US" dirty="0" err="1"/>
            <a:t>Anh</a:t>
          </a:r>
          <a:r>
            <a:rPr lang="en-US" dirty="0"/>
            <a:t>) </a:t>
          </a:r>
          <a:r>
            <a:rPr lang="en-US" dirty="0" err="1"/>
            <a:t>cho</a:t>
          </a:r>
          <a:r>
            <a:rPr lang="en-US" dirty="0"/>
            <a:t> </a:t>
          </a:r>
          <a:r>
            <a:rPr lang="en-US" dirty="0" err="1"/>
            <a:t>giáo</a:t>
          </a:r>
          <a:r>
            <a:rPr lang="en-US" dirty="0"/>
            <a:t> </a:t>
          </a:r>
          <a:r>
            <a:rPr lang="en-US" dirty="0" err="1"/>
            <a:t>viên</a:t>
          </a:r>
          <a:r>
            <a:rPr lang="en-US" dirty="0"/>
            <a:t>, </a:t>
          </a:r>
          <a:r>
            <a:rPr lang="en-US" dirty="0" err="1"/>
            <a:t>nhân</a:t>
          </a:r>
          <a:r>
            <a:rPr lang="en-US" dirty="0"/>
            <a:t> </a:t>
          </a:r>
          <a:r>
            <a:rPr lang="en-US" dirty="0" err="1"/>
            <a:t>viên</a:t>
          </a:r>
          <a:r>
            <a:rPr lang="en-US" dirty="0"/>
            <a:t>, </a:t>
          </a:r>
          <a:r>
            <a:rPr lang="en-US" dirty="0" err="1"/>
            <a:t>học</a:t>
          </a:r>
          <a:r>
            <a:rPr lang="en-US" dirty="0"/>
            <a:t> </a:t>
          </a:r>
          <a:r>
            <a:rPr lang="en-US" dirty="0" err="1"/>
            <a:t>sinh</a:t>
          </a:r>
          <a:r>
            <a:rPr lang="en-US" dirty="0"/>
            <a:t> </a:t>
          </a:r>
          <a:r>
            <a:rPr lang="en-US" dirty="0" err="1"/>
            <a:t>trong</a:t>
          </a:r>
          <a:r>
            <a:rPr lang="en-US" dirty="0"/>
            <a:t> </a:t>
          </a:r>
          <a:r>
            <a:rPr lang="en-US" dirty="0" err="1"/>
            <a:t>trường</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E174AA05-E4FC-4582-A5DD-44BF0AEC9F96}" type="presOf" srcId="{32687E06-E86C-4744-970D-EE37C80D39E7}" destId="{538B8B08-57BC-4824-93EF-6F24DA16217A}" srcOrd="0" destOrd="0" presId="urn:microsoft.com/office/officeart/2005/8/layout/hProcess9"/>
    <dgm:cxn modelId="{65FADB44-7F62-44A2-A811-A8EC472A9499}" type="presOf" srcId="{F97F9165-05CA-4621-8AD6-22695A115968}" destId="{DA77809B-6729-456F-8231-F0AB83B553CF}" srcOrd="0" destOrd="0" presId="urn:microsoft.com/office/officeart/2005/8/layout/hProcess9"/>
    <dgm:cxn modelId="{EB75C54A-0A0B-436F-B2ED-9B62410D8071}" type="presOf" srcId="{6747D863-6317-46FE-8BE7-CB210DF54B7A}" destId="{D1B9C7C6-110F-4B63-8879-DCA4945F5A2D}"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CA9FBBBF-43B6-4496-AB9B-5D8CB71069EE}" type="presOf" srcId="{8B0EC618-DAC5-4348-B237-548B1145CAB8}" destId="{F7C69D7B-7C4E-4B96-8910-EE615B5FC344}"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7B5596FF-FBAB-4BD9-ADCD-0E0BBCE0D892}" type="presParOf" srcId="{538B8B08-57BC-4824-93EF-6F24DA16217A}" destId="{3552A19B-2F18-406C-B836-EEC010281EF6}" srcOrd="0" destOrd="0" presId="urn:microsoft.com/office/officeart/2005/8/layout/hProcess9"/>
    <dgm:cxn modelId="{6520528E-0BC4-43F3-9AD7-FB7F2AE387A3}" type="presParOf" srcId="{538B8B08-57BC-4824-93EF-6F24DA16217A}" destId="{C83D6E28-2A84-46FF-AA9F-A4480D0EE105}" srcOrd="1" destOrd="0" presId="urn:microsoft.com/office/officeart/2005/8/layout/hProcess9"/>
    <dgm:cxn modelId="{C016EB89-B381-434E-9E28-C80F33B4FD1A}" type="presParOf" srcId="{C83D6E28-2A84-46FF-AA9F-A4480D0EE105}" destId="{D1B9C7C6-110F-4B63-8879-DCA4945F5A2D}" srcOrd="0" destOrd="0" presId="urn:microsoft.com/office/officeart/2005/8/layout/hProcess9"/>
    <dgm:cxn modelId="{DF8FB50B-1174-4C84-97A8-53B0C1CA32D7}" type="presParOf" srcId="{C83D6E28-2A84-46FF-AA9F-A4480D0EE105}" destId="{01F1904E-331C-4180-977B-4CD9B3E8549E}" srcOrd="1" destOrd="0" presId="urn:microsoft.com/office/officeart/2005/8/layout/hProcess9"/>
    <dgm:cxn modelId="{FCE3AF9E-8DCB-4A6E-A188-BADBCBAF8A16}" type="presParOf" srcId="{C83D6E28-2A84-46FF-AA9F-A4480D0EE105}" destId="{F7C69D7B-7C4E-4B96-8910-EE615B5FC344}" srcOrd="2" destOrd="0" presId="urn:microsoft.com/office/officeart/2005/8/layout/hProcess9"/>
    <dgm:cxn modelId="{CDA87C40-311E-4800-8DF8-4356237B47F1}" type="presParOf" srcId="{C83D6E28-2A84-46FF-AA9F-A4480D0EE105}" destId="{7B5CFD11-0BEE-4649-80DF-621BC2373A44}" srcOrd="3" destOrd="0" presId="urn:microsoft.com/office/officeart/2005/8/layout/hProcess9"/>
    <dgm:cxn modelId="{7DFCEBBC-0135-4BB7-B4FD-DB7E59238577}"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dgm:spPr/>
      <dgm:t>
        <a:bodyPr/>
        <a:lstStyle/>
        <a:p>
          <a:r>
            <a:rPr lang="en-US" dirty="0"/>
            <a:t>MỨC ĐẠT</a:t>
          </a:r>
        </a:p>
        <a:p>
          <a:r>
            <a:rPr lang="en-US" dirty="0" err="1"/>
            <a:t>sử</a:t>
          </a:r>
          <a:r>
            <a:rPr lang="en-US" dirty="0"/>
            <a:t> </a:t>
          </a:r>
          <a:r>
            <a:rPr lang="en-US" dirty="0" err="1"/>
            <a:t>dụng</a:t>
          </a:r>
          <a:r>
            <a:rPr lang="en-US" dirty="0"/>
            <a:t> </a:t>
          </a:r>
          <a:r>
            <a:rPr lang="en-US" dirty="0" err="1"/>
            <a:t>được</a:t>
          </a:r>
          <a:r>
            <a:rPr lang="en-US" dirty="0"/>
            <a:t> </a:t>
          </a:r>
          <a:r>
            <a:rPr lang="en-US" dirty="0" err="1"/>
            <a:t>một</a:t>
          </a:r>
          <a:r>
            <a:rPr lang="en-US" dirty="0"/>
            <a:t> </a:t>
          </a:r>
          <a:r>
            <a:rPr lang="en-US" dirty="0" err="1"/>
            <a:t>số</a:t>
          </a:r>
          <a:r>
            <a:rPr lang="en-US" dirty="0"/>
            <a:t> </a:t>
          </a:r>
          <a:r>
            <a:rPr lang="en-US" dirty="0" err="1"/>
            <a:t>công</a:t>
          </a:r>
          <a:r>
            <a:rPr lang="en-US" dirty="0"/>
            <a:t> </a:t>
          </a:r>
          <a:r>
            <a:rPr lang="en-US" dirty="0" err="1"/>
            <a:t>cụ</a:t>
          </a:r>
          <a:r>
            <a:rPr lang="en-US" dirty="0"/>
            <a:t> </a:t>
          </a:r>
          <a:r>
            <a:rPr lang="en-US" dirty="0" err="1"/>
            <a:t>công</a:t>
          </a:r>
          <a:r>
            <a:rPr lang="en-US" dirty="0"/>
            <a:t> </a:t>
          </a:r>
          <a:r>
            <a:rPr lang="en-US" dirty="0" err="1"/>
            <a:t>nghệ</a:t>
          </a:r>
          <a:r>
            <a:rPr lang="en-US" dirty="0"/>
            <a:t> </a:t>
          </a:r>
          <a:r>
            <a:rPr lang="en-US" dirty="0" err="1"/>
            <a:t>thông</a:t>
          </a:r>
          <a:r>
            <a:rPr lang="en-US" dirty="0"/>
            <a:t> tin </a:t>
          </a:r>
          <a:r>
            <a:rPr lang="en-US" dirty="0" err="1"/>
            <a:t>thông</a:t>
          </a:r>
          <a:r>
            <a:rPr lang="en-US" dirty="0"/>
            <a:t> </a:t>
          </a:r>
          <a:r>
            <a:rPr lang="en-US" dirty="0" err="1"/>
            <a:t>dụng</a:t>
          </a:r>
          <a:r>
            <a:rPr lang="en-US" dirty="0"/>
            <a:t> </a:t>
          </a:r>
          <a:r>
            <a:rPr lang="en-US" dirty="0" err="1"/>
            <a:t>trong</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dgm:spPr/>
      <dgm:t>
        <a:bodyPr/>
        <a:lstStyle/>
        <a:p>
          <a:r>
            <a:rPr lang="en-US" dirty="0"/>
            <a:t>MỨC KHÁ</a:t>
          </a:r>
        </a:p>
        <a:p>
          <a:r>
            <a:rPr lang="en-US" dirty="0" err="1"/>
            <a:t>sử</a:t>
          </a:r>
          <a:r>
            <a:rPr lang="en-US" dirty="0"/>
            <a:t> </a:t>
          </a:r>
          <a:r>
            <a:rPr lang="en-US" dirty="0" err="1"/>
            <a:t>dụng</a:t>
          </a:r>
          <a:r>
            <a:rPr lang="en-US" dirty="0"/>
            <a:t> </a:t>
          </a:r>
          <a:r>
            <a:rPr lang="en-US" dirty="0" err="1"/>
            <a:t>được</a:t>
          </a:r>
          <a:r>
            <a:rPr lang="en-US" dirty="0"/>
            <a:t> </a:t>
          </a:r>
          <a:r>
            <a:rPr lang="en-US" dirty="0" err="1"/>
            <a:t>các</a:t>
          </a:r>
          <a:r>
            <a:rPr lang="en-US" dirty="0"/>
            <a:t> </a:t>
          </a:r>
          <a:r>
            <a:rPr lang="en-US" dirty="0" err="1"/>
            <a:t>phần</a:t>
          </a:r>
          <a:r>
            <a:rPr lang="en-US" dirty="0"/>
            <a:t> </a:t>
          </a:r>
          <a:r>
            <a:rPr lang="en-US" dirty="0" err="1"/>
            <a:t>mềm</a:t>
          </a:r>
          <a:r>
            <a:rPr lang="en-US" dirty="0"/>
            <a:t> </a:t>
          </a:r>
          <a:r>
            <a:rPr lang="en-US" dirty="0" err="1"/>
            <a:t>hỗ</a:t>
          </a:r>
          <a:r>
            <a:rPr lang="en-US" dirty="0"/>
            <a:t> </a:t>
          </a:r>
          <a:r>
            <a:rPr lang="en-US" dirty="0" err="1"/>
            <a:t>trợ</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dgm:spPr/>
      <dgm:t>
        <a:bodyPr/>
        <a:lstStyle/>
        <a:p>
          <a:r>
            <a:rPr lang="en-US" dirty="0"/>
            <a:t>MỨC TỐT</a:t>
          </a:r>
        </a:p>
        <a:p>
          <a:r>
            <a:rPr lang="en-US" dirty="0" err="1"/>
            <a:t>tạo</a:t>
          </a:r>
          <a:r>
            <a:rPr lang="en-US" dirty="0"/>
            <a:t> </a:t>
          </a:r>
          <a:r>
            <a:rPr lang="en-US" dirty="0" err="1"/>
            <a:t>lập</a:t>
          </a:r>
          <a:r>
            <a:rPr lang="en-US" dirty="0"/>
            <a:t> </a:t>
          </a:r>
          <a:r>
            <a:rPr lang="en-US" dirty="0" err="1"/>
            <a:t>được</a:t>
          </a:r>
          <a:r>
            <a:rPr lang="en-US" dirty="0"/>
            <a:t> </a:t>
          </a:r>
          <a:r>
            <a:rPr lang="en-US" dirty="0" err="1"/>
            <a:t>môi</a:t>
          </a:r>
          <a:r>
            <a:rPr lang="en-US" dirty="0"/>
            <a:t> </a:t>
          </a:r>
          <a:r>
            <a:rPr lang="en-US" dirty="0" err="1"/>
            <a:t>trường</a:t>
          </a:r>
          <a:r>
            <a:rPr lang="en-US" dirty="0"/>
            <a:t> </a:t>
          </a:r>
          <a:r>
            <a:rPr lang="en-US" dirty="0" err="1"/>
            <a:t>ứng</a:t>
          </a:r>
          <a:r>
            <a:rPr lang="en-US" dirty="0"/>
            <a:t> </a:t>
          </a:r>
          <a:r>
            <a:rPr lang="en-US" dirty="0" err="1"/>
            <a:t>dụng</a:t>
          </a:r>
          <a:r>
            <a:rPr lang="en-US" dirty="0"/>
            <a:t> </a:t>
          </a:r>
          <a:r>
            <a:rPr lang="en-US" dirty="0" err="1"/>
            <a:t>công</a:t>
          </a:r>
          <a:r>
            <a:rPr lang="en-US" dirty="0"/>
            <a:t> </a:t>
          </a:r>
          <a:r>
            <a:rPr lang="en-US" dirty="0" err="1"/>
            <a:t>nghệ</a:t>
          </a:r>
          <a:r>
            <a:rPr lang="en-US" dirty="0"/>
            <a:t> </a:t>
          </a:r>
          <a:r>
            <a:rPr lang="en-US" dirty="0" err="1"/>
            <a:t>thông</a:t>
          </a:r>
          <a:r>
            <a:rPr lang="en-US" dirty="0"/>
            <a:t> tin </a:t>
          </a:r>
          <a:r>
            <a:rPr lang="en-US" dirty="0" err="1"/>
            <a:t>trong</a:t>
          </a:r>
          <a:r>
            <a:rPr lang="en-US" dirty="0"/>
            <a:t> </a:t>
          </a:r>
          <a:r>
            <a:rPr lang="en-US" dirty="0" err="1"/>
            <a:t>hoạt</a:t>
          </a:r>
          <a:r>
            <a:rPr lang="en-US" dirty="0"/>
            <a:t> </a:t>
          </a:r>
          <a:r>
            <a:rPr lang="en-US" dirty="0" err="1"/>
            <a:t>động</a:t>
          </a:r>
          <a:r>
            <a:rPr lang="en-US" dirty="0"/>
            <a:t> </a:t>
          </a:r>
          <a:r>
            <a:rPr lang="en-US" dirty="0" err="1"/>
            <a:t>dạy</a:t>
          </a:r>
          <a:r>
            <a:rPr lang="en-US" dirty="0"/>
            <a:t>, </a:t>
          </a:r>
          <a:r>
            <a:rPr lang="en-US" dirty="0" err="1"/>
            <a:t>học</a:t>
          </a:r>
          <a:r>
            <a:rPr lang="en-US" dirty="0"/>
            <a:t> </a:t>
          </a:r>
          <a:r>
            <a:rPr lang="en-US" dirty="0" err="1"/>
            <a:t>và</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LinFactNeighborX="-47523" custLinFactNeighborY="-1250">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64444" custLinFactNeighborY="-5000">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DDF6E201-9B0F-49AF-9CCA-9B47DA8A4569}" type="presOf" srcId="{8B0EC618-DAC5-4348-B237-548B1145CAB8}" destId="{F7C69D7B-7C4E-4B96-8910-EE615B5FC344}" srcOrd="0" destOrd="0" presId="urn:microsoft.com/office/officeart/2005/8/layout/hProcess9"/>
    <dgm:cxn modelId="{BA4B3A26-899A-4DE4-9C09-F59DFDD056F0}" type="presOf" srcId="{32687E06-E86C-4744-970D-EE37C80D39E7}" destId="{538B8B08-57BC-4824-93EF-6F24DA16217A}" srcOrd="0" destOrd="0" presId="urn:microsoft.com/office/officeart/2005/8/layout/hProcess9"/>
    <dgm:cxn modelId="{68F6F22A-F17C-4596-BA18-E3DDA8271329}" type="presOf" srcId="{6747D863-6317-46FE-8BE7-CB210DF54B7A}" destId="{D1B9C7C6-110F-4B63-8879-DCA4945F5A2D}"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DF2FC6A7-0186-4359-96F2-74B4853DFE99}"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0FE81493-93B6-4FF4-9D4F-960AFAFA03D2}" type="presParOf" srcId="{538B8B08-57BC-4824-93EF-6F24DA16217A}" destId="{3552A19B-2F18-406C-B836-EEC010281EF6}" srcOrd="0" destOrd="0" presId="urn:microsoft.com/office/officeart/2005/8/layout/hProcess9"/>
    <dgm:cxn modelId="{29DD892D-65DD-4FB6-8638-10E806B0BF8A}" type="presParOf" srcId="{538B8B08-57BC-4824-93EF-6F24DA16217A}" destId="{C83D6E28-2A84-46FF-AA9F-A4480D0EE105}" srcOrd="1" destOrd="0" presId="urn:microsoft.com/office/officeart/2005/8/layout/hProcess9"/>
    <dgm:cxn modelId="{5D9613DE-8CBF-4355-B1BD-F523BED5AF55}" type="presParOf" srcId="{C83D6E28-2A84-46FF-AA9F-A4480D0EE105}" destId="{D1B9C7C6-110F-4B63-8879-DCA4945F5A2D}" srcOrd="0" destOrd="0" presId="urn:microsoft.com/office/officeart/2005/8/layout/hProcess9"/>
    <dgm:cxn modelId="{8348DD2D-E58B-4607-982B-49D8289C6625}" type="presParOf" srcId="{C83D6E28-2A84-46FF-AA9F-A4480D0EE105}" destId="{01F1904E-331C-4180-977B-4CD9B3E8549E}" srcOrd="1" destOrd="0" presId="urn:microsoft.com/office/officeart/2005/8/layout/hProcess9"/>
    <dgm:cxn modelId="{126BC755-0849-4E2E-9932-AF76D81BCBFA}" type="presParOf" srcId="{C83D6E28-2A84-46FF-AA9F-A4480D0EE105}" destId="{F7C69D7B-7C4E-4B96-8910-EE615B5FC344}" srcOrd="2" destOrd="0" presId="urn:microsoft.com/office/officeart/2005/8/layout/hProcess9"/>
    <dgm:cxn modelId="{C79425D0-1DA2-4124-BFE1-26388F7ACAF8}" type="presParOf" srcId="{C83D6E28-2A84-46FF-AA9F-A4480D0EE105}" destId="{7B5CFD11-0BEE-4649-80DF-621BC2373A44}" srcOrd="3" destOrd="0" presId="urn:microsoft.com/office/officeart/2005/8/layout/hProcess9"/>
    <dgm:cxn modelId="{F88D0C13-48DF-48A1-AF2F-30B273F7A6EC}"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F8621E-EABF-434C-A9C2-69E8017A6B16}" type="doc">
      <dgm:prSet loTypeId="urn:microsoft.com/office/officeart/2005/8/layout/radial3" loCatId="relationship" qsTypeId="urn:microsoft.com/office/officeart/2005/8/quickstyle/simple1" qsCatId="simple" csTypeId="urn:microsoft.com/office/officeart/2005/8/colors/colorful5" csCatId="colorful" phldr="1"/>
      <dgm:spPr/>
      <dgm:t>
        <a:bodyPr/>
        <a:lstStyle/>
        <a:p>
          <a:endParaRPr lang="en-US"/>
        </a:p>
      </dgm:t>
    </dgm:pt>
    <dgm:pt modelId="{0B0ABB5A-A5A9-4511-8810-E38F644CD2AA}">
      <dgm:prSet phldrT="[Text]" custT="1"/>
      <dgm:spPr/>
      <dgm:t>
        <a:bodyPr/>
        <a:lstStyle/>
        <a:p>
          <a:r>
            <a:rPr lang="en-US" sz="2400" b="1" dirty="0"/>
            <a:t>KẾT QUẢ GIÁO DỤC HỌC SINH</a:t>
          </a:r>
        </a:p>
      </dgm:t>
    </dgm:pt>
    <dgm:pt modelId="{1C406A2E-4ADB-42D3-AC99-955E571CF487}" type="parTrans" cxnId="{4E587F4A-C6DF-4433-B0A9-F2E0A48A8E4A}">
      <dgm:prSet/>
      <dgm:spPr/>
      <dgm:t>
        <a:bodyPr/>
        <a:lstStyle/>
        <a:p>
          <a:endParaRPr lang="en-US"/>
        </a:p>
      </dgm:t>
    </dgm:pt>
    <dgm:pt modelId="{18FCB140-CE3E-4347-B8B1-5DD925938C4A}" type="sibTrans" cxnId="{4E587F4A-C6DF-4433-B0A9-F2E0A48A8E4A}">
      <dgm:prSet/>
      <dgm:spPr/>
      <dgm:t>
        <a:bodyPr/>
        <a:lstStyle/>
        <a:p>
          <a:endParaRPr lang="en-US"/>
        </a:p>
      </dgm:t>
    </dgm:pt>
    <dgm:pt modelId="{308C78A1-2F01-4FA3-BCF4-52557A1D5878}">
      <dgm:prSet phldrT="[Text]" custT="1"/>
      <dgm:spPr/>
      <dgm:t>
        <a:bodyPr/>
        <a:lstStyle/>
        <a:p>
          <a:r>
            <a:rPr lang="en-US" sz="1600" b="1" dirty="0" err="1">
              <a:latin typeface="Arial" pitchFamily="34" charset="0"/>
              <a:cs typeface="Arial" pitchFamily="34" charset="0"/>
            </a:rPr>
            <a:t>Kế</a:t>
          </a:r>
          <a:r>
            <a:rPr lang="en-US" sz="1600" b="1" dirty="0">
              <a:latin typeface="Arial" pitchFamily="34" charset="0"/>
              <a:cs typeface="Arial" pitchFamily="34" charset="0"/>
            </a:rPr>
            <a:t> </a:t>
          </a:r>
          <a:r>
            <a:rPr lang="en-US" sz="1600" b="1" dirty="0" err="1">
              <a:latin typeface="Arial" pitchFamily="34" charset="0"/>
              <a:cs typeface="Arial" pitchFamily="34" charset="0"/>
            </a:rPr>
            <a:t>hoạch</a:t>
          </a:r>
          <a:r>
            <a:rPr lang="en-US" sz="1600" b="1" dirty="0">
              <a:latin typeface="Arial" pitchFamily="34" charset="0"/>
              <a:cs typeface="Arial" pitchFamily="34" charset="0"/>
            </a:rPr>
            <a:t> </a:t>
          </a:r>
          <a:r>
            <a:rPr lang="en-US" sz="1600" b="1" dirty="0" err="1">
              <a:latin typeface="Arial" pitchFamily="34" charset="0"/>
              <a:cs typeface="Arial" pitchFamily="34" charset="0"/>
            </a:rPr>
            <a:t>chiến</a:t>
          </a:r>
          <a:r>
            <a:rPr lang="en-US" sz="1600" b="1" dirty="0">
              <a:latin typeface="Arial" pitchFamily="34" charset="0"/>
              <a:cs typeface="Arial" pitchFamily="34" charset="0"/>
            </a:rPr>
            <a:t> </a:t>
          </a:r>
          <a:r>
            <a:rPr lang="en-US" sz="1600" b="1" dirty="0" err="1">
              <a:latin typeface="Arial" pitchFamily="34" charset="0"/>
              <a:cs typeface="Arial" pitchFamily="34" charset="0"/>
            </a:rPr>
            <a:t>lược</a:t>
          </a:r>
          <a:r>
            <a:rPr lang="en-US" sz="1600" b="1" dirty="0">
              <a:latin typeface="Arial" pitchFamily="34" charset="0"/>
              <a:cs typeface="Arial" pitchFamily="34" charset="0"/>
            </a:rPr>
            <a:t> </a:t>
          </a:r>
          <a:r>
            <a:rPr lang="en-US" sz="1600" b="1" dirty="0" err="1">
              <a:latin typeface="Arial" pitchFamily="34" charset="0"/>
              <a:cs typeface="Arial" pitchFamily="34" charset="0"/>
            </a:rPr>
            <a:t>nhà</a:t>
          </a:r>
          <a:r>
            <a:rPr lang="en-US" sz="1600" b="1" dirty="0">
              <a:latin typeface="Arial" pitchFamily="34" charset="0"/>
              <a:cs typeface="Arial" pitchFamily="34" charset="0"/>
            </a:rPr>
            <a:t> </a:t>
          </a:r>
          <a:r>
            <a:rPr lang="en-US" sz="1600" b="1" dirty="0" err="1">
              <a:latin typeface="Arial" pitchFamily="34" charset="0"/>
              <a:cs typeface="Arial" pitchFamily="34" charset="0"/>
            </a:rPr>
            <a:t>trường</a:t>
          </a:r>
          <a:endParaRPr lang="en-US" sz="1600" b="1" dirty="0"/>
        </a:p>
      </dgm:t>
    </dgm:pt>
    <dgm:pt modelId="{DC3AD3D8-E7C6-48C4-AAF2-87027D3584C5}" type="parTrans" cxnId="{62EAB5CC-F3C4-433C-8A9F-59F5AEA36352}">
      <dgm:prSet/>
      <dgm:spPr/>
      <dgm:t>
        <a:bodyPr/>
        <a:lstStyle/>
        <a:p>
          <a:endParaRPr lang="en-US"/>
        </a:p>
      </dgm:t>
    </dgm:pt>
    <dgm:pt modelId="{220ABC31-D3A5-4059-8F4C-E745BFA2EF1E}" type="sibTrans" cxnId="{62EAB5CC-F3C4-433C-8A9F-59F5AEA36352}">
      <dgm:prSet/>
      <dgm:spPr/>
      <dgm:t>
        <a:bodyPr/>
        <a:lstStyle/>
        <a:p>
          <a:endParaRPr lang="en-US"/>
        </a:p>
      </dgm:t>
    </dgm:pt>
    <dgm:pt modelId="{0DAD3099-C369-467F-9093-0A6CBF0D85FD}">
      <dgm:prSet phldrT="[Text]" custT="1"/>
      <dgm:spPr/>
      <dgm:t>
        <a:bodyPr/>
        <a:lstStyle/>
        <a:p>
          <a:r>
            <a:rPr lang="en-US" sz="1600" b="1" dirty="0" err="1">
              <a:latin typeface="Arial" pitchFamily="34" charset="0"/>
              <a:cs typeface="Arial" pitchFamily="34" charset="0"/>
            </a:rPr>
            <a:t>Quản</a:t>
          </a:r>
          <a:r>
            <a:rPr lang="en-US" sz="1600" b="1" dirty="0">
              <a:latin typeface="Arial" pitchFamily="34" charset="0"/>
              <a:cs typeface="Arial" pitchFamily="34" charset="0"/>
            </a:rPr>
            <a:t> </a:t>
          </a:r>
          <a:r>
            <a:rPr lang="en-US" sz="1600" b="1" dirty="0" err="1">
              <a:latin typeface="Arial" pitchFamily="34" charset="0"/>
              <a:cs typeface="Arial" pitchFamily="34" charset="0"/>
            </a:rPr>
            <a:t>trị</a:t>
          </a:r>
          <a:r>
            <a:rPr lang="en-US" sz="1600" b="1" dirty="0">
              <a:latin typeface="Arial" pitchFamily="34" charset="0"/>
              <a:cs typeface="Arial" pitchFamily="34" charset="0"/>
            </a:rPr>
            <a:t> </a:t>
          </a:r>
          <a:r>
            <a:rPr lang="en-US" sz="1600" b="1" dirty="0" err="1">
              <a:latin typeface="Arial" pitchFamily="34" charset="0"/>
              <a:cs typeface="Arial" pitchFamily="34" charset="0"/>
            </a:rPr>
            <a:t>chất</a:t>
          </a:r>
          <a:r>
            <a:rPr lang="en-US" sz="1600" b="1" dirty="0">
              <a:latin typeface="Arial" pitchFamily="34" charset="0"/>
              <a:cs typeface="Arial" pitchFamily="34" charset="0"/>
            </a:rPr>
            <a:t> </a:t>
          </a:r>
          <a:r>
            <a:rPr lang="en-US" sz="1600" b="1" dirty="0" err="1">
              <a:latin typeface="Arial" pitchFamily="34" charset="0"/>
              <a:cs typeface="Arial" pitchFamily="34" charset="0"/>
            </a:rPr>
            <a:t>lượng</a:t>
          </a:r>
          <a:r>
            <a:rPr lang="en-US" sz="1600" b="1" dirty="0">
              <a:latin typeface="Arial" pitchFamily="34" charset="0"/>
              <a:cs typeface="Arial" pitchFamily="34" charset="0"/>
            </a:rPr>
            <a:t> </a:t>
          </a:r>
          <a:r>
            <a:rPr lang="en-US" sz="1600" b="1" dirty="0" err="1">
              <a:latin typeface="Arial" pitchFamily="34" charset="0"/>
              <a:cs typeface="Arial" pitchFamily="34" charset="0"/>
            </a:rPr>
            <a:t>giáo</a:t>
          </a:r>
          <a:r>
            <a:rPr lang="en-US" sz="1600" b="1" dirty="0">
              <a:latin typeface="Arial" pitchFamily="34" charset="0"/>
              <a:cs typeface="Arial" pitchFamily="34" charset="0"/>
            </a:rPr>
            <a:t> dục</a:t>
          </a:r>
          <a:endParaRPr lang="en-US" sz="1600" b="1" dirty="0"/>
        </a:p>
      </dgm:t>
    </dgm:pt>
    <dgm:pt modelId="{8B110073-1DC8-4F05-9AD8-C08BC34EB6B6}" type="parTrans" cxnId="{92042130-D1D6-45F4-A32A-D8F810BEB122}">
      <dgm:prSet/>
      <dgm:spPr/>
      <dgm:t>
        <a:bodyPr/>
        <a:lstStyle/>
        <a:p>
          <a:endParaRPr lang="en-US"/>
        </a:p>
      </dgm:t>
    </dgm:pt>
    <dgm:pt modelId="{1CC461B1-5E25-47C9-9DE4-F2FF760B3E8A}" type="sibTrans" cxnId="{92042130-D1D6-45F4-A32A-D8F810BEB122}">
      <dgm:prSet/>
      <dgm:spPr/>
      <dgm:t>
        <a:bodyPr/>
        <a:lstStyle/>
        <a:p>
          <a:endParaRPr lang="en-US"/>
        </a:p>
      </dgm:t>
    </dgm:pt>
    <dgm:pt modelId="{F48E3D98-5B63-49F3-B3E1-7AA8A70DF97D}">
      <dgm:prSet phldrT="[Text]" custT="1"/>
      <dgm:spPr/>
      <dgm:t>
        <a:bodyPr/>
        <a:lstStyle/>
        <a:p>
          <a:r>
            <a:rPr lang="en-US" sz="1600" b="1" dirty="0" err="1">
              <a:latin typeface="Arial" pitchFamily="34" charset="0"/>
              <a:cs typeface="Arial" pitchFamily="34" charset="0"/>
            </a:rPr>
            <a:t>Văn</a:t>
          </a:r>
          <a:r>
            <a:rPr lang="en-US" sz="1600" b="1" dirty="0">
              <a:latin typeface="Arial" pitchFamily="34" charset="0"/>
              <a:cs typeface="Arial" pitchFamily="34" charset="0"/>
            </a:rPr>
            <a:t> </a:t>
          </a:r>
          <a:r>
            <a:rPr lang="en-US" sz="1600" b="1" dirty="0" err="1">
              <a:latin typeface="Arial" pitchFamily="34" charset="0"/>
              <a:cs typeface="Arial" pitchFamily="34" charset="0"/>
            </a:rPr>
            <a:t>hóa</a:t>
          </a:r>
          <a:r>
            <a:rPr lang="en-US" sz="1600" b="1" dirty="0">
              <a:latin typeface="Arial" pitchFamily="34" charset="0"/>
              <a:cs typeface="Arial" pitchFamily="34" charset="0"/>
            </a:rPr>
            <a:t> </a:t>
          </a:r>
          <a:r>
            <a:rPr lang="en-US" sz="1600" b="1" dirty="0" err="1">
              <a:latin typeface="Arial" pitchFamily="34" charset="0"/>
              <a:cs typeface="Arial" pitchFamily="34" charset="0"/>
            </a:rPr>
            <a:t>nhà</a:t>
          </a:r>
          <a:r>
            <a:rPr lang="en-US" sz="1600" b="1" dirty="0">
              <a:latin typeface="Arial" pitchFamily="34" charset="0"/>
              <a:cs typeface="Arial" pitchFamily="34" charset="0"/>
            </a:rPr>
            <a:t> </a:t>
          </a:r>
          <a:r>
            <a:rPr lang="en-US" sz="1600" b="1" dirty="0" err="1">
              <a:latin typeface="Arial" pitchFamily="34" charset="0"/>
              <a:cs typeface="Arial" pitchFamily="34" charset="0"/>
            </a:rPr>
            <a:t>trường</a:t>
          </a:r>
          <a:endParaRPr lang="en-US" sz="1600" b="1" dirty="0"/>
        </a:p>
      </dgm:t>
    </dgm:pt>
    <dgm:pt modelId="{C0495AE5-CF8C-4F3D-8FDF-3412A9D8B18E}" type="parTrans" cxnId="{882554E8-9211-45C1-806C-22C762B80A34}">
      <dgm:prSet/>
      <dgm:spPr/>
      <dgm:t>
        <a:bodyPr/>
        <a:lstStyle/>
        <a:p>
          <a:endParaRPr lang="en-US"/>
        </a:p>
      </dgm:t>
    </dgm:pt>
    <dgm:pt modelId="{3246A0FD-4D58-4178-AE13-39886A4E2EBE}" type="sibTrans" cxnId="{882554E8-9211-45C1-806C-22C762B80A34}">
      <dgm:prSet/>
      <dgm:spPr/>
      <dgm:t>
        <a:bodyPr/>
        <a:lstStyle/>
        <a:p>
          <a:endParaRPr lang="en-US"/>
        </a:p>
      </dgm:t>
    </dgm:pt>
    <dgm:pt modelId="{5CC96487-CE01-4A16-9AB6-D5318704C2AC}">
      <dgm:prSet phldrT="[Text]" custT="1"/>
      <dgm:spPr/>
      <dgm:t>
        <a:bodyPr/>
        <a:lstStyle/>
        <a:p>
          <a:r>
            <a:rPr lang="en-US" sz="1600" b="1" dirty="0" err="1">
              <a:latin typeface="Arial" pitchFamily="34" charset="0"/>
              <a:cs typeface="Arial" pitchFamily="34" charset="0"/>
            </a:rPr>
            <a:t>Mối</a:t>
          </a:r>
          <a:r>
            <a:rPr lang="en-US" sz="1600" b="1" dirty="0">
              <a:latin typeface="Arial" pitchFamily="34" charset="0"/>
              <a:cs typeface="Arial" pitchFamily="34" charset="0"/>
            </a:rPr>
            <a:t> </a:t>
          </a:r>
          <a:r>
            <a:rPr lang="en-US" sz="1600" b="1" dirty="0" err="1">
              <a:latin typeface="Arial" pitchFamily="34" charset="0"/>
              <a:cs typeface="Arial" pitchFamily="34" charset="0"/>
            </a:rPr>
            <a:t>quan</a:t>
          </a:r>
          <a:r>
            <a:rPr lang="en-US" sz="1600" b="1" dirty="0">
              <a:latin typeface="Arial" pitchFamily="34" charset="0"/>
              <a:cs typeface="Arial" pitchFamily="34" charset="0"/>
            </a:rPr>
            <a:t> </a:t>
          </a:r>
          <a:r>
            <a:rPr lang="en-US" sz="1600" b="1" dirty="0" err="1">
              <a:latin typeface="Arial" pitchFamily="34" charset="0"/>
              <a:cs typeface="Arial" pitchFamily="34" charset="0"/>
            </a:rPr>
            <a:t>hệ</a:t>
          </a:r>
          <a:r>
            <a:rPr lang="en-US" sz="1600" b="1" dirty="0">
              <a:latin typeface="Arial" pitchFamily="34" charset="0"/>
              <a:cs typeface="Arial" pitchFamily="34" charset="0"/>
            </a:rPr>
            <a:t> </a:t>
          </a:r>
          <a:r>
            <a:rPr lang="en-US" sz="1600" b="1" dirty="0" err="1">
              <a:latin typeface="Arial" pitchFamily="34" charset="0"/>
              <a:cs typeface="Arial" pitchFamily="34" charset="0"/>
            </a:rPr>
            <a:t>nhà</a:t>
          </a:r>
          <a:r>
            <a:rPr lang="en-US" sz="1600" b="1" dirty="0">
              <a:latin typeface="Arial" pitchFamily="34" charset="0"/>
              <a:cs typeface="Arial" pitchFamily="34" charset="0"/>
            </a:rPr>
            <a:t> </a:t>
          </a:r>
          <a:r>
            <a:rPr lang="en-US" sz="1600" b="1" dirty="0" err="1">
              <a:latin typeface="Arial" pitchFamily="34" charset="0"/>
              <a:cs typeface="Arial" pitchFamily="34" charset="0"/>
            </a:rPr>
            <a:t>trường</a:t>
          </a:r>
          <a:r>
            <a:rPr lang="en-US" sz="1600" b="1" dirty="0">
              <a:latin typeface="Arial" pitchFamily="34" charset="0"/>
              <a:cs typeface="Arial" pitchFamily="34" charset="0"/>
            </a:rPr>
            <a:t> - </a:t>
          </a:r>
          <a:r>
            <a:rPr lang="en-US" sz="1600" b="1" dirty="0" err="1">
              <a:latin typeface="Arial" pitchFamily="34" charset="0"/>
              <a:cs typeface="Arial" pitchFamily="34" charset="0"/>
            </a:rPr>
            <a:t>gia</a:t>
          </a:r>
          <a:r>
            <a:rPr lang="en-US" sz="1600" b="1" dirty="0">
              <a:latin typeface="Arial" pitchFamily="34" charset="0"/>
              <a:cs typeface="Arial" pitchFamily="34" charset="0"/>
            </a:rPr>
            <a:t> </a:t>
          </a:r>
          <a:r>
            <a:rPr lang="en-US" sz="1600" b="1" dirty="0" err="1">
              <a:latin typeface="Arial" pitchFamily="34" charset="0"/>
              <a:cs typeface="Arial" pitchFamily="34" charset="0"/>
            </a:rPr>
            <a:t>đình</a:t>
          </a:r>
          <a:r>
            <a:rPr lang="en-US" sz="1600" b="1" dirty="0">
              <a:latin typeface="Arial" pitchFamily="34" charset="0"/>
              <a:cs typeface="Arial" pitchFamily="34" charset="0"/>
            </a:rPr>
            <a:t> - </a:t>
          </a:r>
          <a:r>
            <a:rPr lang="en-US" sz="1600" b="1" dirty="0" err="1">
              <a:latin typeface="Arial" pitchFamily="34" charset="0"/>
              <a:cs typeface="Arial" pitchFamily="34" charset="0"/>
            </a:rPr>
            <a:t>xã</a:t>
          </a:r>
          <a:r>
            <a:rPr lang="en-US" sz="1600" b="1" dirty="0">
              <a:latin typeface="Arial" pitchFamily="34" charset="0"/>
              <a:cs typeface="Arial" pitchFamily="34" charset="0"/>
            </a:rPr>
            <a:t> </a:t>
          </a:r>
          <a:r>
            <a:rPr lang="en-US" sz="1600" b="1" dirty="0" err="1">
              <a:latin typeface="Arial" pitchFamily="34" charset="0"/>
              <a:cs typeface="Arial" pitchFamily="34" charset="0"/>
            </a:rPr>
            <a:t>hội</a:t>
          </a:r>
          <a:endParaRPr lang="en-US" sz="1600" b="1" dirty="0"/>
        </a:p>
      </dgm:t>
    </dgm:pt>
    <dgm:pt modelId="{EC57605B-6867-4148-83F9-697D2FB5B833}" type="parTrans" cxnId="{661A2199-7D42-411E-9E1B-EB31C04B6D2D}">
      <dgm:prSet/>
      <dgm:spPr/>
      <dgm:t>
        <a:bodyPr/>
        <a:lstStyle/>
        <a:p>
          <a:endParaRPr lang="en-US"/>
        </a:p>
      </dgm:t>
    </dgm:pt>
    <dgm:pt modelId="{C3FD1D5E-F21D-48A6-8DF1-03052F3D6211}" type="sibTrans" cxnId="{661A2199-7D42-411E-9E1B-EB31C04B6D2D}">
      <dgm:prSet/>
      <dgm:spPr/>
      <dgm:t>
        <a:bodyPr/>
        <a:lstStyle/>
        <a:p>
          <a:endParaRPr lang="en-US"/>
        </a:p>
      </dgm:t>
    </dgm:pt>
    <dgm:pt modelId="{17A20102-C62A-4337-8E6E-91C1E0CCA5C9}">
      <dgm:prSet custT="1"/>
      <dgm:spPr/>
      <dgm:t>
        <a:bodyPr/>
        <a:lstStyle/>
        <a:p>
          <a:r>
            <a:rPr lang="en-US" sz="1600" b="1" dirty="0" err="1">
              <a:latin typeface="Arial" pitchFamily="34" charset="0"/>
              <a:cs typeface="Arial" pitchFamily="34" charset="0"/>
            </a:rPr>
            <a:t>Tổ</a:t>
          </a:r>
          <a:r>
            <a:rPr lang="en-US" sz="1600" b="1" dirty="0">
              <a:latin typeface="Arial" pitchFamily="34" charset="0"/>
              <a:cs typeface="Arial" pitchFamily="34" charset="0"/>
            </a:rPr>
            <a:t> </a:t>
          </a:r>
          <a:r>
            <a:rPr lang="en-US" sz="1600" b="1" dirty="0" err="1">
              <a:latin typeface="Arial" pitchFamily="34" charset="0"/>
              <a:cs typeface="Arial" pitchFamily="34" charset="0"/>
            </a:rPr>
            <a:t>chức</a:t>
          </a:r>
          <a:r>
            <a:rPr lang="en-US" sz="1600" b="1" dirty="0">
              <a:latin typeface="Arial" pitchFamily="34" charset="0"/>
              <a:cs typeface="Arial" pitchFamily="34" charset="0"/>
            </a:rPr>
            <a:t> </a:t>
          </a:r>
          <a:r>
            <a:rPr lang="en-US" sz="1600" b="1" dirty="0" err="1">
              <a:latin typeface="Arial" pitchFamily="34" charset="0"/>
              <a:cs typeface="Arial" pitchFamily="34" charset="0"/>
            </a:rPr>
            <a:t>bộ</a:t>
          </a:r>
          <a:r>
            <a:rPr lang="en-US" sz="1600" b="1" dirty="0">
              <a:latin typeface="Arial" pitchFamily="34" charset="0"/>
              <a:cs typeface="Arial" pitchFamily="34" charset="0"/>
            </a:rPr>
            <a:t> </a:t>
          </a:r>
          <a:r>
            <a:rPr lang="en-US" sz="1600" b="1" dirty="0" err="1">
              <a:latin typeface="Arial" pitchFamily="34" charset="0"/>
              <a:cs typeface="Arial" pitchFamily="34" charset="0"/>
            </a:rPr>
            <a:t>máy</a:t>
          </a:r>
          <a:r>
            <a:rPr lang="en-US" sz="1600" b="1" dirty="0">
              <a:latin typeface="Arial" pitchFamily="34" charset="0"/>
              <a:cs typeface="Arial" pitchFamily="34" charset="0"/>
            </a:rPr>
            <a:t> </a:t>
          </a:r>
          <a:r>
            <a:rPr lang="en-US" sz="1600" b="1" dirty="0" err="1">
              <a:latin typeface="Arial" pitchFamily="34" charset="0"/>
              <a:cs typeface="Arial" pitchFamily="34" charset="0"/>
            </a:rPr>
            <a:t>và</a:t>
          </a:r>
          <a:r>
            <a:rPr lang="en-US" sz="1600" b="1" dirty="0">
              <a:latin typeface="Arial" pitchFamily="34" charset="0"/>
              <a:cs typeface="Arial" pitchFamily="34" charset="0"/>
            </a:rPr>
            <a:t> </a:t>
          </a:r>
          <a:r>
            <a:rPr lang="en-US" sz="1600" b="1" dirty="0" err="1">
              <a:latin typeface="Arial" pitchFamily="34" charset="0"/>
              <a:cs typeface="Arial" pitchFamily="34" charset="0"/>
            </a:rPr>
            <a:t>quản</a:t>
          </a:r>
          <a:r>
            <a:rPr lang="en-US" sz="1600" b="1" dirty="0">
              <a:latin typeface="Arial" pitchFamily="34" charset="0"/>
              <a:cs typeface="Arial" pitchFamily="34" charset="0"/>
            </a:rPr>
            <a:t> </a:t>
          </a:r>
          <a:r>
            <a:rPr lang="en-US" sz="1600" b="1" dirty="0" err="1">
              <a:latin typeface="Arial" pitchFamily="34" charset="0"/>
              <a:cs typeface="Arial" pitchFamily="34" charset="0"/>
            </a:rPr>
            <a:t>lý</a:t>
          </a:r>
          <a:r>
            <a:rPr lang="en-US" sz="1600" b="1" dirty="0">
              <a:latin typeface="Arial" pitchFamily="34" charset="0"/>
              <a:cs typeface="Arial" pitchFamily="34" charset="0"/>
            </a:rPr>
            <a:t> </a:t>
          </a:r>
          <a:r>
            <a:rPr lang="en-US" sz="1600" b="1" dirty="0" err="1">
              <a:latin typeface="Arial" pitchFamily="34" charset="0"/>
              <a:cs typeface="Arial" pitchFamily="34" charset="0"/>
            </a:rPr>
            <a:t>hành</a:t>
          </a:r>
          <a:r>
            <a:rPr lang="en-US" sz="1600" b="1" dirty="0">
              <a:latin typeface="Arial" pitchFamily="34" charset="0"/>
              <a:cs typeface="Arial" pitchFamily="34" charset="0"/>
            </a:rPr>
            <a:t> </a:t>
          </a:r>
          <a:r>
            <a:rPr lang="en-US" sz="1600" b="1" dirty="0" err="1">
              <a:latin typeface="Arial" pitchFamily="34" charset="0"/>
              <a:cs typeface="Arial" pitchFamily="34" charset="0"/>
            </a:rPr>
            <a:t>chính</a:t>
          </a:r>
          <a:endParaRPr lang="en-US" sz="1600" b="1" dirty="0"/>
        </a:p>
      </dgm:t>
    </dgm:pt>
    <dgm:pt modelId="{F0A035EA-FA58-44FB-8537-478C6B9E6243}" type="parTrans" cxnId="{34939E15-442D-4192-AC3A-324BBBAB6021}">
      <dgm:prSet/>
      <dgm:spPr/>
      <dgm:t>
        <a:bodyPr/>
        <a:lstStyle/>
        <a:p>
          <a:endParaRPr lang="en-US"/>
        </a:p>
      </dgm:t>
    </dgm:pt>
    <dgm:pt modelId="{1A995837-B2C6-49AC-BE6E-A6BEC474FF5B}" type="sibTrans" cxnId="{34939E15-442D-4192-AC3A-324BBBAB6021}">
      <dgm:prSet/>
      <dgm:spPr/>
      <dgm:t>
        <a:bodyPr/>
        <a:lstStyle/>
        <a:p>
          <a:endParaRPr lang="en-US"/>
        </a:p>
      </dgm:t>
    </dgm:pt>
    <dgm:pt modelId="{F255F030-B70A-4F94-BF0F-A1DB9D08B4D4}">
      <dgm:prSet custT="1"/>
      <dgm:spPr/>
      <dgm:t>
        <a:bodyPr/>
        <a:lstStyle/>
        <a:p>
          <a:r>
            <a:rPr lang="en-US" sz="1600" b="1" dirty="0" err="1"/>
            <a:t>Phát</a:t>
          </a:r>
          <a:r>
            <a:rPr lang="en-US" sz="1600" b="1" dirty="0"/>
            <a:t> </a:t>
          </a:r>
          <a:r>
            <a:rPr lang="en-US" sz="1600" b="1" dirty="0" err="1"/>
            <a:t>triển</a:t>
          </a:r>
          <a:r>
            <a:rPr lang="en-US" sz="1600" b="1" dirty="0"/>
            <a:t> </a:t>
          </a:r>
          <a:r>
            <a:rPr lang="en-US" sz="1600" b="1" dirty="0" err="1"/>
            <a:t>đội</a:t>
          </a:r>
          <a:r>
            <a:rPr lang="en-US" sz="1600" b="1" dirty="0"/>
            <a:t> </a:t>
          </a:r>
          <a:r>
            <a:rPr lang="en-US" sz="1600" b="1" dirty="0" err="1"/>
            <a:t>ngũ</a:t>
          </a:r>
          <a:r>
            <a:rPr lang="en-US" sz="1600" b="1" dirty="0"/>
            <a:t> CBQL, </a:t>
          </a:r>
          <a:r>
            <a:rPr lang="en-US" sz="1600" b="1" dirty="0" err="1"/>
            <a:t>giáo</a:t>
          </a:r>
          <a:r>
            <a:rPr lang="en-US" sz="1600" b="1" dirty="0"/>
            <a:t> </a:t>
          </a:r>
          <a:r>
            <a:rPr lang="en-US" sz="1600" b="1" dirty="0" err="1"/>
            <a:t>viên</a:t>
          </a:r>
          <a:r>
            <a:rPr lang="en-US" sz="1600" b="1" dirty="0"/>
            <a:t>, </a:t>
          </a:r>
          <a:r>
            <a:rPr lang="en-US" sz="1600" b="1" dirty="0" err="1"/>
            <a:t>nhân</a:t>
          </a:r>
          <a:r>
            <a:rPr lang="en-US" sz="1600" b="1" dirty="0"/>
            <a:t> </a:t>
          </a:r>
          <a:r>
            <a:rPr lang="en-US" sz="1600" b="1" dirty="0" err="1"/>
            <a:t>viên</a:t>
          </a:r>
          <a:endParaRPr lang="en-US" sz="1600" b="1" dirty="0"/>
        </a:p>
      </dgm:t>
    </dgm:pt>
    <dgm:pt modelId="{4E46344D-5638-4704-A58F-BC3600ECA0D5}" type="parTrans" cxnId="{415836A2-F38A-4D90-99F4-5C11BB0FFAD1}">
      <dgm:prSet/>
      <dgm:spPr/>
      <dgm:t>
        <a:bodyPr/>
        <a:lstStyle/>
        <a:p>
          <a:endParaRPr lang="en-US"/>
        </a:p>
      </dgm:t>
    </dgm:pt>
    <dgm:pt modelId="{630808DA-55BB-40EF-B046-876AEB01F889}" type="sibTrans" cxnId="{415836A2-F38A-4D90-99F4-5C11BB0FFAD1}">
      <dgm:prSet/>
      <dgm:spPr/>
      <dgm:t>
        <a:bodyPr/>
        <a:lstStyle/>
        <a:p>
          <a:endParaRPr lang="en-US"/>
        </a:p>
      </dgm:t>
    </dgm:pt>
    <dgm:pt modelId="{664F3F6B-80F8-483C-8EC6-FB1C24AD3030}">
      <dgm:prSet custT="1"/>
      <dgm:spPr/>
      <dgm:t>
        <a:bodyPr/>
        <a:lstStyle/>
        <a:p>
          <a:r>
            <a:rPr lang="en-US" sz="1600" b="1" dirty="0" err="1">
              <a:latin typeface="Arial" pitchFamily="34" charset="0"/>
              <a:cs typeface="Arial" pitchFamily="34" charset="0"/>
            </a:rPr>
            <a:t>Quản</a:t>
          </a:r>
          <a:r>
            <a:rPr lang="en-US" sz="1600" b="1" dirty="0">
              <a:latin typeface="Arial" pitchFamily="34" charset="0"/>
              <a:cs typeface="Arial" pitchFamily="34" charset="0"/>
            </a:rPr>
            <a:t> </a:t>
          </a:r>
          <a:r>
            <a:rPr lang="en-US" sz="1600" b="1" dirty="0" err="1">
              <a:latin typeface="Arial" pitchFamily="34" charset="0"/>
              <a:cs typeface="Arial" pitchFamily="34" charset="0"/>
            </a:rPr>
            <a:t>trị</a:t>
          </a:r>
          <a:r>
            <a:rPr lang="en-US" sz="1600" b="1" dirty="0">
              <a:latin typeface="Arial" pitchFamily="34" charset="0"/>
              <a:cs typeface="Arial" pitchFamily="34" charset="0"/>
            </a:rPr>
            <a:t> </a:t>
          </a:r>
          <a:r>
            <a:rPr lang="en-US" sz="1600" b="1" dirty="0" err="1">
              <a:latin typeface="Arial" pitchFamily="34" charset="0"/>
              <a:cs typeface="Arial" pitchFamily="34" charset="0"/>
            </a:rPr>
            <a:t>tài</a:t>
          </a:r>
          <a:r>
            <a:rPr lang="en-US" sz="1600" b="1" dirty="0">
              <a:latin typeface="Arial" pitchFamily="34" charset="0"/>
              <a:cs typeface="Arial" pitchFamily="34" charset="0"/>
            </a:rPr>
            <a:t> </a:t>
          </a:r>
          <a:r>
            <a:rPr lang="en-US" sz="1600" b="1" dirty="0" err="1">
              <a:latin typeface="Arial" pitchFamily="34" charset="0"/>
              <a:cs typeface="Arial" pitchFamily="34" charset="0"/>
            </a:rPr>
            <a:t>chính</a:t>
          </a:r>
          <a:r>
            <a:rPr lang="en-US" sz="1600" b="1" dirty="0">
              <a:latin typeface="Arial" pitchFamily="34" charset="0"/>
              <a:cs typeface="Arial" pitchFamily="34" charset="0"/>
            </a:rPr>
            <a:t> </a:t>
          </a:r>
          <a:r>
            <a:rPr lang="en-US" sz="1600" b="1" dirty="0" err="1">
              <a:latin typeface="Arial" pitchFamily="34" charset="0"/>
              <a:cs typeface="Arial" pitchFamily="34" charset="0"/>
            </a:rPr>
            <a:t>và</a:t>
          </a:r>
          <a:r>
            <a:rPr lang="en-US" sz="1600" b="1" dirty="0">
              <a:latin typeface="Arial" pitchFamily="34" charset="0"/>
              <a:cs typeface="Arial" pitchFamily="34" charset="0"/>
            </a:rPr>
            <a:t> </a:t>
          </a:r>
          <a:r>
            <a:rPr lang="en-US" sz="1600" b="1" dirty="0" err="1">
              <a:latin typeface="Arial" pitchFamily="34" charset="0"/>
              <a:cs typeface="Arial" pitchFamily="34" charset="0"/>
            </a:rPr>
            <a:t>cơ</a:t>
          </a:r>
          <a:r>
            <a:rPr lang="en-US" sz="1600" b="1" dirty="0">
              <a:latin typeface="Arial" pitchFamily="34" charset="0"/>
              <a:cs typeface="Arial" pitchFamily="34" charset="0"/>
            </a:rPr>
            <a:t> </a:t>
          </a:r>
          <a:r>
            <a:rPr lang="en-US" sz="1600" b="1" dirty="0" err="1">
              <a:latin typeface="Arial" pitchFamily="34" charset="0"/>
              <a:cs typeface="Arial" pitchFamily="34" charset="0"/>
            </a:rPr>
            <a:t>sở</a:t>
          </a:r>
          <a:r>
            <a:rPr lang="en-US" sz="1600" b="1" dirty="0">
              <a:latin typeface="Arial" pitchFamily="34" charset="0"/>
              <a:cs typeface="Arial" pitchFamily="34" charset="0"/>
            </a:rPr>
            <a:t> </a:t>
          </a:r>
          <a:r>
            <a:rPr lang="en-US" sz="1600" b="1" dirty="0" err="1">
              <a:latin typeface="Arial" pitchFamily="34" charset="0"/>
              <a:cs typeface="Arial" pitchFamily="34" charset="0"/>
            </a:rPr>
            <a:t>vật</a:t>
          </a:r>
          <a:r>
            <a:rPr lang="en-US" sz="1600" b="1" dirty="0">
              <a:latin typeface="Arial" pitchFamily="34" charset="0"/>
              <a:cs typeface="Arial" pitchFamily="34" charset="0"/>
            </a:rPr>
            <a:t> </a:t>
          </a:r>
          <a:r>
            <a:rPr lang="en-US" sz="1600" b="1" dirty="0" err="1">
              <a:latin typeface="Arial" pitchFamily="34" charset="0"/>
              <a:cs typeface="Arial" pitchFamily="34" charset="0"/>
            </a:rPr>
            <a:t>chất</a:t>
          </a:r>
          <a:endParaRPr lang="en-US" sz="1600" b="1" dirty="0"/>
        </a:p>
      </dgm:t>
    </dgm:pt>
    <dgm:pt modelId="{717E4A05-4E75-4374-B2C6-ED9A6AF38F65}" type="parTrans" cxnId="{DD793B76-B23C-425F-ACFD-A89704026CC2}">
      <dgm:prSet/>
      <dgm:spPr/>
      <dgm:t>
        <a:bodyPr/>
        <a:lstStyle/>
        <a:p>
          <a:endParaRPr lang="en-US"/>
        </a:p>
      </dgm:t>
    </dgm:pt>
    <dgm:pt modelId="{213902F6-54A1-4225-B321-E5958CE346BF}" type="sibTrans" cxnId="{DD793B76-B23C-425F-ACFD-A89704026CC2}">
      <dgm:prSet/>
      <dgm:spPr/>
      <dgm:t>
        <a:bodyPr/>
        <a:lstStyle/>
        <a:p>
          <a:endParaRPr lang="en-US"/>
        </a:p>
      </dgm:t>
    </dgm:pt>
    <dgm:pt modelId="{6A4506ED-CC10-4DA2-9E86-3AB9EF1AEBCE}">
      <dgm:prSet custT="1"/>
      <dgm:spPr/>
      <dgm:t>
        <a:bodyPr/>
        <a:lstStyle/>
        <a:p>
          <a:r>
            <a:rPr lang="en-US" sz="1600" b="1" dirty="0" err="1">
              <a:latin typeface="Arial" pitchFamily="34" charset="0"/>
              <a:cs typeface="Arial" pitchFamily="34" charset="0"/>
            </a:rPr>
            <a:t>Quản</a:t>
          </a:r>
          <a:r>
            <a:rPr lang="en-US" sz="1600" b="1" dirty="0">
              <a:latin typeface="Arial" pitchFamily="34" charset="0"/>
              <a:cs typeface="Arial" pitchFamily="34" charset="0"/>
            </a:rPr>
            <a:t> </a:t>
          </a:r>
          <a:r>
            <a:rPr lang="en-US" sz="1600" b="1" dirty="0" err="1">
              <a:latin typeface="Arial" pitchFamily="34" charset="0"/>
              <a:cs typeface="Arial" pitchFamily="34" charset="0"/>
            </a:rPr>
            <a:t>trị</a:t>
          </a:r>
          <a:r>
            <a:rPr lang="en-US" sz="1600" b="1" dirty="0">
              <a:latin typeface="Arial" pitchFamily="34" charset="0"/>
              <a:cs typeface="Arial" pitchFamily="34" charset="0"/>
            </a:rPr>
            <a:t> </a:t>
          </a:r>
          <a:r>
            <a:rPr lang="en-US" sz="1600" b="1" dirty="0" err="1">
              <a:latin typeface="Arial" pitchFamily="34" charset="0"/>
              <a:cs typeface="Arial" pitchFamily="34" charset="0"/>
            </a:rPr>
            <a:t>hoạt</a:t>
          </a:r>
          <a:r>
            <a:rPr lang="en-US" sz="1600" b="1" dirty="0">
              <a:latin typeface="Arial" pitchFamily="34" charset="0"/>
              <a:cs typeface="Arial" pitchFamily="34" charset="0"/>
            </a:rPr>
            <a:t> </a:t>
          </a:r>
          <a:r>
            <a:rPr lang="en-US" sz="1600" b="1" dirty="0" err="1">
              <a:latin typeface="Arial" pitchFamily="34" charset="0"/>
              <a:cs typeface="Arial" pitchFamily="34" charset="0"/>
            </a:rPr>
            <a:t>động</a:t>
          </a:r>
          <a:r>
            <a:rPr lang="en-US" sz="1600" b="1" dirty="0">
              <a:latin typeface="Arial" pitchFamily="34" charset="0"/>
              <a:cs typeface="Arial" pitchFamily="34" charset="0"/>
            </a:rPr>
            <a:t> </a:t>
          </a:r>
          <a:r>
            <a:rPr lang="en-US" sz="1600" b="1" dirty="0" err="1">
              <a:latin typeface="Arial" pitchFamily="34" charset="0"/>
              <a:cs typeface="Arial" pitchFamily="34" charset="0"/>
            </a:rPr>
            <a:t>dạy</a:t>
          </a:r>
          <a:r>
            <a:rPr lang="en-US" sz="1600" b="1" dirty="0">
              <a:latin typeface="Arial" pitchFamily="34" charset="0"/>
              <a:cs typeface="Arial" pitchFamily="34" charset="0"/>
            </a:rPr>
            <a:t> </a:t>
          </a:r>
          <a:r>
            <a:rPr lang="en-US" sz="1600" b="1" dirty="0" err="1">
              <a:latin typeface="Arial" pitchFamily="34" charset="0"/>
              <a:cs typeface="Arial" pitchFamily="34" charset="0"/>
            </a:rPr>
            <a:t>học</a:t>
          </a:r>
          <a:r>
            <a:rPr lang="en-US" sz="1600" b="1" dirty="0">
              <a:latin typeface="Arial" pitchFamily="34" charset="0"/>
              <a:cs typeface="Arial" pitchFamily="34" charset="0"/>
            </a:rPr>
            <a:t> </a:t>
          </a:r>
          <a:r>
            <a:rPr lang="en-US" sz="1600" b="1" dirty="0" err="1">
              <a:latin typeface="Arial" pitchFamily="34" charset="0"/>
              <a:cs typeface="Arial" pitchFamily="34" charset="0"/>
            </a:rPr>
            <a:t>giáo</a:t>
          </a:r>
          <a:r>
            <a:rPr lang="en-US" sz="1600" b="1" dirty="0">
              <a:latin typeface="Arial" pitchFamily="34" charset="0"/>
              <a:cs typeface="Arial" pitchFamily="34" charset="0"/>
            </a:rPr>
            <a:t> dục </a:t>
          </a:r>
          <a:r>
            <a:rPr lang="en-US" sz="1600" b="1" dirty="0" err="1">
              <a:latin typeface="Arial" pitchFamily="34" charset="0"/>
              <a:cs typeface="Arial" pitchFamily="34" charset="0"/>
            </a:rPr>
            <a:t>học</a:t>
          </a:r>
          <a:r>
            <a:rPr lang="en-US" sz="1600" b="1" dirty="0">
              <a:latin typeface="Arial" pitchFamily="34" charset="0"/>
              <a:cs typeface="Arial" pitchFamily="34" charset="0"/>
            </a:rPr>
            <a:t> </a:t>
          </a:r>
          <a:r>
            <a:rPr lang="en-US" sz="1600" b="1" dirty="0" err="1">
              <a:latin typeface="Arial" pitchFamily="34" charset="0"/>
              <a:cs typeface="Arial" pitchFamily="34" charset="0"/>
            </a:rPr>
            <a:t>sinh</a:t>
          </a:r>
          <a:endParaRPr lang="en-US" sz="1600" b="1" dirty="0">
            <a:latin typeface="Arial" pitchFamily="34" charset="0"/>
            <a:cs typeface="Arial" pitchFamily="34" charset="0"/>
          </a:endParaRPr>
        </a:p>
      </dgm:t>
    </dgm:pt>
    <dgm:pt modelId="{39F8713E-4C34-49CD-A1FB-17FACD14A072}" type="parTrans" cxnId="{A3C7CB94-C4D3-47B5-A937-357D105220E0}">
      <dgm:prSet/>
      <dgm:spPr/>
      <dgm:t>
        <a:bodyPr/>
        <a:lstStyle/>
        <a:p>
          <a:endParaRPr lang="en-US"/>
        </a:p>
      </dgm:t>
    </dgm:pt>
    <dgm:pt modelId="{B1916CC0-96E5-4CF2-9ED8-F9B5E97F7720}" type="sibTrans" cxnId="{A3C7CB94-C4D3-47B5-A937-357D105220E0}">
      <dgm:prSet/>
      <dgm:spPr/>
      <dgm:t>
        <a:bodyPr/>
        <a:lstStyle/>
        <a:p>
          <a:endParaRPr lang="en-US"/>
        </a:p>
      </dgm:t>
    </dgm:pt>
    <dgm:pt modelId="{A3176F30-4C48-4DB5-992E-C11C124161A5}" type="pres">
      <dgm:prSet presAssocID="{DFF8621E-EABF-434C-A9C2-69E8017A6B16}" presName="composite" presStyleCnt="0">
        <dgm:presLayoutVars>
          <dgm:chMax val="1"/>
          <dgm:dir/>
          <dgm:resizeHandles val="exact"/>
        </dgm:presLayoutVars>
      </dgm:prSet>
      <dgm:spPr/>
    </dgm:pt>
    <dgm:pt modelId="{B9A6F65D-EF8D-4FBE-A824-FE9B9DF1D714}" type="pres">
      <dgm:prSet presAssocID="{DFF8621E-EABF-434C-A9C2-69E8017A6B16}" presName="radial" presStyleCnt="0">
        <dgm:presLayoutVars>
          <dgm:animLvl val="ctr"/>
        </dgm:presLayoutVars>
      </dgm:prSet>
      <dgm:spPr/>
    </dgm:pt>
    <dgm:pt modelId="{3D42DD7E-29E4-4068-A1F0-26DF5EE0631A}" type="pres">
      <dgm:prSet presAssocID="{0B0ABB5A-A5A9-4511-8810-E38F644CD2AA}" presName="centerShape" presStyleLbl="vennNode1" presStyleIdx="0" presStyleCnt="9"/>
      <dgm:spPr/>
    </dgm:pt>
    <dgm:pt modelId="{2E41C881-1C0F-445F-82CA-659005B89973}" type="pres">
      <dgm:prSet presAssocID="{308C78A1-2F01-4FA3-BCF4-52557A1D5878}" presName="node" presStyleLbl="vennNode1" presStyleIdx="1" presStyleCnt="9">
        <dgm:presLayoutVars>
          <dgm:bulletEnabled val="1"/>
        </dgm:presLayoutVars>
      </dgm:prSet>
      <dgm:spPr/>
    </dgm:pt>
    <dgm:pt modelId="{811531E7-395A-4A3B-AC36-A130F6A47F09}" type="pres">
      <dgm:prSet presAssocID="{17A20102-C62A-4337-8E6E-91C1E0CCA5C9}" presName="node" presStyleLbl="vennNode1" presStyleIdx="2" presStyleCnt="9">
        <dgm:presLayoutVars>
          <dgm:bulletEnabled val="1"/>
        </dgm:presLayoutVars>
      </dgm:prSet>
      <dgm:spPr/>
    </dgm:pt>
    <dgm:pt modelId="{101AAEF7-DFB8-4C8E-AFD1-429A57FDB010}" type="pres">
      <dgm:prSet presAssocID="{F255F030-B70A-4F94-BF0F-A1DB9D08B4D4}" presName="node" presStyleLbl="vennNode1" presStyleIdx="3" presStyleCnt="9">
        <dgm:presLayoutVars>
          <dgm:bulletEnabled val="1"/>
        </dgm:presLayoutVars>
      </dgm:prSet>
      <dgm:spPr/>
    </dgm:pt>
    <dgm:pt modelId="{833FD6B3-80AC-4AE8-86C6-CB3A6252BD6B}" type="pres">
      <dgm:prSet presAssocID="{6A4506ED-CC10-4DA2-9E86-3AB9EF1AEBCE}" presName="node" presStyleLbl="vennNode1" presStyleIdx="4" presStyleCnt="9">
        <dgm:presLayoutVars>
          <dgm:bulletEnabled val="1"/>
        </dgm:presLayoutVars>
      </dgm:prSet>
      <dgm:spPr/>
    </dgm:pt>
    <dgm:pt modelId="{D3B9668D-C8FE-4C59-887A-CF6375156045}" type="pres">
      <dgm:prSet presAssocID="{664F3F6B-80F8-483C-8EC6-FB1C24AD3030}" presName="node" presStyleLbl="vennNode1" presStyleIdx="5" presStyleCnt="9">
        <dgm:presLayoutVars>
          <dgm:bulletEnabled val="1"/>
        </dgm:presLayoutVars>
      </dgm:prSet>
      <dgm:spPr/>
    </dgm:pt>
    <dgm:pt modelId="{57FDB804-2902-401C-8594-CFF8E23E7C0A}" type="pres">
      <dgm:prSet presAssocID="{0DAD3099-C369-467F-9093-0A6CBF0D85FD}" presName="node" presStyleLbl="vennNode1" presStyleIdx="6" presStyleCnt="9">
        <dgm:presLayoutVars>
          <dgm:bulletEnabled val="1"/>
        </dgm:presLayoutVars>
      </dgm:prSet>
      <dgm:spPr/>
    </dgm:pt>
    <dgm:pt modelId="{6635E9B3-6C2B-411A-A727-7682B1B34A67}" type="pres">
      <dgm:prSet presAssocID="{F48E3D98-5B63-49F3-B3E1-7AA8A70DF97D}" presName="node" presStyleLbl="vennNode1" presStyleIdx="7" presStyleCnt="9">
        <dgm:presLayoutVars>
          <dgm:bulletEnabled val="1"/>
        </dgm:presLayoutVars>
      </dgm:prSet>
      <dgm:spPr/>
    </dgm:pt>
    <dgm:pt modelId="{526A80FA-6212-4443-A895-4CFFC9416CCA}" type="pres">
      <dgm:prSet presAssocID="{5CC96487-CE01-4A16-9AB6-D5318704C2AC}" presName="node" presStyleLbl="vennNode1" presStyleIdx="8" presStyleCnt="9">
        <dgm:presLayoutVars>
          <dgm:bulletEnabled val="1"/>
        </dgm:presLayoutVars>
      </dgm:prSet>
      <dgm:spPr/>
    </dgm:pt>
  </dgm:ptLst>
  <dgm:cxnLst>
    <dgm:cxn modelId="{77A3ED05-0650-46B7-8B3E-F4FC93F2B1F2}" type="presOf" srcId="{0B0ABB5A-A5A9-4511-8810-E38F644CD2AA}" destId="{3D42DD7E-29E4-4068-A1F0-26DF5EE0631A}" srcOrd="0" destOrd="0" presId="urn:microsoft.com/office/officeart/2005/8/layout/radial3"/>
    <dgm:cxn modelId="{F7D87C09-6DF0-4B9E-9490-F1E3D02891D0}" type="presOf" srcId="{6A4506ED-CC10-4DA2-9E86-3AB9EF1AEBCE}" destId="{833FD6B3-80AC-4AE8-86C6-CB3A6252BD6B}" srcOrd="0" destOrd="0" presId="urn:microsoft.com/office/officeart/2005/8/layout/radial3"/>
    <dgm:cxn modelId="{09414B0C-BB41-4485-80F0-11318296283E}" type="presOf" srcId="{F255F030-B70A-4F94-BF0F-A1DB9D08B4D4}" destId="{101AAEF7-DFB8-4C8E-AFD1-429A57FDB010}" srcOrd="0" destOrd="0" presId="urn:microsoft.com/office/officeart/2005/8/layout/radial3"/>
    <dgm:cxn modelId="{E377810D-8245-4AB2-9E27-A5890124345B}" type="presOf" srcId="{DFF8621E-EABF-434C-A9C2-69E8017A6B16}" destId="{A3176F30-4C48-4DB5-992E-C11C124161A5}" srcOrd="0" destOrd="0" presId="urn:microsoft.com/office/officeart/2005/8/layout/radial3"/>
    <dgm:cxn modelId="{34939E15-442D-4192-AC3A-324BBBAB6021}" srcId="{0B0ABB5A-A5A9-4511-8810-E38F644CD2AA}" destId="{17A20102-C62A-4337-8E6E-91C1E0CCA5C9}" srcOrd="1" destOrd="0" parTransId="{F0A035EA-FA58-44FB-8537-478C6B9E6243}" sibTransId="{1A995837-B2C6-49AC-BE6E-A6BEC474FF5B}"/>
    <dgm:cxn modelId="{E615A922-E5DC-4780-B081-7BD9296AFED6}" type="presOf" srcId="{0DAD3099-C369-467F-9093-0A6CBF0D85FD}" destId="{57FDB804-2902-401C-8594-CFF8E23E7C0A}" srcOrd="0" destOrd="0" presId="urn:microsoft.com/office/officeart/2005/8/layout/radial3"/>
    <dgm:cxn modelId="{80792225-F272-4950-9FD6-2042A947B479}" type="presOf" srcId="{308C78A1-2F01-4FA3-BCF4-52557A1D5878}" destId="{2E41C881-1C0F-445F-82CA-659005B89973}" srcOrd="0" destOrd="0" presId="urn:microsoft.com/office/officeart/2005/8/layout/radial3"/>
    <dgm:cxn modelId="{92042130-D1D6-45F4-A32A-D8F810BEB122}" srcId="{0B0ABB5A-A5A9-4511-8810-E38F644CD2AA}" destId="{0DAD3099-C369-467F-9093-0A6CBF0D85FD}" srcOrd="5" destOrd="0" parTransId="{8B110073-1DC8-4F05-9AD8-C08BC34EB6B6}" sibTransId="{1CC461B1-5E25-47C9-9DE4-F2FF760B3E8A}"/>
    <dgm:cxn modelId="{1D987131-F25F-49A4-A52F-7DDD4E6A396F}" type="presOf" srcId="{5CC96487-CE01-4A16-9AB6-D5318704C2AC}" destId="{526A80FA-6212-4443-A895-4CFFC9416CCA}" srcOrd="0" destOrd="0" presId="urn:microsoft.com/office/officeart/2005/8/layout/radial3"/>
    <dgm:cxn modelId="{4E587F4A-C6DF-4433-B0A9-F2E0A48A8E4A}" srcId="{DFF8621E-EABF-434C-A9C2-69E8017A6B16}" destId="{0B0ABB5A-A5A9-4511-8810-E38F644CD2AA}" srcOrd="0" destOrd="0" parTransId="{1C406A2E-4ADB-42D3-AC99-955E571CF487}" sibTransId="{18FCB140-CE3E-4347-B8B1-5DD925938C4A}"/>
    <dgm:cxn modelId="{DD793B76-B23C-425F-ACFD-A89704026CC2}" srcId="{0B0ABB5A-A5A9-4511-8810-E38F644CD2AA}" destId="{664F3F6B-80F8-483C-8EC6-FB1C24AD3030}" srcOrd="4" destOrd="0" parTransId="{717E4A05-4E75-4374-B2C6-ED9A6AF38F65}" sibTransId="{213902F6-54A1-4225-B321-E5958CE346BF}"/>
    <dgm:cxn modelId="{186C4479-8DB7-46B1-9D33-65F4CEE69D95}" type="presOf" srcId="{F48E3D98-5B63-49F3-B3E1-7AA8A70DF97D}" destId="{6635E9B3-6C2B-411A-A727-7682B1B34A67}" srcOrd="0" destOrd="0" presId="urn:microsoft.com/office/officeart/2005/8/layout/radial3"/>
    <dgm:cxn modelId="{13DBA694-ED8D-44D2-BB3B-CD8063290D3F}" type="presOf" srcId="{17A20102-C62A-4337-8E6E-91C1E0CCA5C9}" destId="{811531E7-395A-4A3B-AC36-A130F6A47F09}" srcOrd="0" destOrd="0" presId="urn:microsoft.com/office/officeart/2005/8/layout/radial3"/>
    <dgm:cxn modelId="{A3C7CB94-C4D3-47B5-A937-357D105220E0}" srcId="{0B0ABB5A-A5A9-4511-8810-E38F644CD2AA}" destId="{6A4506ED-CC10-4DA2-9E86-3AB9EF1AEBCE}" srcOrd="3" destOrd="0" parTransId="{39F8713E-4C34-49CD-A1FB-17FACD14A072}" sibTransId="{B1916CC0-96E5-4CF2-9ED8-F9B5E97F7720}"/>
    <dgm:cxn modelId="{661A2199-7D42-411E-9E1B-EB31C04B6D2D}" srcId="{0B0ABB5A-A5A9-4511-8810-E38F644CD2AA}" destId="{5CC96487-CE01-4A16-9AB6-D5318704C2AC}" srcOrd="7" destOrd="0" parTransId="{EC57605B-6867-4148-83F9-697D2FB5B833}" sibTransId="{C3FD1D5E-F21D-48A6-8DF1-03052F3D6211}"/>
    <dgm:cxn modelId="{431CE7A0-3AF7-44FD-B24F-CC8F3B0640B6}" type="presOf" srcId="{664F3F6B-80F8-483C-8EC6-FB1C24AD3030}" destId="{D3B9668D-C8FE-4C59-887A-CF6375156045}" srcOrd="0" destOrd="0" presId="urn:microsoft.com/office/officeart/2005/8/layout/radial3"/>
    <dgm:cxn modelId="{415836A2-F38A-4D90-99F4-5C11BB0FFAD1}" srcId="{0B0ABB5A-A5A9-4511-8810-E38F644CD2AA}" destId="{F255F030-B70A-4F94-BF0F-A1DB9D08B4D4}" srcOrd="2" destOrd="0" parTransId="{4E46344D-5638-4704-A58F-BC3600ECA0D5}" sibTransId="{630808DA-55BB-40EF-B046-876AEB01F889}"/>
    <dgm:cxn modelId="{62EAB5CC-F3C4-433C-8A9F-59F5AEA36352}" srcId="{0B0ABB5A-A5A9-4511-8810-E38F644CD2AA}" destId="{308C78A1-2F01-4FA3-BCF4-52557A1D5878}" srcOrd="0" destOrd="0" parTransId="{DC3AD3D8-E7C6-48C4-AAF2-87027D3584C5}" sibTransId="{220ABC31-D3A5-4059-8F4C-E745BFA2EF1E}"/>
    <dgm:cxn modelId="{882554E8-9211-45C1-806C-22C762B80A34}" srcId="{0B0ABB5A-A5A9-4511-8810-E38F644CD2AA}" destId="{F48E3D98-5B63-49F3-B3E1-7AA8A70DF97D}" srcOrd="6" destOrd="0" parTransId="{C0495AE5-CF8C-4F3D-8FDF-3412A9D8B18E}" sibTransId="{3246A0FD-4D58-4178-AE13-39886A4E2EBE}"/>
    <dgm:cxn modelId="{C02EF30C-0AEC-46D5-995E-E88DD24C4580}" type="presParOf" srcId="{A3176F30-4C48-4DB5-992E-C11C124161A5}" destId="{B9A6F65D-EF8D-4FBE-A824-FE9B9DF1D714}" srcOrd="0" destOrd="0" presId="urn:microsoft.com/office/officeart/2005/8/layout/radial3"/>
    <dgm:cxn modelId="{53E48D1A-724A-43AE-950D-04596B53A5EC}" type="presParOf" srcId="{B9A6F65D-EF8D-4FBE-A824-FE9B9DF1D714}" destId="{3D42DD7E-29E4-4068-A1F0-26DF5EE0631A}" srcOrd="0" destOrd="0" presId="urn:microsoft.com/office/officeart/2005/8/layout/radial3"/>
    <dgm:cxn modelId="{B59790DD-25A5-4334-BC4E-15DD1A5FF378}" type="presParOf" srcId="{B9A6F65D-EF8D-4FBE-A824-FE9B9DF1D714}" destId="{2E41C881-1C0F-445F-82CA-659005B89973}" srcOrd="1" destOrd="0" presId="urn:microsoft.com/office/officeart/2005/8/layout/radial3"/>
    <dgm:cxn modelId="{E91EDFA5-7BA7-4336-B232-F9169531346E}" type="presParOf" srcId="{B9A6F65D-EF8D-4FBE-A824-FE9B9DF1D714}" destId="{811531E7-395A-4A3B-AC36-A130F6A47F09}" srcOrd="2" destOrd="0" presId="urn:microsoft.com/office/officeart/2005/8/layout/radial3"/>
    <dgm:cxn modelId="{421C76B0-D11C-4CD6-B22E-2F3453E982B5}" type="presParOf" srcId="{B9A6F65D-EF8D-4FBE-A824-FE9B9DF1D714}" destId="{101AAEF7-DFB8-4C8E-AFD1-429A57FDB010}" srcOrd="3" destOrd="0" presId="urn:microsoft.com/office/officeart/2005/8/layout/radial3"/>
    <dgm:cxn modelId="{03CE25BA-EDD1-481C-9381-76ED41A30FDF}" type="presParOf" srcId="{B9A6F65D-EF8D-4FBE-A824-FE9B9DF1D714}" destId="{833FD6B3-80AC-4AE8-86C6-CB3A6252BD6B}" srcOrd="4" destOrd="0" presId="urn:microsoft.com/office/officeart/2005/8/layout/radial3"/>
    <dgm:cxn modelId="{4C4CEDB8-A83F-4723-A7B8-AE5A8E39936B}" type="presParOf" srcId="{B9A6F65D-EF8D-4FBE-A824-FE9B9DF1D714}" destId="{D3B9668D-C8FE-4C59-887A-CF6375156045}" srcOrd="5" destOrd="0" presId="urn:microsoft.com/office/officeart/2005/8/layout/radial3"/>
    <dgm:cxn modelId="{3E783413-C5F1-4FE8-9F62-34510276E6FB}" type="presParOf" srcId="{B9A6F65D-EF8D-4FBE-A824-FE9B9DF1D714}" destId="{57FDB804-2902-401C-8594-CFF8E23E7C0A}" srcOrd="6" destOrd="0" presId="urn:microsoft.com/office/officeart/2005/8/layout/radial3"/>
    <dgm:cxn modelId="{C2DAE42E-F9DA-466B-A490-1DEE9A6EEADB}" type="presParOf" srcId="{B9A6F65D-EF8D-4FBE-A824-FE9B9DF1D714}" destId="{6635E9B3-6C2B-411A-A727-7682B1B34A67}" srcOrd="7" destOrd="0" presId="urn:microsoft.com/office/officeart/2005/8/layout/radial3"/>
    <dgm:cxn modelId="{A598E7CF-27AE-4BE5-B294-0AEAB895CAB0}" type="presParOf" srcId="{B9A6F65D-EF8D-4FBE-A824-FE9B9DF1D714}" destId="{526A80FA-6212-4443-A895-4CFFC9416CCA}" srcOrd="8"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6AC679-04A3-47F0-B99E-36CC863E9206}" type="doc">
      <dgm:prSet loTypeId="urn:microsoft.com/office/officeart/2005/8/layout/cycle4" loCatId="cycle" qsTypeId="urn:microsoft.com/office/officeart/2005/8/quickstyle/simple1" qsCatId="simple" csTypeId="urn:microsoft.com/office/officeart/2005/8/colors/colorful1" csCatId="colorful" phldr="1"/>
      <dgm:spPr/>
      <dgm:t>
        <a:bodyPr/>
        <a:lstStyle/>
        <a:p>
          <a:endParaRPr lang="en-US"/>
        </a:p>
      </dgm:t>
    </dgm:pt>
    <dgm:pt modelId="{BB02312E-9339-4E1B-B8A5-4FAD687F8B11}">
      <dgm:prSet phldrT="[Text]" custT="1"/>
      <dgm:spPr/>
      <dgm:t>
        <a:bodyPr/>
        <a:lstStyle/>
        <a:p>
          <a:r>
            <a:rPr lang="en-US" sz="1600" b="1" dirty="0"/>
            <a:t>1. </a:t>
          </a:r>
          <a:r>
            <a:rPr lang="en-US" sz="1600" b="0" dirty="0" err="1"/>
            <a:t>Hiệu</a:t>
          </a:r>
          <a:r>
            <a:rPr lang="en-US" sz="1600" b="0" dirty="0"/>
            <a:t> </a:t>
          </a:r>
          <a:r>
            <a:rPr lang="en-US" sz="1600" b="0" dirty="0" err="1"/>
            <a:t>trưởng</a:t>
          </a:r>
          <a:r>
            <a:rPr lang="en-US" sz="1600" b="0" dirty="0"/>
            <a:t> </a:t>
          </a:r>
          <a:r>
            <a:rPr lang="en-US" sz="1600" dirty="0" err="1"/>
            <a:t>tự</a:t>
          </a:r>
          <a:r>
            <a:rPr lang="en-US" sz="1600" dirty="0"/>
            <a:t> </a:t>
          </a:r>
          <a:r>
            <a:rPr lang="en-US" sz="1600" dirty="0" err="1"/>
            <a:t>đánh</a:t>
          </a:r>
          <a:r>
            <a:rPr lang="en-US" sz="1600" dirty="0"/>
            <a:t> </a:t>
          </a:r>
          <a:r>
            <a:rPr lang="en-US" sz="1600" dirty="0" err="1"/>
            <a:t>giá</a:t>
          </a:r>
          <a:r>
            <a:rPr lang="en-US" sz="1600" dirty="0"/>
            <a:t> </a:t>
          </a:r>
          <a:r>
            <a:rPr lang="en-US" sz="1600" dirty="0" err="1"/>
            <a:t>phẩm</a:t>
          </a:r>
          <a:r>
            <a:rPr lang="en-US" sz="1600" dirty="0"/>
            <a:t> </a:t>
          </a:r>
          <a:r>
            <a:rPr lang="en-US" sz="1600" dirty="0" err="1"/>
            <a:t>chất</a:t>
          </a:r>
          <a:r>
            <a:rPr lang="en-US" sz="1600" dirty="0"/>
            <a:t>, </a:t>
          </a:r>
          <a:r>
            <a:rPr lang="en-US" sz="1600" dirty="0" err="1"/>
            <a:t>năng</a:t>
          </a:r>
          <a:r>
            <a:rPr lang="en-US" sz="1600" dirty="0"/>
            <a:t> </a:t>
          </a:r>
          <a:r>
            <a:rPr lang="en-US" sz="1600" dirty="0" err="1"/>
            <a:t>lực</a:t>
          </a:r>
          <a:r>
            <a:rPr lang="en-US" sz="1600" dirty="0"/>
            <a:t>; </a:t>
          </a:r>
          <a:r>
            <a:rPr lang="en-US" sz="1600" dirty="0" err="1"/>
            <a:t>xây</a:t>
          </a:r>
          <a:r>
            <a:rPr lang="en-US" sz="1600" dirty="0"/>
            <a:t> </a:t>
          </a:r>
          <a:r>
            <a:rPr lang="en-US" sz="1600" dirty="0" err="1"/>
            <a:t>dựng</a:t>
          </a:r>
          <a:r>
            <a:rPr lang="en-US" sz="1600" dirty="0"/>
            <a:t> </a:t>
          </a:r>
          <a:r>
            <a:rPr lang="en-US" sz="1600" dirty="0" err="1"/>
            <a:t>và</a:t>
          </a:r>
          <a:r>
            <a:rPr lang="en-US" sz="1600" dirty="0"/>
            <a:t> </a:t>
          </a:r>
          <a:r>
            <a:rPr lang="en-US" sz="1600" dirty="0" err="1"/>
            <a:t>thực</a:t>
          </a:r>
          <a:r>
            <a:rPr lang="en-US" sz="1600" dirty="0"/>
            <a:t> </a:t>
          </a:r>
          <a:r>
            <a:rPr lang="en-US" sz="1600" dirty="0" err="1"/>
            <a:t>hiện</a:t>
          </a:r>
          <a:r>
            <a:rPr lang="en-US" sz="1600" dirty="0"/>
            <a:t> </a:t>
          </a:r>
          <a:r>
            <a:rPr lang="en-US" sz="1600" dirty="0" err="1"/>
            <a:t>kế</a:t>
          </a:r>
          <a:r>
            <a:rPr lang="en-US" sz="1600" dirty="0"/>
            <a:t> </a:t>
          </a:r>
          <a:r>
            <a:rPr lang="en-US" sz="1600" dirty="0" err="1"/>
            <a:t>hoạch</a:t>
          </a:r>
          <a:r>
            <a:rPr lang="en-US" sz="1600" dirty="0"/>
            <a:t> </a:t>
          </a:r>
          <a:r>
            <a:rPr lang="en-US" sz="1600" dirty="0" err="1"/>
            <a:t>rèn</a:t>
          </a:r>
          <a:r>
            <a:rPr lang="en-US" sz="1600" dirty="0"/>
            <a:t> </a:t>
          </a:r>
          <a:r>
            <a:rPr lang="en-US" sz="1600" dirty="0" err="1"/>
            <a:t>luyện</a:t>
          </a:r>
          <a:r>
            <a:rPr lang="en-US" sz="1600" dirty="0"/>
            <a:t> </a:t>
          </a:r>
          <a:r>
            <a:rPr lang="en-US" sz="1600" dirty="0" err="1"/>
            <a:t>phẩm</a:t>
          </a:r>
          <a:r>
            <a:rPr lang="en-US" sz="1600" dirty="0"/>
            <a:t> </a:t>
          </a:r>
          <a:r>
            <a:rPr lang="en-US" sz="1600" dirty="0" err="1"/>
            <a:t>chất</a:t>
          </a:r>
          <a:r>
            <a:rPr lang="en-US" sz="1600" dirty="0"/>
            <a:t>, </a:t>
          </a:r>
          <a:r>
            <a:rPr lang="en-US" sz="1600" dirty="0" err="1"/>
            <a:t>bồi</a:t>
          </a:r>
          <a:r>
            <a:rPr lang="en-US" sz="1600" dirty="0"/>
            <a:t> </a:t>
          </a:r>
          <a:r>
            <a:rPr lang="en-US" sz="1600" dirty="0" err="1"/>
            <a:t>dưỡng</a:t>
          </a:r>
          <a:r>
            <a:rPr lang="en-US" sz="1600" dirty="0"/>
            <a:t> </a:t>
          </a:r>
          <a:r>
            <a:rPr lang="en-US" sz="1600" dirty="0" err="1"/>
            <a:t>nâng</a:t>
          </a:r>
          <a:r>
            <a:rPr lang="en-US" sz="1600" dirty="0"/>
            <a:t> </a:t>
          </a:r>
          <a:r>
            <a:rPr lang="en-US" sz="1600" dirty="0" err="1"/>
            <a:t>cao</a:t>
          </a:r>
          <a:r>
            <a:rPr lang="en-US" sz="1600" dirty="0"/>
            <a:t> </a:t>
          </a:r>
          <a:r>
            <a:rPr lang="en-US" sz="1600" dirty="0" err="1"/>
            <a:t>năng</a:t>
          </a:r>
          <a:r>
            <a:rPr lang="en-US" sz="1600" dirty="0"/>
            <a:t> </a:t>
          </a:r>
          <a:r>
            <a:rPr lang="en-US" sz="1600" dirty="0" err="1"/>
            <a:t>lực</a:t>
          </a:r>
          <a:endParaRPr lang="en-US" sz="1600" dirty="0"/>
        </a:p>
      </dgm:t>
    </dgm:pt>
    <dgm:pt modelId="{53591F82-9F92-4577-80BE-9205D3A09039}" type="parTrans" cxnId="{C9B4F0FE-FCF5-43E2-B6C9-E12B1A7705E1}">
      <dgm:prSet/>
      <dgm:spPr/>
      <dgm:t>
        <a:bodyPr/>
        <a:lstStyle/>
        <a:p>
          <a:endParaRPr lang="en-US"/>
        </a:p>
      </dgm:t>
    </dgm:pt>
    <dgm:pt modelId="{A79BCDD1-24F0-4D67-948B-BBAF57B17078}" type="sibTrans" cxnId="{C9B4F0FE-FCF5-43E2-B6C9-E12B1A7705E1}">
      <dgm:prSet/>
      <dgm:spPr/>
      <dgm:t>
        <a:bodyPr/>
        <a:lstStyle/>
        <a:p>
          <a:endParaRPr lang="en-US"/>
        </a:p>
      </dgm:t>
    </dgm:pt>
    <dgm:pt modelId="{BE7C22E1-C4C4-4609-970A-D93DE54E7689}">
      <dgm:prSet phldrT="[Text]" custT="1"/>
      <dgm:spPr/>
      <dgm:t>
        <a:bodyPr/>
        <a:lstStyle/>
        <a:p>
          <a:r>
            <a:rPr lang="en-US" sz="1600" b="1" dirty="0"/>
            <a:t>2. </a:t>
          </a:r>
          <a:r>
            <a:rPr lang="en-US" sz="1600" b="0" dirty="0" err="1"/>
            <a:t>C</a:t>
          </a:r>
          <a:r>
            <a:rPr lang="en-US" sz="1600" dirty="0" err="1"/>
            <a:t>ơ</a:t>
          </a:r>
          <a:r>
            <a:rPr lang="en-US" sz="1600" dirty="0"/>
            <a:t> </a:t>
          </a:r>
          <a:r>
            <a:rPr lang="en-US" sz="1600" dirty="0" err="1"/>
            <a:t>quan</a:t>
          </a:r>
          <a:r>
            <a:rPr lang="en-US" sz="1600" dirty="0"/>
            <a:t> </a:t>
          </a:r>
          <a:r>
            <a:rPr lang="en-US" sz="1600" dirty="0" err="1"/>
            <a:t>quản</a:t>
          </a:r>
          <a:r>
            <a:rPr lang="en-US" sz="1600" dirty="0"/>
            <a:t> </a:t>
          </a:r>
          <a:r>
            <a:rPr lang="en-US" sz="1600" dirty="0" err="1"/>
            <a:t>lý</a:t>
          </a:r>
          <a:r>
            <a:rPr lang="en-US" sz="1600" dirty="0"/>
            <a:t> </a:t>
          </a:r>
          <a:r>
            <a:rPr lang="en-US" sz="1600" dirty="0" err="1"/>
            <a:t>nhà</a:t>
          </a:r>
          <a:r>
            <a:rPr lang="en-US" sz="1600" dirty="0"/>
            <a:t> </a:t>
          </a:r>
          <a:r>
            <a:rPr lang="en-US" sz="1600" dirty="0" err="1"/>
            <a:t>nước</a:t>
          </a:r>
          <a:r>
            <a:rPr lang="en-US" sz="1600" dirty="0"/>
            <a:t> </a:t>
          </a:r>
          <a:r>
            <a:rPr lang="en-US" sz="1600" dirty="0" err="1"/>
            <a:t>đánh</a:t>
          </a:r>
          <a:r>
            <a:rPr lang="en-US" sz="1600" dirty="0"/>
            <a:t> </a:t>
          </a:r>
          <a:r>
            <a:rPr lang="en-US" sz="1600" dirty="0" err="1"/>
            <a:t>giá</a:t>
          </a:r>
          <a:r>
            <a:rPr lang="en-US" sz="1600" dirty="0"/>
            <a:t> </a:t>
          </a:r>
          <a:r>
            <a:rPr lang="en-US" sz="1600" dirty="0" err="1"/>
            <a:t>phẩm</a:t>
          </a:r>
          <a:r>
            <a:rPr lang="en-US" sz="1600" dirty="0"/>
            <a:t> </a:t>
          </a:r>
          <a:r>
            <a:rPr lang="en-US" sz="1600" dirty="0" err="1"/>
            <a:t>chất</a:t>
          </a:r>
          <a:r>
            <a:rPr lang="en-US" sz="1600" dirty="0"/>
            <a:t>, </a:t>
          </a:r>
          <a:r>
            <a:rPr lang="en-US" sz="1600" dirty="0" err="1"/>
            <a:t>năng</a:t>
          </a:r>
          <a:r>
            <a:rPr lang="en-US" sz="1600" dirty="0"/>
            <a:t> </a:t>
          </a:r>
          <a:r>
            <a:rPr lang="en-US" sz="1600" dirty="0" err="1"/>
            <a:t>lực</a:t>
          </a:r>
          <a:r>
            <a:rPr lang="en-US" sz="1600" dirty="0"/>
            <a:t> </a:t>
          </a:r>
          <a:r>
            <a:rPr lang="en-US" sz="1600" dirty="0" err="1"/>
            <a:t>của</a:t>
          </a:r>
          <a:r>
            <a:rPr lang="en-US" sz="1600" dirty="0"/>
            <a:t> </a:t>
          </a:r>
          <a:r>
            <a:rPr lang="en-US" sz="1600" dirty="0" err="1"/>
            <a:t>hiệu</a:t>
          </a:r>
          <a:r>
            <a:rPr lang="en-US" sz="1600" dirty="0"/>
            <a:t> </a:t>
          </a:r>
          <a:r>
            <a:rPr lang="en-US" sz="1600" dirty="0" err="1"/>
            <a:t>và</a:t>
          </a:r>
          <a:r>
            <a:rPr lang="en-US" sz="1600" dirty="0"/>
            <a:t> </a:t>
          </a:r>
          <a:r>
            <a:rPr lang="en-US" sz="1600" dirty="0" err="1"/>
            <a:t>thực</a:t>
          </a:r>
          <a:r>
            <a:rPr lang="en-US" sz="1600" dirty="0"/>
            <a:t> </a:t>
          </a:r>
          <a:r>
            <a:rPr lang="en-US" sz="1600" dirty="0" err="1"/>
            <a:t>hiện</a:t>
          </a:r>
          <a:r>
            <a:rPr lang="en-US" sz="1600" dirty="0"/>
            <a:t> </a:t>
          </a:r>
          <a:r>
            <a:rPr lang="en-US" sz="1600" dirty="0" err="1"/>
            <a:t>chế</a:t>
          </a:r>
          <a:r>
            <a:rPr lang="en-US" sz="1600" dirty="0"/>
            <a:t> </a:t>
          </a:r>
          <a:r>
            <a:rPr lang="en-US" sz="1600" dirty="0" err="1"/>
            <a:t>độ</a:t>
          </a:r>
          <a:r>
            <a:rPr lang="en-US" sz="1600" dirty="0"/>
            <a:t>, </a:t>
          </a:r>
          <a:r>
            <a:rPr lang="en-US" sz="1600" dirty="0" err="1"/>
            <a:t>chính</a:t>
          </a:r>
          <a:r>
            <a:rPr lang="en-US" sz="1600" dirty="0"/>
            <a:t> </a:t>
          </a:r>
          <a:r>
            <a:rPr lang="en-US" sz="1600" dirty="0" err="1"/>
            <a:t>sách</a:t>
          </a:r>
          <a:r>
            <a:rPr lang="en-US" sz="1600" dirty="0"/>
            <a:t> </a:t>
          </a:r>
          <a:r>
            <a:rPr lang="en-US" sz="1600" dirty="0" err="1"/>
            <a:t>phát</a:t>
          </a:r>
          <a:r>
            <a:rPr lang="en-US" sz="1600" dirty="0"/>
            <a:t> </a:t>
          </a:r>
          <a:r>
            <a:rPr lang="en-US" sz="1600" dirty="0" err="1"/>
            <a:t>triển</a:t>
          </a:r>
          <a:r>
            <a:rPr lang="en-US" sz="1600" dirty="0"/>
            <a:t> </a:t>
          </a:r>
          <a:r>
            <a:rPr lang="en-US" sz="1600" dirty="0" err="1"/>
            <a:t>đội</a:t>
          </a:r>
          <a:r>
            <a:rPr lang="en-US" sz="1600" dirty="0"/>
            <a:t> </a:t>
          </a:r>
          <a:r>
            <a:rPr lang="en-US" sz="1600" dirty="0" err="1"/>
            <a:t>ngũ</a:t>
          </a:r>
          <a:endParaRPr lang="en-US" sz="1600" dirty="0"/>
        </a:p>
      </dgm:t>
    </dgm:pt>
    <dgm:pt modelId="{B97905ED-4563-40B0-BD05-B2A9FFE5C408}" type="parTrans" cxnId="{704B1BEE-8A7B-4298-BDFC-1037847A9F2E}">
      <dgm:prSet/>
      <dgm:spPr/>
      <dgm:t>
        <a:bodyPr/>
        <a:lstStyle/>
        <a:p>
          <a:endParaRPr lang="en-US"/>
        </a:p>
      </dgm:t>
    </dgm:pt>
    <dgm:pt modelId="{3476AFFD-C2F8-42DA-AE92-E1025A97FF6C}" type="sibTrans" cxnId="{704B1BEE-8A7B-4298-BDFC-1037847A9F2E}">
      <dgm:prSet/>
      <dgm:spPr/>
      <dgm:t>
        <a:bodyPr/>
        <a:lstStyle/>
        <a:p>
          <a:endParaRPr lang="en-US"/>
        </a:p>
      </dgm:t>
    </dgm:pt>
    <dgm:pt modelId="{35D247AD-011B-4C10-9836-99FBE5B6810F}">
      <dgm:prSet phldrT="[Text]" custT="1"/>
      <dgm:spPr/>
      <dgm:t>
        <a:bodyPr/>
        <a:lstStyle/>
        <a:p>
          <a:r>
            <a:rPr lang="en-US" sz="1600" b="1" dirty="0"/>
            <a:t>  </a:t>
          </a:r>
        </a:p>
        <a:p>
          <a:r>
            <a:rPr lang="en-US" sz="1600" b="1" dirty="0"/>
            <a:t> </a:t>
          </a:r>
          <a:r>
            <a:rPr lang="en-US" sz="1600" b="0" dirty="0"/>
            <a:t>3. </a:t>
          </a:r>
          <a:r>
            <a:rPr lang="en-US" sz="1600" dirty="0" err="1"/>
            <a:t>Cơ</a:t>
          </a:r>
          <a:r>
            <a:rPr lang="en-US" sz="1600" dirty="0"/>
            <a:t> </a:t>
          </a:r>
          <a:r>
            <a:rPr lang="en-US" sz="1600" dirty="0" err="1"/>
            <a:t>sở</a:t>
          </a:r>
          <a:r>
            <a:rPr lang="en-US" sz="1600" dirty="0"/>
            <a:t> </a:t>
          </a:r>
          <a:r>
            <a:rPr lang="en-US" sz="1600" dirty="0" err="1"/>
            <a:t>đào</a:t>
          </a:r>
          <a:r>
            <a:rPr lang="en-US" sz="1600" dirty="0"/>
            <a:t> </a:t>
          </a:r>
          <a:r>
            <a:rPr lang="en-US" sz="1600" dirty="0" err="1"/>
            <a:t>tạo</a:t>
          </a:r>
          <a:r>
            <a:rPr lang="en-US" sz="1600" dirty="0"/>
            <a:t>, </a:t>
          </a:r>
          <a:r>
            <a:rPr lang="en-US" sz="1600" dirty="0" err="1"/>
            <a:t>bồi</a:t>
          </a:r>
          <a:r>
            <a:rPr lang="en-US" sz="1600" dirty="0"/>
            <a:t> </a:t>
          </a:r>
          <a:r>
            <a:rPr lang="en-US" sz="1600" dirty="0" err="1"/>
            <a:t>dưỡng</a:t>
          </a:r>
          <a:r>
            <a:rPr lang="en-US" sz="1600" dirty="0"/>
            <a:t> </a:t>
          </a:r>
          <a:r>
            <a:rPr lang="en-US" sz="1600" dirty="0" err="1"/>
            <a:t>xây</a:t>
          </a:r>
          <a:r>
            <a:rPr lang="en-US" sz="1600" dirty="0"/>
            <a:t> </a:t>
          </a:r>
          <a:r>
            <a:rPr lang="en-US" sz="1600" dirty="0" err="1"/>
            <a:t>dựng</a:t>
          </a:r>
          <a:r>
            <a:rPr lang="en-US" sz="1600" dirty="0"/>
            <a:t>, </a:t>
          </a:r>
          <a:r>
            <a:rPr lang="en-US" sz="1600" dirty="0" err="1"/>
            <a:t>phát</a:t>
          </a:r>
          <a:r>
            <a:rPr lang="en-US" sz="1600" dirty="0"/>
            <a:t> </a:t>
          </a:r>
          <a:r>
            <a:rPr lang="en-US" sz="1600" dirty="0" err="1"/>
            <a:t>triển</a:t>
          </a:r>
          <a:r>
            <a:rPr lang="en-US" sz="1600" dirty="0"/>
            <a:t> </a:t>
          </a:r>
          <a:r>
            <a:rPr lang="en-US" sz="1600" dirty="0" err="1"/>
            <a:t>chương</a:t>
          </a:r>
          <a:r>
            <a:rPr lang="en-US" sz="1600" dirty="0"/>
            <a:t> </a:t>
          </a:r>
          <a:r>
            <a:rPr lang="en-US" sz="1600" dirty="0" err="1"/>
            <a:t>trình</a:t>
          </a:r>
          <a:r>
            <a:rPr lang="en-US" sz="1600" dirty="0"/>
            <a:t> </a:t>
          </a:r>
          <a:r>
            <a:rPr lang="en-US" sz="1600" dirty="0" err="1"/>
            <a:t>và</a:t>
          </a:r>
          <a:r>
            <a:rPr lang="en-US" sz="1600" dirty="0"/>
            <a:t> </a:t>
          </a:r>
          <a:r>
            <a:rPr lang="en-US" sz="1600" dirty="0" err="1"/>
            <a:t>tổ</a:t>
          </a:r>
          <a:r>
            <a:rPr lang="en-US" sz="1600" dirty="0"/>
            <a:t> </a:t>
          </a:r>
          <a:r>
            <a:rPr lang="en-US" sz="1600" dirty="0" err="1"/>
            <a:t>chức</a:t>
          </a:r>
          <a:r>
            <a:rPr lang="en-US" sz="1600" dirty="0"/>
            <a:t> </a:t>
          </a:r>
          <a:r>
            <a:rPr lang="en-US" sz="1600" dirty="0" err="1"/>
            <a:t>đào</a:t>
          </a:r>
          <a:r>
            <a:rPr lang="en-US" sz="1600" dirty="0"/>
            <a:t> </a:t>
          </a:r>
          <a:r>
            <a:rPr lang="en-US" sz="1600" dirty="0" err="1"/>
            <a:t>tạo</a:t>
          </a:r>
          <a:r>
            <a:rPr lang="en-US" sz="1600" dirty="0"/>
            <a:t>, </a:t>
          </a:r>
          <a:r>
            <a:rPr lang="en-US" sz="1600" dirty="0" err="1"/>
            <a:t>bồi</a:t>
          </a:r>
          <a:r>
            <a:rPr lang="en-US" sz="1600" dirty="0"/>
            <a:t> </a:t>
          </a:r>
          <a:r>
            <a:rPr lang="en-US" sz="1600" dirty="0" err="1"/>
            <a:t>dưỡng</a:t>
          </a:r>
          <a:r>
            <a:rPr lang="en-US" sz="1600" dirty="0"/>
            <a:t> </a:t>
          </a:r>
          <a:r>
            <a:rPr lang="en-US" sz="1600" dirty="0" err="1"/>
            <a:t>phát</a:t>
          </a:r>
          <a:r>
            <a:rPr lang="en-US" sz="1600" dirty="0"/>
            <a:t> </a:t>
          </a:r>
          <a:r>
            <a:rPr lang="en-US" sz="1600" dirty="0" err="1"/>
            <a:t>triển</a:t>
          </a:r>
          <a:r>
            <a:rPr lang="en-US" sz="1600" dirty="0"/>
            <a:t> </a:t>
          </a:r>
          <a:r>
            <a:rPr lang="en-US" sz="1600" dirty="0" err="1"/>
            <a:t>phẩm</a:t>
          </a:r>
          <a:r>
            <a:rPr lang="en-US" sz="1600" dirty="0"/>
            <a:t> </a:t>
          </a:r>
          <a:r>
            <a:rPr lang="en-US" sz="1600" dirty="0" err="1"/>
            <a:t>chất</a:t>
          </a:r>
          <a:r>
            <a:rPr lang="en-US" sz="1600" dirty="0"/>
            <a:t>, </a:t>
          </a:r>
          <a:r>
            <a:rPr lang="en-US" sz="1600" dirty="0" err="1"/>
            <a:t>năng</a:t>
          </a:r>
          <a:r>
            <a:rPr lang="en-US" sz="1600" dirty="0"/>
            <a:t> </a:t>
          </a:r>
          <a:r>
            <a:rPr lang="en-US" sz="1600" dirty="0" err="1"/>
            <a:t>lực</a:t>
          </a:r>
          <a:r>
            <a:rPr lang="en-US" sz="1600" dirty="0"/>
            <a:t> </a:t>
          </a:r>
          <a:r>
            <a:rPr lang="en-US" sz="1600" dirty="0" err="1"/>
            <a:t>đội</a:t>
          </a:r>
          <a:r>
            <a:rPr lang="en-US" sz="1600" dirty="0"/>
            <a:t> </a:t>
          </a:r>
          <a:r>
            <a:rPr lang="en-US" sz="1600" dirty="0" err="1"/>
            <a:t>ngũ</a:t>
          </a:r>
          <a:endParaRPr lang="en-US" sz="1600" dirty="0"/>
        </a:p>
      </dgm:t>
    </dgm:pt>
    <dgm:pt modelId="{0FF6AC23-AF8D-4665-8535-4F9803A1F398}" type="parTrans" cxnId="{3F4C2F4E-FA35-444D-85C0-BB6471E8B17B}">
      <dgm:prSet/>
      <dgm:spPr/>
      <dgm:t>
        <a:bodyPr/>
        <a:lstStyle/>
        <a:p>
          <a:endParaRPr lang="en-US"/>
        </a:p>
      </dgm:t>
    </dgm:pt>
    <dgm:pt modelId="{EA9EDA74-A6B5-4307-AE28-120EC7D88D47}" type="sibTrans" cxnId="{3F4C2F4E-FA35-444D-85C0-BB6471E8B17B}">
      <dgm:prSet/>
      <dgm:spPr/>
      <dgm:t>
        <a:bodyPr/>
        <a:lstStyle/>
        <a:p>
          <a:endParaRPr lang="en-US"/>
        </a:p>
      </dgm:t>
    </dgm:pt>
    <dgm:pt modelId="{FD83A1D5-0693-4659-9029-BEED05583DE3}">
      <dgm:prSet phldrT="[Text]" custT="1"/>
      <dgm:spPr/>
      <dgm:t>
        <a:bodyPr/>
        <a:lstStyle/>
        <a:p>
          <a:endParaRPr lang="en-US" sz="1600" b="1" dirty="0"/>
        </a:p>
        <a:p>
          <a:r>
            <a:rPr lang="en-US" sz="1600" b="1" dirty="0"/>
            <a:t>4. </a:t>
          </a:r>
          <a:r>
            <a:rPr lang="en-US" sz="1600" b="0" dirty="0" err="1"/>
            <a:t>Cán</a:t>
          </a:r>
          <a:r>
            <a:rPr lang="en-US" sz="1600" b="0" dirty="0"/>
            <a:t> </a:t>
          </a:r>
          <a:r>
            <a:rPr lang="en-US" sz="1600" b="0" dirty="0" err="1"/>
            <a:t>bộ</a:t>
          </a:r>
          <a:r>
            <a:rPr lang="en-US" sz="1600" b="0" dirty="0"/>
            <a:t> </a:t>
          </a:r>
          <a:r>
            <a:rPr lang="en-US" sz="1600" b="0" dirty="0" err="1"/>
            <a:t>trong</a:t>
          </a:r>
          <a:r>
            <a:rPr lang="en-US" sz="1600" b="0" dirty="0"/>
            <a:t> </a:t>
          </a:r>
          <a:r>
            <a:rPr lang="en-US" sz="1600" b="0" dirty="0" err="1"/>
            <a:t>quy</a:t>
          </a:r>
          <a:r>
            <a:rPr lang="en-US" sz="1600" b="0" dirty="0"/>
            <a:t> </a:t>
          </a:r>
          <a:r>
            <a:rPr lang="en-US" sz="1600" b="0" dirty="0" err="1"/>
            <a:t>hoạch</a:t>
          </a:r>
          <a:r>
            <a:rPr lang="en-US" sz="1600" b="0" dirty="0"/>
            <a:t> </a:t>
          </a:r>
          <a:r>
            <a:rPr lang="en-US" sz="1600" b="0" dirty="0" err="1"/>
            <a:t>tự</a:t>
          </a:r>
          <a:r>
            <a:rPr lang="en-US" sz="1600" b="0" dirty="0"/>
            <a:t> </a:t>
          </a:r>
          <a:r>
            <a:rPr lang="en-US" sz="1600" b="0" dirty="0" err="1"/>
            <a:t>đánh</a:t>
          </a:r>
          <a:r>
            <a:rPr lang="en-US" sz="1600" b="0" dirty="0"/>
            <a:t> </a:t>
          </a:r>
          <a:r>
            <a:rPr lang="en-US" sz="1600" b="0" dirty="0" err="1"/>
            <a:t>giá</a:t>
          </a:r>
          <a:r>
            <a:rPr lang="en-US" sz="1600" b="0" dirty="0"/>
            <a:t>, </a:t>
          </a:r>
          <a:r>
            <a:rPr lang="en-US" sz="1600" b="0" dirty="0" err="1"/>
            <a:t>xây</a:t>
          </a:r>
          <a:r>
            <a:rPr lang="en-US" sz="1600" b="0" dirty="0"/>
            <a:t> </a:t>
          </a:r>
          <a:r>
            <a:rPr lang="en-US" sz="1600" b="0" dirty="0" err="1"/>
            <a:t>dựng</a:t>
          </a:r>
          <a:r>
            <a:rPr lang="en-US" sz="1600" b="0" dirty="0"/>
            <a:t> </a:t>
          </a:r>
          <a:r>
            <a:rPr lang="en-US" sz="1600" b="0" dirty="0" err="1"/>
            <a:t>và</a:t>
          </a:r>
          <a:r>
            <a:rPr lang="en-US" sz="1600" b="0" dirty="0"/>
            <a:t> </a:t>
          </a:r>
          <a:r>
            <a:rPr lang="en-US" sz="1600" b="0" dirty="0" err="1"/>
            <a:t>thực</a:t>
          </a:r>
          <a:r>
            <a:rPr lang="en-US" sz="1600" b="0" dirty="0"/>
            <a:t> </a:t>
          </a:r>
          <a:r>
            <a:rPr lang="en-US" sz="1600" b="0" dirty="0" err="1"/>
            <a:t>hiện</a:t>
          </a:r>
          <a:r>
            <a:rPr lang="en-US" sz="1600" b="0" dirty="0"/>
            <a:t> </a:t>
          </a:r>
          <a:r>
            <a:rPr lang="en-US" sz="1600" b="0" dirty="0" err="1"/>
            <a:t>kế</a:t>
          </a:r>
          <a:r>
            <a:rPr lang="en-US" sz="1600" b="0" dirty="0"/>
            <a:t> </a:t>
          </a:r>
          <a:r>
            <a:rPr lang="en-US" sz="1600" b="0" dirty="0" err="1"/>
            <a:t>hoạch</a:t>
          </a:r>
          <a:r>
            <a:rPr lang="en-US" sz="1600" b="0" dirty="0"/>
            <a:t> </a:t>
          </a:r>
          <a:r>
            <a:rPr lang="en-US" sz="1600" b="0" dirty="0" err="1"/>
            <a:t>rèn</a:t>
          </a:r>
          <a:r>
            <a:rPr lang="en-US" sz="1600" b="0" dirty="0"/>
            <a:t> </a:t>
          </a:r>
          <a:r>
            <a:rPr lang="en-US" sz="1600" b="0" dirty="0" err="1"/>
            <a:t>luyện</a:t>
          </a:r>
          <a:r>
            <a:rPr lang="en-US" sz="1600" b="0" dirty="0"/>
            <a:t>, </a:t>
          </a:r>
          <a:r>
            <a:rPr lang="en-US" sz="1600" b="0" dirty="0" err="1"/>
            <a:t>học</a:t>
          </a:r>
          <a:r>
            <a:rPr lang="en-US" sz="1600" b="0" dirty="0"/>
            <a:t> </a:t>
          </a:r>
          <a:r>
            <a:rPr lang="en-US" sz="1600" b="0" dirty="0" err="1"/>
            <a:t>tập</a:t>
          </a:r>
          <a:r>
            <a:rPr lang="en-US" sz="1600" b="0" dirty="0"/>
            <a:t> </a:t>
          </a:r>
          <a:r>
            <a:rPr lang="en-US" sz="1600" b="0" dirty="0" err="1"/>
            <a:t>phát</a:t>
          </a:r>
          <a:r>
            <a:rPr lang="en-US" sz="1600" b="0" dirty="0"/>
            <a:t> </a:t>
          </a:r>
          <a:r>
            <a:rPr lang="en-US" sz="1600" b="0" dirty="0" err="1"/>
            <a:t>triển</a:t>
          </a:r>
          <a:r>
            <a:rPr lang="en-US" sz="1600" b="0" dirty="0"/>
            <a:t> </a:t>
          </a:r>
          <a:r>
            <a:rPr lang="en-US" sz="1600" b="0" dirty="0" err="1"/>
            <a:t>phẩm</a:t>
          </a:r>
          <a:r>
            <a:rPr lang="en-US" sz="1600" b="0" dirty="0"/>
            <a:t> </a:t>
          </a:r>
          <a:r>
            <a:rPr lang="en-US" sz="1600" b="0" dirty="0" err="1"/>
            <a:t>chất</a:t>
          </a:r>
          <a:r>
            <a:rPr lang="en-US" sz="1600" b="0" dirty="0"/>
            <a:t>, </a:t>
          </a:r>
          <a:r>
            <a:rPr lang="en-US" sz="1600" b="0" dirty="0" err="1"/>
            <a:t>năng</a:t>
          </a:r>
          <a:r>
            <a:rPr lang="en-US" sz="1600" b="0" dirty="0"/>
            <a:t> </a:t>
          </a:r>
          <a:r>
            <a:rPr lang="en-US" sz="1600" b="0" dirty="0" err="1"/>
            <a:t>lực</a:t>
          </a:r>
          <a:endParaRPr lang="en-US" sz="1600" b="0" dirty="0"/>
        </a:p>
      </dgm:t>
    </dgm:pt>
    <dgm:pt modelId="{D13FBB3C-3EA4-47CF-A45C-00D9062FF073}" type="parTrans" cxnId="{A7639C78-69D4-49F0-BA8D-3B0D0987B2CD}">
      <dgm:prSet/>
      <dgm:spPr/>
      <dgm:t>
        <a:bodyPr/>
        <a:lstStyle/>
        <a:p>
          <a:endParaRPr lang="en-US"/>
        </a:p>
      </dgm:t>
    </dgm:pt>
    <dgm:pt modelId="{DB542D03-6207-4E64-98F9-C79AFE11281F}" type="sibTrans" cxnId="{A7639C78-69D4-49F0-BA8D-3B0D0987B2CD}">
      <dgm:prSet/>
      <dgm:spPr/>
      <dgm:t>
        <a:bodyPr/>
        <a:lstStyle/>
        <a:p>
          <a:endParaRPr lang="en-US"/>
        </a:p>
      </dgm:t>
    </dgm:pt>
    <dgm:pt modelId="{5DA62958-90A4-4A79-89E5-441BDAC49B6F}">
      <dgm:prSet/>
      <dgm:spPr/>
      <dgm:t>
        <a:bodyPr/>
        <a:lstStyle/>
        <a:p>
          <a:endParaRPr kumimoji="1" lang="ja-JP" altLang="en-US"/>
        </a:p>
      </dgm:t>
    </dgm:pt>
    <dgm:pt modelId="{119284F7-66EE-4F56-AE4E-CBD8FA455EA6}" type="parTrans" cxnId="{B2FF84EC-8F16-4CB9-8EBC-F035184762AE}">
      <dgm:prSet/>
      <dgm:spPr/>
      <dgm:t>
        <a:bodyPr/>
        <a:lstStyle/>
        <a:p>
          <a:endParaRPr kumimoji="1" lang="ja-JP" altLang="en-US"/>
        </a:p>
      </dgm:t>
    </dgm:pt>
    <dgm:pt modelId="{BBDA0D87-9B01-4CD3-8084-6A251B23C674}" type="sibTrans" cxnId="{B2FF84EC-8F16-4CB9-8EBC-F035184762AE}">
      <dgm:prSet/>
      <dgm:spPr/>
      <dgm:t>
        <a:bodyPr/>
        <a:lstStyle/>
        <a:p>
          <a:endParaRPr kumimoji="1" lang="ja-JP" altLang="en-US"/>
        </a:p>
      </dgm:t>
    </dgm:pt>
    <dgm:pt modelId="{DCD1AF3A-9D54-4281-A646-9AD0E1D055DF}" type="pres">
      <dgm:prSet presAssocID="{656AC679-04A3-47F0-B99E-36CC863E9206}" presName="cycleMatrixDiagram" presStyleCnt="0">
        <dgm:presLayoutVars>
          <dgm:chMax val="1"/>
          <dgm:dir/>
          <dgm:animLvl val="lvl"/>
          <dgm:resizeHandles val="exact"/>
        </dgm:presLayoutVars>
      </dgm:prSet>
      <dgm:spPr/>
    </dgm:pt>
    <dgm:pt modelId="{C00885EC-ADA8-433A-AC6B-363032821176}" type="pres">
      <dgm:prSet presAssocID="{656AC679-04A3-47F0-B99E-36CC863E9206}" presName="children" presStyleCnt="0"/>
      <dgm:spPr/>
    </dgm:pt>
    <dgm:pt modelId="{6AE435D2-1035-4056-AE3E-D1B56AB02768}" type="pres">
      <dgm:prSet presAssocID="{656AC679-04A3-47F0-B99E-36CC863E9206}" presName="childPlaceholder" presStyleCnt="0"/>
      <dgm:spPr/>
    </dgm:pt>
    <dgm:pt modelId="{EDC8BA9A-72AB-4B78-8418-26F8A94CB505}" type="pres">
      <dgm:prSet presAssocID="{656AC679-04A3-47F0-B99E-36CC863E9206}" presName="circle" presStyleCnt="0"/>
      <dgm:spPr/>
    </dgm:pt>
    <dgm:pt modelId="{99DE0647-EC5A-4240-8993-AD4DBA161884}" type="pres">
      <dgm:prSet presAssocID="{656AC679-04A3-47F0-B99E-36CC863E9206}" presName="quadrant1" presStyleLbl="node1" presStyleIdx="0" presStyleCnt="4">
        <dgm:presLayoutVars>
          <dgm:chMax val="1"/>
          <dgm:bulletEnabled val="1"/>
        </dgm:presLayoutVars>
      </dgm:prSet>
      <dgm:spPr/>
    </dgm:pt>
    <dgm:pt modelId="{4B9C4842-EFD5-47F4-913B-4307D96DD244}" type="pres">
      <dgm:prSet presAssocID="{656AC679-04A3-47F0-B99E-36CC863E9206}" presName="quadrant2" presStyleLbl="node1" presStyleIdx="1" presStyleCnt="4">
        <dgm:presLayoutVars>
          <dgm:chMax val="1"/>
          <dgm:bulletEnabled val="1"/>
        </dgm:presLayoutVars>
      </dgm:prSet>
      <dgm:spPr/>
    </dgm:pt>
    <dgm:pt modelId="{32BA1A18-E70A-4BC3-A0B7-4E038BBCE470}" type="pres">
      <dgm:prSet presAssocID="{656AC679-04A3-47F0-B99E-36CC863E9206}" presName="quadrant3" presStyleLbl="node1" presStyleIdx="2" presStyleCnt="4" custLinFactNeighborX="589" custLinFactNeighborY="2535">
        <dgm:presLayoutVars>
          <dgm:chMax val="1"/>
          <dgm:bulletEnabled val="1"/>
        </dgm:presLayoutVars>
      </dgm:prSet>
      <dgm:spPr/>
    </dgm:pt>
    <dgm:pt modelId="{DB6A824D-3A30-4811-9EAA-1F9FEF71AE57}" type="pres">
      <dgm:prSet presAssocID="{656AC679-04A3-47F0-B99E-36CC863E9206}" presName="quadrant4" presStyleLbl="node1" presStyleIdx="3" presStyleCnt="4" custScaleX="100001" custScaleY="100001" custLinFactNeighborX="-2051" custLinFactNeighborY="1073">
        <dgm:presLayoutVars>
          <dgm:chMax val="1"/>
          <dgm:bulletEnabled val="1"/>
        </dgm:presLayoutVars>
      </dgm:prSet>
      <dgm:spPr/>
    </dgm:pt>
    <dgm:pt modelId="{4A856D08-4218-47C5-9293-3F0FE6381AAF}" type="pres">
      <dgm:prSet presAssocID="{656AC679-04A3-47F0-B99E-36CC863E9206}" presName="quadrantPlaceholder" presStyleCnt="0"/>
      <dgm:spPr/>
    </dgm:pt>
    <dgm:pt modelId="{D4512038-1519-47D1-BBD0-CB21675BDA12}" type="pres">
      <dgm:prSet presAssocID="{656AC679-04A3-47F0-B99E-36CC863E9206}" presName="center1" presStyleLbl="fgShp" presStyleIdx="0" presStyleCnt="2"/>
      <dgm:spPr/>
    </dgm:pt>
    <dgm:pt modelId="{38A6E4D0-BA74-4A84-B1C1-1CC3075E83E6}" type="pres">
      <dgm:prSet presAssocID="{656AC679-04A3-47F0-B99E-36CC863E9206}" presName="center2" presStyleLbl="fgShp" presStyleIdx="1" presStyleCnt="2"/>
      <dgm:spPr/>
    </dgm:pt>
  </dgm:ptLst>
  <dgm:cxnLst>
    <dgm:cxn modelId="{3AB00D15-7D6D-41E1-9432-ECA568C25ADB}" type="presOf" srcId="{35D247AD-011B-4C10-9836-99FBE5B6810F}" destId="{32BA1A18-E70A-4BC3-A0B7-4E038BBCE470}" srcOrd="0" destOrd="0" presId="urn:microsoft.com/office/officeart/2005/8/layout/cycle4"/>
    <dgm:cxn modelId="{D03EA966-0E11-45A4-A678-A1BF4DD38D33}" type="presOf" srcId="{FD83A1D5-0693-4659-9029-BEED05583DE3}" destId="{DB6A824D-3A30-4811-9EAA-1F9FEF71AE57}" srcOrd="0" destOrd="0" presId="urn:microsoft.com/office/officeart/2005/8/layout/cycle4"/>
    <dgm:cxn modelId="{3F4C2F4E-FA35-444D-85C0-BB6471E8B17B}" srcId="{656AC679-04A3-47F0-B99E-36CC863E9206}" destId="{35D247AD-011B-4C10-9836-99FBE5B6810F}" srcOrd="2" destOrd="0" parTransId="{0FF6AC23-AF8D-4665-8535-4F9803A1F398}" sibTransId="{EA9EDA74-A6B5-4307-AE28-120EC7D88D47}"/>
    <dgm:cxn modelId="{A7639C78-69D4-49F0-BA8D-3B0D0987B2CD}" srcId="{656AC679-04A3-47F0-B99E-36CC863E9206}" destId="{FD83A1D5-0693-4659-9029-BEED05583DE3}" srcOrd="3" destOrd="0" parTransId="{D13FBB3C-3EA4-47CF-A45C-00D9062FF073}" sibTransId="{DB542D03-6207-4E64-98F9-C79AFE11281F}"/>
    <dgm:cxn modelId="{B0006FCC-9BAD-40DA-84CC-9D449E4A7121}" type="presOf" srcId="{BE7C22E1-C4C4-4609-970A-D93DE54E7689}" destId="{4B9C4842-EFD5-47F4-913B-4307D96DD244}" srcOrd="0" destOrd="0" presId="urn:microsoft.com/office/officeart/2005/8/layout/cycle4"/>
    <dgm:cxn modelId="{BD0554D6-CB98-4343-BB7A-EA1F85F9DCE6}" type="presOf" srcId="{656AC679-04A3-47F0-B99E-36CC863E9206}" destId="{DCD1AF3A-9D54-4281-A646-9AD0E1D055DF}" srcOrd="0" destOrd="0" presId="urn:microsoft.com/office/officeart/2005/8/layout/cycle4"/>
    <dgm:cxn modelId="{B2FF84EC-8F16-4CB9-8EBC-F035184762AE}" srcId="{656AC679-04A3-47F0-B99E-36CC863E9206}" destId="{5DA62958-90A4-4A79-89E5-441BDAC49B6F}" srcOrd="4" destOrd="0" parTransId="{119284F7-66EE-4F56-AE4E-CBD8FA455EA6}" sibTransId="{BBDA0D87-9B01-4CD3-8084-6A251B23C674}"/>
    <dgm:cxn modelId="{704B1BEE-8A7B-4298-BDFC-1037847A9F2E}" srcId="{656AC679-04A3-47F0-B99E-36CC863E9206}" destId="{BE7C22E1-C4C4-4609-970A-D93DE54E7689}" srcOrd="1" destOrd="0" parTransId="{B97905ED-4563-40B0-BD05-B2A9FFE5C408}" sibTransId="{3476AFFD-C2F8-42DA-AE92-E1025A97FF6C}"/>
    <dgm:cxn modelId="{A17C37F7-C797-4373-B340-6947593F2EE7}" type="presOf" srcId="{BB02312E-9339-4E1B-B8A5-4FAD687F8B11}" destId="{99DE0647-EC5A-4240-8993-AD4DBA161884}" srcOrd="0" destOrd="0" presId="urn:microsoft.com/office/officeart/2005/8/layout/cycle4"/>
    <dgm:cxn modelId="{C9B4F0FE-FCF5-43E2-B6C9-E12B1A7705E1}" srcId="{656AC679-04A3-47F0-B99E-36CC863E9206}" destId="{BB02312E-9339-4E1B-B8A5-4FAD687F8B11}" srcOrd="0" destOrd="0" parTransId="{53591F82-9F92-4577-80BE-9205D3A09039}" sibTransId="{A79BCDD1-24F0-4D67-948B-BBAF57B17078}"/>
    <dgm:cxn modelId="{04769670-D123-4F05-9D3F-6FB3E782A080}" type="presParOf" srcId="{DCD1AF3A-9D54-4281-A646-9AD0E1D055DF}" destId="{C00885EC-ADA8-433A-AC6B-363032821176}" srcOrd="0" destOrd="0" presId="urn:microsoft.com/office/officeart/2005/8/layout/cycle4"/>
    <dgm:cxn modelId="{4375DA45-F4D5-4657-826E-A4919988608A}" type="presParOf" srcId="{C00885EC-ADA8-433A-AC6B-363032821176}" destId="{6AE435D2-1035-4056-AE3E-D1B56AB02768}" srcOrd="0" destOrd="0" presId="urn:microsoft.com/office/officeart/2005/8/layout/cycle4"/>
    <dgm:cxn modelId="{BAF6704E-E64E-4C50-B64D-493DF2A62623}" type="presParOf" srcId="{DCD1AF3A-9D54-4281-A646-9AD0E1D055DF}" destId="{EDC8BA9A-72AB-4B78-8418-26F8A94CB505}" srcOrd="1" destOrd="0" presId="urn:microsoft.com/office/officeart/2005/8/layout/cycle4"/>
    <dgm:cxn modelId="{FFE8E48D-96E4-413A-A94D-88D4BF83DAB0}" type="presParOf" srcId="{EDC8BA9A-72AB-4B78-8418-26F8A94CB505}" destId="{99DE0647-EC5A-4240-8993-AD4DBA161884}" srcOrd="0" destOrd="0" presId="urn:microsoft.com/office/officeart/2005/8/layout/cycle4"/>
    <dgm:cxn modelId="{34570056-6C53-4917-B508-5C34A861A0EA}" type="presParOf" srcId="{EDC8BA9A-72AB-4B78-8418-26F8A94CB505}" destId="{4B9C4842-EFD5-47F4-913B-4307D96DD244}" srcOrd="1" destOrd="0" presId="urn:microsoft.com/office/officeart/2005/8/layout/cycle4"/>
    <dgm:cxn modelId="{0805484F-BF85-41E8-807B-0655857052EA}" type="presParOf" srcId="{EDC8BA9A-72AB-4B78-8418-26F8A94CB505}" destId="{32BA1A18-E70A-4BC3-A0B7-4E038BBCE470}" srcOrd="2" destOrd="0" presId="urn:microsoft.com/office/officeart/2005/8/layout/cycle4"/>
    <dgm:cxn modelId="{E876DB0E-824C-4F7B-8A5A-DE29502F441B}" type="presParOf" srcId="{EDC8BA9A-72AB-4B78-8418-26F8A94CB505}" destId="{DB6A824D-3A30-4811-9EAA-1F9FEF71AE57}" srcOrd="3" destOrd="0" presId="urn:microsoft.com/office/officeart/2005/8/layout/cycle4"/>
    <dgm:cxn modelId="{A8F1F7A4-011E-4292-9A58-A1B66266E24A}" type="presParOf" srcId="{EDC8BA9A-72AB-4B78-8418-26F8A94CB505}" destId="{4A856D08-4218-47C5-9293-3F0FE6381AAF}" srcOrd="4" destOrd="0" presId="urn:microsoft.com/office/officeart/2005/8/layout/cycle4"/>
    <dgm:cxn modelId="{58F6277C-40C0-41D1-826D-ED9084871BB9}" type="presParOf" srcId="{DCD1AF3A-9D54-4281-A646-9AD0E1D055DF}" destId="{D4512038-1519-47D1-BBD0-CB21675BDA12}" srcOrd="2" destOrd="0" presId="urn:microsoft.com/office/officeart/2005/8/layout/cycle4"/>
    <dgm:cxn modelId="{FBA3F636-9A30-4E87-B17A-8817E2404F51}" type="presParOf" srcId="{DCD1AF3A-9D54-4281-A646-9AD0E1D055DF}" destId="{38A6E4D0-BA74-4A84-B1C1-1CC3075E83E6}"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03B3ED-5FF0-4C42-8FB5-9C941C776831}" type="doc">
      <dgm:prSet loTypeId="urn:microsoft.com/office/officeart/2008/layout/HorizontalMultiLevelHierarchy" loCatId="hierarchy" qsTypeId="urn:microsoft.com/office/officeart/2005/8/quickstyle/simple1" qsCatId="simple" csTypeId="urn:microsoft.com/office/officeart/2005/8/colors/colorful3" csCatId="colorful" phldr="1"/>
      <dgm:spPr/>
      <dgm:t>
        <a:bodyPr/>
        <a:lstStyle/>
        <a:p>
          <a:endParaRPr lang="en-US"/>
        </a:p>
      </dgm:t>
    </dgm:pt>
    <dgm:pt modelId="{6AD5A0A7-2E1A-4699-AEA0-6F721201B0D9}">
      <dgm:prSet phldrT="[Text]" custT="1"/>
      <dgm:spPr/>
      <dgm:t>
        <a:bodyPr/>
        <a:lstStyle/>
        <a:p>
          <a:r>
            <a:rPr lang="en-US" sz="2400" dirty="0"/>
            <a:t>CHUẨN HIỆU TRƯỞNG </a:t>
          </a:r>
        </a:p>
      </dgm:t>
    </dgm:pt>
    <dgm:pt modelId="{7EC488E1-8599-4942-AFAF-AFC54134E7A1}" type="parTrans" cxnId="{B2ED368A-245B-483F-8E49-26A8C9B416A7}">
      <dgm:prSet/>
      <dgm:spPr/>
      <dgm:t>
        <a:bodyPr/>
        <a:lstStyle/>
        <a:p>
          <a:endParaRPr lang="en-US"/>
        </a:p>
      </dgm:t>
    </dgm:pt>
    <dgm:pt modelId="{4DF308AE-673B-4AE3-9563-372F7955FE4E}" type="sibTrans" cxnId="{B2ED368A-245B-483F-8E49-26A8C9B416A7}">
      <dgm:prSet/>
      <dgm:spPr/>
      <dgm:t>
        <a:bodyPr/>
        <a:lstStyle/>
        <a:p>
          <a:endParaRPr lang="en-US"/>
        </a:p>
      </dgm:t>
    </dgm:pt>
    <dgm:pt modelId="{D168A9C5-5080-4148-93E9-B3C5B389BA2B}">
      <dgm:prSet phldrT="[Text]" custT="1"/>
      <dgm:spPr/>
      <dgm:t>
        <a:bodyPr/>
        <a:lstStyle/>
        <a:p>
          <a:r>
            <a:rPr lang="en-US" sz="2000" b="1" dirty="0"/>
            <a:t>TIÊU CHUẨN 2</a:t>
          </a:r>
        </a:p>
      </dgm:t>
    </dgm:pt>
    <dgm:pt modelId="{4DF477CB-6EF5-4E9C-A44D-569D1E6A6CC7}" type="parTrans" cxnId="{606B1041-C624-43BB-86E0-E9D74C28C05D}">
      <dgm:prSet/>
      <dgm:spPr/>
      <dgm:t>
        <a:bodyPr/>
        <a:lstStyle/>
        <a:p>
          <a:endParaRPr lang="en-US"/>
        </a:p>
      </dgm:t>
    </dgm:pt>
    <dgm:pt modelId="{77A05C73-AFDA-4423-8F8D-C7088A5764D8}" type="sibTrans" cxnId="{606B1041-C624-43BB-86E0-E9D74C28C05D}">
      <dgm:prSet/>
      <dgm:spPr/>
      <dgm:t>
        <a:bodyPr/>
        <a:lstStyle/>
        <a:p>
          <a:endParaRPr lang="en-US"/>
        </a:p>
      </dgm:t>
    </dgm:pt>
    <dgm:pt modelId="{54C968E5-87B4-44B5-A333-2E78B39C4C85}">
      <dgm:prSet phldrT="[Text]" custT="1"/>
      <dgm:spPr/>
      <dgm:t>
        <a:bodyPr/>
        <a:lstStyle/>
        <a:p>
          <a:r>
            <a:rPr lang="en-US" sz="2000" b="1" dirty="0"/>
            <a:t>TIÊU CHUẨN 4</a:t>
          </a:r>
          <a:endParaRPr lang="en-US" sz="2000" dirty="0"/>
        </a:p>
      </dgm:t>
    </dgm:pt>
    <dgm:pt modelId="{947FFBF3-FAB4-4C30-B327-4816263608EB}" type="parTrans" cxnId="{52EB752A-80FE-45E3-B1E2-55E1F734527F}">
      <dgm:prSet/>
      <dgm:spPr/>
      <dgm:t>
        <a:bodyPr/>
        <a:lstStyle/>
        <a:p>
          <a:endParaRPr lang="en-US"/>
        </a:p>
      </dgm:t>
    </dgm:pt>
    <dgm:pt modelId="{295B4A95-5AA6-4AB0-AD95-1AC0A539A69B}" type="sibTrans" cxnId="{52EB752A-80FE-45E3-B1E2-55E1F734527F}">
      <dgm:prSet/>
      <dgm:spPr/>
      <dgm:t>
        <a:bodyPr/>
        <a:lstStyle/>
        <a:p>
          <a:endParaRPr lang="en-US"/>
        </a:p>
      </dgm:t>
    </dgm:pt>
    <dgm:pt modelId="{AC612D26-DB7F-4A9C-96C7-75B2E2D1BF63}">
      <dgm:prSet/>
      <dgm:spPr/>
      <dgm:t>
        <a:bodyPr/>
        <a:lstStyle/>
        <a:p>
          <a:r>
            <a:rPr lang="en-US" dirty="0" err="1"/>
            <a:t>Tiêu</a:t>
          </a:r>
          <a:r>
            <a:rPr lang="en-US" dirty="0"/>
            <a:t> </a:t>
          </a:r>
          <a:r>
            <a:rPr lang="en-US" dirty="0" err="1"/>
            <a:t>chí</a:t>
          </a:r>
          <a:r>
            <a:rPr lang="en-US" dirty="0"/>
            <a:t> 4</a:t>
          </a:r>
        </a:p>
      </dgm:t>
    </dgm:pt>
    <dgm:pt modelId="{86A24560-586A-46F5-BCF5-EF6507F2342E}" type="parTrans" cxnId="{7B658F5A-FD83-4644-B63F-4A2C47183DBE}">
      <dgm:prSet/>
      <dgm:spPr/>
      <dgm:t>
        <a:bodyPr/>
        <a:lstStyle/>
        <a:p>
          <a:endParaRPr lang="en-US"/>
        </a:p>
      </dgm:t>
    </dgm:pt>
    <dgm:pt modelId="{40CE640A-8774-44FF-BC82-4EFD293CD930}" type="sibTrans" cxnId="{7B658F5A-FD83-4644-B63F-4A2C47183DBE}">
      <dgm:prSet/>
      <dgm:spPr/>
      <dgm:t>
        <a:bodyPr/>
        <a:lstStyle/>
        <a:p>
          <a:endParaRPr lang="en-US"/>
        </a:p>
      </dgm:t>
    </dgm:pt>
    <dgm:pt modelId="{EFB0A387-6C22-45BC-BE44-65B0C74C5491}">
      <dgm:prSet/>
      <dgm:spPr/>
      <dgm:t>
        <a:bodyPr/>
        <a:lstStyle/>
        <a:p>
          <a:r>
            <a:rPr lang="en-US" dirty="0" err="1"/>
            <a:t>Tiêu</a:t>
          </a:r>
          <a:r>
            <a:rPr lang="en-US" dirty="0"/>
            <a:t> </a:t>
          </a:r>
          <a:r>
            <a:rPr lang="en-US" dirty="0" err="1"/>
            <a:t>chí</a:t>
          </a:r>
          <a:r>
            <a:rPr lang="en-US" dirty="0"/>
            <a:t> 5</a:t>
          </a:r>
        </a:p>
      </dgm:t>
    </dgm:pt>
    <dgm:pt modelId="{DF7C3D27-DE0C-4C03-8951-9E1399AEC28B}" type="parTrans" cxnId="{DE7C3B53-5867-442D-A54A-DEA6EB98C240}">
      <dgm:prSet/>
      <dgm:spPr/>
      <dgm:t>
        <a:bodyPr/>
        <a:lstStyle/>
        <a:p>
          <a:endParaRPr lang="en-US"/>
        </a:p>
      </dgm:t>
    </dgm:pt>
    <dgm:pt modelId="{32DB571F-6892-4FEE-AB92-BCDFF32853F9}" type="sibTrans" cxnId="{DE7C3B53-5867-442D-A54A-DEA6EB98C240}">
      <dgm:prSet/>
      <dgm:spPr/>
      <dgm:t>
        <a:bodyPr/>
        <a:lstStyle/>
        <a:p>
          <a:endParaRPr lang="en-US"/>
        </a:p>
      </dgm:t>
    </dgm:pt>
    <dgm:pt modelId="{102A79C3-8060-41F0-B8FA-1444FEE27F4A}">
      <dgm:prSet/>
      <dgm:spPr/>
      <dgm:t>
        <a:bodyPr/>
        <a:lstStyle/>
        <a:p>
          <a:r>
            <a:rPr lang="en-US" dirty="0" err="1"/>
            <a:t>Tiêu</a:t>
          </a:r>
          <a:r>
            <a:rPr lang="en-US" dirty="0"/>
            <a:t> </a:t>
          </a:r>
          <a:r>
            <a:rPr lang="en-US" dirty="0" err="1"/>
            <a:t>chí</a:t>
          </a:r>
          <a:r>
            <a:rPr lang="en-US" dirty="0"/>
            <a:t> 14</a:t>
          </a:r>
        </a:p>
      </dgm:t>
    </dgm:pt>
    <dgm:pt modelId="{5F879A62-2AC4-4CE4-9D4A-05A66DD52731}" type="parTrans" cxnId="{2F6BD92D-B4CD-4617-A316-80408B5FB911}">
      <dgm:prSet/>
      <dgm:spPr/>
      <dgm:t>
        <a:bodyPr/>
        <a:lstStyle/>
        <a:p>
          <a:endParaRPr lang="en-US"/>
        </a:p>
      </dgm:t>
    </dgm:pt>
    <dgm:pt modelId="{54160460-49B2-4360-A995-FA3AFFBD34AF}" type="sibTrans" cxnId="{2F6BD92D-B4CD-4617-A316-80408B5FB911}">
      <dgm:prSet/>
      <dgm:spPr/>
      <dgm:t>
        <a:bodyPr/>
        <a:lstStyle/>
        <a:p>
          <a:endParaRPr lang="en-US"/>
        </a:p>
      </dgm:t>
    </dgm:pt>
    <dgm:pt modelId="{C927A05A-F4C1-49C9-A6A5-809F04230B0B}">
      <dgm:prSet/>
      <dgm:spPr/>
      <dgm:t>
        <a:bodyPr/>
        <a:lstStyle/>
        <a:p>
          <a:r>
            <a:rPr lang="en-US" dirty="0" err="1"/>
            <a:t>Tiêu</a:t>
          </a:r>
          <a:r>
            <a:rPr lang="en-US" dirty="0"/>
            <a:t> </a:t>
          </a:r>
          <a:r>
            <a:rPr lang="en-US" dirty="0" err="1"/>
            <a:t>chí</a:t>
          </a:r>
          <a:r>
            <a:rPr lang="en-US" dirty="0"/>
            <a:t> 15</a:t>
          </a:r>
        </a:p>
      </dgm:t>
    </dgm:pt>
    <dgm:pt modelId="{23B298C0-7739-47F3-871B-0B219644E467}" type="parTrans" cxnId="{C8804BAD-4A6E-4108-AC83-7E3DF63D317D}">
      <dgm:prSet/>
      <dgm:spPr/>
      <dgm:t>
        <a:bodyPr/>
        <a:lstStyle/>
        <a:p>
          <a:endParaRPr lang="en-US"/>
        </a:p>
      </dgm:t>
    </dgm:pt>
    <dgm:pt modelId="{6A0499BA-E0F7-4B1E-971E-7A92088ED4EC}" type="sibTrans" cxnId="{C8804BAD-4A6E-4108-AC83-7E3DF63D317D}">
      <dgm:prSet/>
      <dgm:spPr/>
      <dgm:t>
        <a:bodyPr/>
        <a:lstStyle/>
        <a:p>
          <a:endParaRPr lang="en-US"/>
        </a:p>
      </dgm:t>
    </dgm:pt>
    <dgm:pt modelId="{2041CAF6-D9AF-4871-A431-6EFF53C048CA}">
      <dgm:prSet/>
      <dgm:spPr/>
      <dgm:t>
        <a:bodyPr/>
        <a:lstStyle/>
        <a:p>
          <a:r>
            <a:rPr lang="en-US" dirty="0" err="1"/>
            <a:t>Tiêu</a:t>
          </a:r>
          <a:r>
            <a:rPr lang="en-US" dirty="0"/>
            <a:t> </a:t>
          </a:r>
          <a:r>
            <a:rPr lang="en-US" dirty="0" err="1"/>
            <a:t>chí</a:t>
          </a:r>
          <a:r>
            <a:rPr lang="en-US" dirty="0"/>
            <a:t> 16</a:t>
          </a:r>
        </a:p>
      </dgm:t>
    </dgm:pt>
    <dgm:pt modelId="{B5659FC4-DB53-44D6-B1C8-03052548550E}" type="parTrans" cxnId="{ACC1CD24-3698-4D62-973D-9A260232133C}">
      <dgm:prSet/>
      <dgm:spPr/>
      <dgm:t>
        <a:bodyPr/>
        <a:lstStyle/>
        <a:p>
          <a:endParaRPr lang="en-US"/>
        </a:p>
      </dgm:t>
    </dgm:pt>
    <dgm:pt modelId="{17B73338-4E69-4E76-8178-93CD35EAB75A}" type="sibTrans" cxnId="{ACC1CD24-3698-4D62-973D-9A260232133C}">
      <dgm:prSet/>
      <dgm:spPr/>
      <dgm:t>
        <a:bodyPr/>
        <a:lstStyle/>
        <a:p>
          <a:endParaRPr lang="en-US"/>
        </a:p>
      </dgm:t>
    </dgm:pt>
    <dgm:pt modelId="{504A1B2C-E4EE-4BD5-9CF9-79D30F8983AC}">
      <dgm:prSet custT="1"/>
      <dgm:spPr/>
      <dgm:t>
        <a:bodyPr/>
        <a:lstStyle/>
        <a:p>
          <a:r>
            <a:rPr lang="en-US" sz="2000" b="1" dirty="0"/>
            <a:t>TIÊU CHUẨN 1</a:t>
          </a:r>
        </a:p>
      </dgm:t>
    </dgm:pt>
    <dgm:pt modelId="{36C9B2D2-0E51-43DC-979B-FBA1277D2906}" type="parTrans" cxnId="{62182B5B-D8A3-4B2D-80C2-33C3E6071F50}">
      <dgm:prSet/>
      <dgm:spPr/>
      <dgm:t>
        <a:bodyPr/>
        <a:lstStyle/>
        <a:p>
          <a:endParaRPr lang="en-US"/>
        </a:p>
      </dgm:t>
    </dgm:pt>
    <dgm:pt modelId="{E4AA156C-4678-4574-8ED9-D1A3F6A40D8F}" type="sibTrans" cxnId="{62182B5B-D8A3-4B2D-80C2-33C3E6071F50}">
      <dgm:prSet/>
      <dgm:spPr/>
      <dgm:t>
        <a:bodyPr/>
        <a:lstStyle/>
        <a:p>
          <a:endParaRPr lang="en-US"/>
        </a:p>
      </dgm:t>
    </dgm:pt>
    <dgm:pt modelId="{E7823DE5-971A-4221-864B-E6C223BBD45D}">
      <dgm:prSet/>
      <dgm:spPr/>
      <dgm:t>
        <a:bodyPr/>
        <a:lstStyle/>
        <a:p>
          <a:r>
            <a:rPr lang="en-US" dirty="0" err="1"/>
            <a:t>Tieu</a:t>
          </a:r>
          <a:r>
            <a:rPr lang="en-US" dirty="0"/>
            <a:t> </a:t>
          </a:r>
          <a:r>
            <a:rPr lang="en-US" dirty="0" err="1"/>
            <a:t>chí</a:t>
          </a:r>
          <a:r>
            <a:rPr lang="en-US" dirty="0"/>
            <a:t> 3</a:t>
          </a:r>
        </a:p>
      </dgm:t>
    </dgm:pt>
    <dgm:pt modelId="{DB647844-6DD9-4CE8-8156-161F4A454C2F}" type="parTrans" cxnId="{2975976F-DF7E-4296-95DD-C5CF8F2C0AE3}">
      <dgm:prSet/>
      <dgm:spPr/>
      <dgm:t>
        <a:bodyPr/>
        <a:lstStyle/>
        <a:p>
          <a:endParaRPr lang="en-US"/>
        </a:p>
      </dgm:t>
    </dgm:pt>
    <dgm:pt modelId="{CF40633C-1226-43B9-944E-3485816631B7}" type="sibTrans" cxnId="{2975976F-DF7E-4296-95DD-C5CF8F2C0AE3}">
      <dgm:prSet/>
      <dgm:spPr/>
      <dgm:t>
        <a:bodyPr/>
        <a:lstStyle/>
        <a:p>
          <a:endParaRPr lang="en-US"/>
        </a:p>
      </dgm:t>
    </dgm:pt>
    <dgm:pt modelId="{6231AB62-6836-498B-A2AD-69C27587B442}">
      <dgm:prSet/>
      <dgm:spPr/>
      <dgm:t>
        <a:bodyPr/>
        <a:lstStyle/>
        <a:p>
          <a:r>
            <a:rPr lang="en-US" dirty="0" err="1"/>
            <a:t>Tiêu</a:t>
          </a:r>
          <a:r>
            <a:rPr lang="en-US" dirty="0"/>
            <a:t> </a:t>
          </a:r>
          <a:r>
            <a:rPr lang="en-US" dirty="0" err="1"/>
            <a:t>chí</a:t>
          </a:r>
          <a:r>
            <a:rPr lang="en-US" dirty="0"/>
            <a:t> 2</a:t>
          </a:r>
        </a:p>
      </dgm:t>
    </dgm:pt>
    <dgm:pt modelId="{7497DC91-A865-4337-9462-A1EC9CA67486}" type="parTrans" cxnId="{DFF4579F-B984-4A03-AFDC-5094445FD910}">
      <dgm:prSet/>
      <dgm:spPr/>
      <dgm:t>
        <a:bodyPr/>
        <a:lstStyle/>
        <a:p>
          <a:endParaRPr lang="en-US"/>
        </a:p>
      </dgm:t>
    </dgm:pt>
    <dgm:pt modelId="{59A0D6AC-36BC-47BD-8BB6-4377BF150C3B}" type="sibTrans" cxnId="{DFF4579F-B984-4A03-AFDC-5094445FD910}">
      <dgm:prSet/>
      <dgm:spPr/>
      <dgm:t>
        <a:bodyPr/>
        <a:lstStyle/>
        <a:p>
          <a:endParaRPr lang="en-US"/>
        </a:p>
      </dgm:t>
    </dgm:pt>
    <dgm:pt modelId="{78385F57-B08E-437E-AAA1-968E6D005051}">
      <dgm:prSet/>
      <dgm:spPr/>
      <dgm:t>
        <a:bodyPr/>
        <a:lstStyle/>
        <a:p>
          <a:r>
            <a:rPr lang="en-US" dirty="0" err="1"/>
            <a:t>Tiêu</a:t>
          </a:r>
          <a:r>
            <a:rPr lang="en-US" dirty="0"/>
            <a:t> </a:t>
          </a:r>
          <a:r>
            <a:rPr lang="en-US" dirty="0" err="1"/>
            <a:t>chí</a:t>
          </a:r>
          <a:r>
            <a:rPr lang="en-US" dirty="0"/>
            <a:t> 1</a:t>
          </a:r>
        </a:p>
      </dgm:t>
    </dgm:pt>
    <dgm:pt modelId="{AECED08F-5CAB-42D8-AD56-538EB58F44CD}" type="parTrans" cxnId="{C79B1978-29C2-458E-A298-8DFB60376D83}">
      <dgm:prSet/>
      <dgm:spPr/>
      <dgm:t>
        <a:bodyPr/>
        <a:lstStyle/>
        <a:p>
          <a:endParaRPr lang="en-US"/>
        </a:p>
      </dgm:t>
    </dgm:pt>
    <dgm:pt modelId="{01F288AC-D01B-4B34-A708-B376C9825CF6}" type="sibTrans" cxnId="{C79B1978-29C2-458E-A298-8DFB60376D83}">
      <dgm:prSet/>
      <dgm:spPr/>
      <dgm:t>
        <a:bodyPr/>
        <a:lstStyle/>
        <a:p>
          <a:endParaRPr lang="en-US"/>
        </a:p>
      </dgm:t>
    </dgm:pt>
    <dgm:pt modelId="{54102E63-1182-4A0E-AEA6-0F1FA35519BF}">
      <dgm:prSet custT="1"/>
      <dgm:spPr/>
      <dgm:t>
        <a:bodyPr/>
        <a:lstStyle/>
        <a:p>
          <a:r>
            <a:rPr lang="en-US" sz="2000" b="1" dirty="0"/>
            <a:t>TIÊU CHUẨN 3</a:t>
          </a:r>
        </a:p>
      </dgm:t>
    </dgm:pt>
    <dgm:pt modelId="{385B753F-F53B-482E-8550-6DD4600CE721}" type="parTrans" cxnId="{FD6FE76F-D318-46B9-A055-2B77843595C5}">
      <dgm:prSet/>
      <dgm:spPr/>
      <dgm:t>
        <a:bodyPr/>
        <a:lstStyle/>
        <a:p>
          <a:endParaRPr lang="en-US"/>
        </a:p>
      </dgm:t>
    </dgm:pt>
    <dgm:pt modelId="{D4576625-A5CF-4372-8BBB-F34974E84D88}" type="sibTrans" cxnId="{FD6FE76F-D318-46B9-A055-2B77843595C5}">
      <dgm:prSet/>
      <dgm:spPr/>
      <dgm:t>
        <a:bodyPr/>
        <a:lstStyle/>
        <a:p>
          <a:endParaRPr lang="en-US"/>
        </a:p>
      </dgm:t>
    </dgm:pt>
    <dgm:pt modelId="{6B84006D-5788-45D3-9F7A-4D33758E929B}">
      <dgm:prSet/>
      <dgm:spPr/>
      <dgm:t>
        <a:bodyPr/>
        <a:lstStyle/>
        <a:p>
          <a:r>
            <a:rPr lang="en-US" dirty="0" err="1"/>
            <a:t>Tiêu</a:t>
          </a:r>
          <a:r>
            <a:rPr lang="en-US" dirty="0"/>
            <a:t> </a:t>
          </a:r>
          <a:r>
            <a:rPr lang="en-US" dirty="0" err="1"/>
            <a:t>chí</a:t>
          </a:r>
          <a:r>
            <a:rPr lang="en-US" dirty="0"/>
            <a:t> 11</a:t>
          </a:r>
        </a:p>
      </dgm:t>
    </dgm:pt>
    <dgm:pt modelId="{7F470944-A3D9-4534-B9E2-2CEEEC2E3CD9}" type="parTrans" cxnId="{03B548F6-F475-4AFA-A65E-B903D6C205CD}">
      <dgm:prSet/>
      <dgm:spPr/>
      <dgm:t>
        <a:bodyPr/>
        <a:lstStyle/>
        <a:p>
          <a:endParaRPr lang="en-US"/>
        </a:p>
      </dgm:t>
    </dgm:pt>
    <dgm:pt modelId="{245BF4D2-8026-4488-B19A-722BB8A65ABE}" type="sibTrans" cxnId="{03B548F6-F475-4AFA-A65E-B903D6C205CD}">
      <dgm:prSet/>
      <dgm:spPr/>
      <dgm:t>
        <a:bodyPr/>
        <a:lstStyle/>
        <a:p>
          <a:endParaRPr lang="en-US"/>
        </a:p>
      </dgm:t>
    </dgm:pt>
    <dgm:pt modelId="{6431BE01-60DC-4B91-8D89-C8C7E298175F}">
      <dgm:prSet/>
      <dgm:spPr/>
      <dgm:t>
        <a:bodyPr/>
        <a:lstStyle/>
        <a:p>
          <a:r>
            <a:rPr lang="en-US" dirty="0" err="1"/>
            <a:t>Tiêu</a:t>
          </a:r>
          <a:r>
            <a:rPr lang="en-US" dirty="0"/>
            <a:t> </a:t>
          </a:r>
          <a:r>
            <a:rPr lang="en-US" dirty="0" err="1"/>
            <a:t>chí</a:t>
          </a:r>
          <a:r>
            <a:rPr lang="en-US" dirty="0"/>
            <a:t> 12</a:t>
          </a:r>
        </a:p>
      </dgm:t>
    </dgm:pt>
    <dgm:pt modelId="{7FEB6C7B-EA05-4CCC-9862-52EED1EF3FB1}" type="parTrans" cxnId="{A7FDA0D8-6F4A-470E-B498-923F70455E98}">
      <dgm:prSet/>
      <dgm:spPr/>
      <dgm:t>
        <a:bodyPr/>
        <a:lstStyle/>
        <a:p>
          <a:endParaRPr lang="en-US"/>
        </a:p>
      </dgm:t>
    </dgm:pt>
    <dgm:pt modelId="{B4955D3D-8189-44A4-B442-A33520F709EC}" type="sibTrans" cxnId="{A7FDA0D8-6F4A-470E-B498-923F70455E98}">
      <dgm:prSet/>
      <dgm:spPr/>
      <dgm:t>
        <a:bodyPr/>
        <a:lstStyle/>
        <a:p>
          <a:endParaRPr lang="en-US"/>
        </a:p>
      </dgm:t>
    </dgm:pt>
    <dgm:pt modelId="{441CD60B-8FF3-4BDE-8884-E1F5BD4C0224}">
      <dgm:prSet/>
      <dgm:spPr/>
      <dgm:t>
        <a:bodyPr/>
        <a:lstStyle/>
        <a:p>
          <a:r>
            <a:rPr lang="en-US" dirty="0" err="1"/>
            <a:t>Tiêu</a:t>
          </a:r>
          <a:r>
            <a:rPr lang="en-US" dirty="0"/>
            <a:t> </a:t>
          </a:r>
          <a:r>
            <a:rPr lang="en-US" dirty="0" err="1"/>
            <a:t>chí</a:t>
          </a:r>
          <a:r>
            <a:rPr lang="en-US" dirty="0"/>
            <a:t> 6</a:t>
          </a:r>
        </a:p>
      </dgm:t>
    </dgm:pt>
    <dgm:pt modelId="{C0A06C06-B5E8-4531-8B86-CE855C456D03}" type="parTrans" cxnId="{4C5BA164-D95B-463E-B5C9-704369F149A9}">
      <dgm:prSet/>
      <dgm:spPr/>
      <dgm:t>
        <a:bodyPr/>
        <a:lstStyle/>
        <a:p>
          <a:endParaRPr lang="en-US"/>
        </a:p>
      </dgm:t>
    </dgm:pt>
    <dgm:pt modelId="{E291A39D-05E9-4568-8C15-C3A31155DF2D}" type="sibTrans" cxnId="{4C5BA164-D95B-463E-B5C9-704369F149A9}">
      <dgm:prSet/>
      <dgm:spPr/>
      <dgm:t>
        <a:bodyPr/>
        <a:lstStyle/>
        <a:p>
          <a:endParaRPr lang="en-US"/>
        </a:p>
      </dgm:t>
    </dgm:pt>
    <dgm:pt modelId="{8255E6C9-60B2-44E9-859A-2885E128E737}">
      <dgm:prSet/>
      <dgm:spPr/>
      <dgm:t>
        <a:bodyPr/>
        <a:lstStyle/>
        <a:p>
          <a:r>
            <a:rPr lang="en-US" dirty="0" err="1"/>
            <a:t>Tiêu</a:t>
          </a:r>
          <a:r>
            <a:rPr lang="en-US" dirty="0"/>
            <a:t> </a:t>
          </a:r>
          <a:r>
            <a:rPr lang="en-US" dirty="0" err="1"/>
            <a:t>chí</a:t>
          </a:r>
          <a:r>
            <a:rPr lang="en-US" dirty="0"/>
            <a:t>  7</a:t>
          </a:r>
        </a:p>
      </dgm:t>
    </dgm:pt>
    <dgm:pt modelId="{F1BD88C7-7A04-427C-BA72-6C2030EBCE78}" type="parTrans" cxnId="{298F29DA-E11C-4559-870F-0668001AA199}">
      <dgm:prSet/>
      <dgm:spPr/>
      <dgm:t>
        <a:bodyPr/>
        <a:lstStyle/>
        <a:p>
          <a:endParaRPr lang="en-US"/>
        </a:p>
      </dgm:t>
    </dgm:pt>
    <dgm:pt modelId="{15C24458-A92E-4DFB-8E67-08ACA4DB6DBD}" type="sibTrans" cxnId="{298F29DA-E11C-4559-870F-0668001AA199}">
      <dgm:prSet/>
      <dgm:spPr/>
      <dgm:t>
        <a:bodyPr/>
        <a:lstStyle/>
        <a:p>
          <a:endParaRPr lang="en-US"/>
        </a:p>
      </dgm:t>
    </dgm:pt>
    <dgm:pt modelId="{ADA25965-A1D1-4F9F-8D76-8D51285E4D8B}">
      <dgm:prSet/>
      <dgm:spPr/>
      <dgm:t>
        <a:bodyPr/>
        <a:lstStyle/>
        <a:p>
          <a:r>
            <a:rPr lang="en-US" dirty="0" err="1"/>
            <a:t>Tiêu</a:t>
          </a:r>
          <a:r>
            <a:rPr lang="en-US" dirty="0"/>
            <a:t> </a:t>
          </a:r>
          <a:r>
            <a:rPr lang="en-US" dirty="0" err="1"/>
            <a:t>chí</a:t>
          </a:r>
          <a:r>
            <a:rPr lang="en-US" dirty="0"/>
            <a:t>  8</a:t>
          </a:r>
        </a:p>
      </dgm:t>
    </dgm:pt>
    <dgm:pt modelId="{5B03F237-9559-4E35-B0A0-0B4B63B5B6A7}" type="parTrans" cxnId="{3A022ADB-7760-4555-94FF-7AC6CCB5BB6B}">
      <dgm:prSet/>
      <dgm:spPr/>
      <dgm:t>
        <a:bodyPr/>
        <a:lstStyle/>
        <a:p>
          <a:endParaRPr lang="en-US"/>
        </a:p>
      </dgm:t>
    </dgm:pt>
    <dgm:pt modelId="{644F2C73-8727-4CCA-A8F3-6283BF8CDA67}" type="sibTrans" cxnId="{3A022ADB-7760-4555-94FF-7AC6CCB5BB6B}">
      <dgm:prSet/>
      <dgm:spPr/>
      <dgm:t>
        <a:bodyPr/>
        <a:lstStyle/>
        <a:p>
          <a:endParaRPr lang="en-US"/>
        </a:p>
      </dgm:t>
    </dgm:pt>
    <dgm:pt modelId="{B1E5D2EB-0B2E-4538-BCDE-D532A5501F4E}">
      <dgm:prSet/>
      <dgm:spPr/>
      <dgm:t>
        <a:bodyPr/>
        <a:lstStyle/>
        <a:p>
          <a:r>
            <a:rPr lang="en-US" dirty="0" err="1"/>
            <a:t>Tiêu</a:t>
          </a:r>
          <a:r>
            <a:rPr lang="en-US" dirty="0"/>
            <a:t> </a:t>
          </a:r>
          <a:r>
            <a:rPr lang="en-US" dirty="0" err="1"/>
            <a:t>chí</a:t>
          </a:r>
          <a:r>
            <a:rPr lang="en-US" dirty="0"/>
            <a:t> 10</a:t>
          </a:r>
        </a:p>
      </dgm:t>
    </dgm:pt>
    <dgm:pt modelId="{2CF54516-DC80-4356-8B7B-2946563CA3AB}" type="parTrans" cxnId="{F85ABA54-9046-4ECB-9A51-0696B94B74C7}">
      <dgm:prSet/>
      <dgm:spPr/>
      <dgm:t>
        <a:bodyPr/>
        <a:lstStyle/>
        <a:p>
          <a:endParaRPr lang="en-US"/>
        </a:p>
      </dgm:t>
    </dgm:pt>
    <dgm:pt modelId="{F8411C78-547D-4CAD-8664-0A6627FBBC0C}" type="sibTrans" cxnId="{F85ABA54-9046-4ECB-9A51-0696B94B74C7}">
      <dgm:prSet/>
      <dgm:spPr/>
      <dgm:t>
        <a:bodyPr/>
        <a:lstStyle/>
        <a:p>
          <a:endParaRPr lang="en-US"/>
        </a:p>
      </dgm:t>
    </dgm:pt>
    <dgm:pt modelId="{8B830E45-88C7-4ADD-B716-CDEE8ACD960C}">
      <dgm:prSet/>
      <dgm:spPr/>
      <dgm:t>
        <a:bodyPr/>
        <a:lstStyle/>
        <a:p>
          <a:r>
            <a:rPr lang="en-US" dirty="0" err="1"/>
            <a:t>Tiêu</a:t>
          </a:r>
          <a:r>
            <a:rPr lang="en-US" dirty="0"/>
            <a:t> </a:t>
          </a:r>
          <a:r>
            <a:rPr lang="en-US" dirty="0" err="1"/>
            <a:t>chí</a:t>
          </a:r>
          <a:r>
            <a:rPr lang="en-US" dirty="0"/>
            <a:t>  9</a:t>
          </a:r>
        </a:p>
      </dgm:t>
    </dgm:pt>
    <dgm:pt modelId="{FB9E5F0B-1C3A-4113-A456-A39C9344FD27}" type="parTrans" cxnId="{4FE6B021-00E5-4C35-B382-D6A60109A723}">
      <dgm:prSet/>
      <dgm:spPr/>
      <dgm:t>
        <a:bodyPr/>
        <a:lstStyle/>
        <a:p>
          <a:endParaRPr lang="en-US"/>
        </a:p>
      </dgm:t>
    </dgm:pt>
    <dgm:pt modelId="{8A956FF3-4E6D-4B41-94CB-6D594DAD3F27}" type="sibTrans" cxnId="{4FE6B021-00E5-4C35-B382-D6A60109A723}">
      <dgm:prSet/>
      <dgm:spPr/>
      <dgm:t>
        <a:bodyPr/>
        <a:lstStyle/>
        <a:p>
          <a:endParaRPr lang="en-US"/>
        </a:p>
      </dgm:t>
    </dgm:pt>
    <dgm:pt modelId="{9D04FDCD-40F3-4C4E-B4F0-807E84CBA017}">
      <dgm:prSet/>
      <dgm:spPr/>
      <dgm:t>
        <a:bodyPr/>
        <a:lstStyle/>
        <a:p>
          <a:r>
            <a:rPr lang="en-US" dirty="0" err="1"/>
            <a:t>MứC</a:t>
          </a:r>
          <a:r>
            <a:rPr lang="en-US" dirty="0"/>
            <a:t> ĐẠT</a:t>
          </a:r>
        </a:p>
      </dgm:t>
    </dgm:pt>
    <dgm:pt modelId="{EB88811A-35E5-42C8-A6A5-5F11D68A9310}" type="parTrans" cxnId="{C580AB89-A619-45CF-89E3-74E2AB96F5B0}">
      <dgm:prSet/>
      <dgm:spPr/>
      <dgm:t>
        <a:bodyPr/>
        <a:lstStyle/>
        <a:p>
          <a:endParaRPr lang="en-US"/>
        </a:p>
      </dgm:t>
    </dgm:pt>
    <dgm:pt modelId="{87AA079F-9FEA-4533-A8F4-3E962994073A}" type="sibTrans" cxnId="{C580AB89-A619-45CF-89E3-74E2AB96F5B0}">
      <dgm:prSet/>
      <dgm:spPr/>
      <dgm:t>
        <a:bodyPr/>
        <a:lstStyle/>
        <a:p>
          <a:endParaRPr lang="en-US"/>
        </a:p>
      </dgm:t>
    </dgm:pt>
    <dgm:pt modelId="{6FADE0C6-F203-4335-B400-62A890CCD5FE}">
      <dgm:prSet/>
      <dgm:spPr/>
      <dgm:t>
        <a:bodyPr/>
        <a:lstStyle/>
        <a:p>
          <a:r>
            <a:rPr lang="en-US" dirty="0" err="1"/>
            <a:t>Mức</a:t>
          </a:r>
          <a:r>
            <a:rPr lang="en-US" dirty="0"/>
            <a:t> KHÁ</a:t>
          </a:r>
        </a:p>
      </dgm:t>
    </dgm:pt>
    <dgm:pt modelId="{95E8BB62-AFC2-4CEB-AD82-FD9306599278}" type="parTrans" cxnId="{DB58A61F-5C7E-405D-816B-7CF42F981A06}">
      <dgm:prSet/>
      <dgm:spPr/>
      <dgm:t>
        <a:bodyPr/>
        <a:lstStyle/>
        <a:p>
          <a:endParaRPr lang="en-US"/>
        </a:p>
      </dgm:t>
    </dgm:pt>
    <dgm:pt modelId="{139A6B5A-E6A1-4A99-97C3-260267FFE934}" type="sibTrans" cxnId="{DB58A61F-5C7E-405D-816B-7CF42F981A06}">
      <dgm:prSet/>
      <dgm:spPr/>
      <dgm:t>
        <a:bodyPr/>
        <a:lstStyle/>
        <a:p>
          <a:endParaRPr lang="en-US"/>
        </a:p>
      </dgm:t>
    </dgm:pt>
    <dgm:pt modelId="{852175E6-4391-4F22-A290-EADE695D8BC9}">
      <dgm:prSet/>
      <dgm:spPr/>
      <dgm:t>
        <a:bodyPr/>
        <a:lstStyle/>
        <a:p>
          <a:r>
            <a:rPr lang="en-US" dirty="0"/>
            <a:t>MỨC TỐT</a:t>
          </a:r>
        </a:p>
      </dgm:t>
    </dgm:pt>
    <dgm:pt modelId="{5CB5ABCB-30F1-417F-92A7-A57F54CD92A5}" type="parTrans" cxnId="{1D71A6C0-8DC8-4A83-9F11-FE10C383BEE3}">
      <dgm:prSet/>
      <dgm:spPr/>
      <dgm:t>
        <a:bodyPr/>
        <a:lstStyle/>
        <a:p>
          <a:endParaRPr lang="en-US"/>
        </a:p>
      </dgm:t>
    </dgm:pt>
    <dgm:pt modelId="{8E649FFA-6EDF-4B71-AD3B-360EF748B319}" type="sibTrans" cxnId="{1D71A6C0-8DC8-4A83-9F11-FE10C383BEE3}">
      <dgm:prSet/>
      <dgm:spPr/>
      <dgm:t>
        <a:bodyPr/>
        <a:lstStyle/>
        <a:p>
          <a:endParaRPr lang="en-US"/>
        </a:p>
      </dgm:t>
    </dgm:pt>
    <dgm:pt modelId="{01FE376B-28E1-4C90-B53C-89A5D02B74A2}">
      <dgm:prSet/>
      <dgm:spPr/>
      <dgm:t>
        <a:bodyPr/>
        <a:lstStyle/>
        <a:p>
          <a:r>
            <a:rPr lang="en-US" dirty="0" err="1"/>
            <a:t>Tiêu</a:t>
          </a:r>
          <a:r>
            <a:rPr lang="en-US" dirty="0"/>
            <a:t> </a:t>
          </a:r>
          <a:r>
            <a:rPr lang="en-US" dirty="0" err="1"/>
            <a:t>chí</a:t>
          </a:r>
          <a:r>
            <a:rPr lang="en-US" dirty="0"/>
            <a:t> 13</a:t>
          </a:r>
        </a:p>
      </dgm:t>
    </dgm:pt>
    <dgm:pt modelId="{4FA48D67-C21F-48DB-989B-D5EBACBC501A}" type="parTrans" cxnId="{6F078A9F-D1BB-481D-8E7C-24BB8919D5D8}">
      <dgm:prSet/>
      <dgm:spPr/>
      <dgm:t>
        <a:bodyPr/>
        <a:lstStyle/>
        <a:p>
          <a:endParaRPr lang="en-US"/>
        </a:p>
      </dgm:t>
    </dgm:pt>
    <dgm:pt modelId="{DD0A53AC-BD10-4872-85EC-AB59117AC1FF}" type="sibTrans" cxnId="{6F078A9F-D1BB-481D-8E7C-24BB8919D5D8}">
      <dgm:prSet/>
      <dgm:spPr/>
      <dgm:t>
        <a:bodyPr/>
        <a:lstStyle/>
        <a:p>
          <a:endParaRPr lang="en-US"/>
        </a:p>
      </dgm:t>
    </dgm:pt>
    <dgm:pt modelId="{DBA163F7-77D6-4CA0-833E-5D4A50FD8E83}">
      <dgm:prSet custT="1"/>
      <dgm:spPr/>
      <dgm:t>
        <a:bodyPr/>
        <a:lstStyle/>
        <a:p>
          <a:r>
            <a:rPr lang="en-US" sz="2000" b="1" dirty="0"/>
            <a:t>TIÊU CHUẨN 5</a:t>
          </a:r>
        </a:p>
      </dgm:t>
    </dgm:pt>
    <dgm:pt modelId="{3E397681-15C0-43A6-9B8E-DE8BAC246C78}" type="parTrans" cxnId="{34D78842-E9F6-48BA-A0A3-144905468D6B}">
      <dgm:prSet/>
      <dgm:spPr/>
      <dgm:t>
        <a:bodyPr/>
        <a:lstStyle/>
        <a:p>
          <a:endParaRPr lang="en-US"/>
        </a:p>
      </dgm:t>
    </dgm:pt>
    <dgm:pt modelId="{DD1AA49B-CE06-4D2C-BC1F-538B85C72CBC}" type="sibTrans" cxnId="{34D78842-E9F6-48BA-A0A3-144905468D6B}">
      <dgm:prSet/>
      <dgm:spPr/>
      <dgm:t>
        <a:bodyPr/>
        <a:lstStyle/>
        <a:p>
          <a:endParaRPr lang="en-US"/>
        </a:p>
      </dgm:t>
    </dgm:pt>
    <dgm:pt modelId="{5BF3029E-0374-4DA0-800E-F350FF93239A}">
      <dgm:prSet/>
      <dgm:spPr/>
      <dgm:t>
        <a:bodyPr/>
        <a:lstStyle/>
        <a:p>
          <a:r>
            <a:rPr lang="en-US" dirty="0" err="1"/>
            <a:t>Tiêu</a:t>
          </a:r>
          <a:r>
            <a:rPr lang="en-US" dirty="0"/>
            <a:t> </a:t>
          </a:r>
          <a:r>
            <a:rPr lang="en-US" dirty="0" err="1"/>
            <a:t>chí</a:t>
          </a:r>
          <a:r>
            <a:rPr lang="en-US" dirty="0"/>
            <a:t> 17</a:t>
          </a:r>
        </a:p>
      </dgm:t>
    </dgm:pt>
    <dgm:pt modelId="{67FCBDE5-11E5-4A0C-8377-44691B9B4EE4}" type="parTrans" cxnId="{0ECD26E0-4496-4358-961A-ACB2AB1B71F5}">
      <dgm:prSet/>
      <dgm:spPr/>
      <dgm:t>
        <a:bodyPr/>
        <a:lstStyle/>
        <a:p>
          <a:endParaRPr lang="en-US"/>
        </a:p>
      </dgm:t>
    </dgm:pt>
    <dgm:pt modelId="{0371CA3A-68FF-43CA-914E-1F787501067B}" type="sibTrans" cxnId="{0ECD26E0-4496-4358-961A-ACB2AB1B71F5}">
      <dgm:prSet/>
      <dgm:spPr/>
      <dgm:t>
        <a:bodyPr/>
        <a:lstStyle/>
        <a:p>
          <a:endParaRPr lang="en-US"/>
        </a:p>
      </dgm:t>
    </dgm:pt>
    <dgm:pt modelId="{6D9B3764-80E0-408E-BA9B-08C746D5AA2D}">
      <dgm:prSet/>
      <dgm:spPr/>
      <dgm:t>
        <a:bodyPr/>
        <a:lstStyle/>
        <a:p>
          <a:r>
            <a:rPr lang="en-US" dirty="0" err="1"/>
            <a:t>Tiêu</a:t>
          </a:r>
          <a:r>
            <a:rPr lang="en-US" dirty="0"/>
            <a:t> </a:t>
          </a:r>
          <a:r>
            <a:rPr lang="en-US" dirty="0" err="1"/>
            <a:t>chí</a:t>
          </a:r>
          <a:r>
            <a:rPr lang="en-US" dirty="0"/>
            <a:t> 18</a:t>
          </a:r>
        </a:p>
      </dgm:t>
    </dgm:pt>
    <dgm:pt modelId="{8B185DA3-2BD0-4131-A3C7-DB4169AF7E03}" type="parTrans" cxnId="{17F6BCED-1457-45AF-8556-A150856DB6CE}">
      <dgm:prSet/>
      <dgm:spPr/>
      <dgm:t>
        <a:bodyPr/>
        <a:lstStyle/>
        <a:p>
          <a:endParaRPr lang="en-US"/>
        </a:p>
      </dgm:t>
    </dgm:pt>
    <dgm:pt modelId="{68DC2C25-81EB-4B27-9E08-939F46B3A8E9}" type="sibTrans" cxnId="{17F6BCED-1457-45AF-8556-A150856DB6CE}">
      <dgm:prSet/>
      <dgm:spPr/>
      <dgm:t>
        <a:bodyPr/>
        <a:lstStyle/>
        <a:p>
          <a:endParaRPr lang="en-US"/>
        </a:p>
      </dgm:t>
    </dgm:pt>
    <dgm:pt modelId="{7028264E-CFB6-44F7-886C-B81EE0A0CD47}" type="pres">
      <dgm:prSet presAssocID="{0903B3ED-5FF0-4C42-8FB5-9C941C776831}" presName="Name0" presStyleCnt="0">
        <dgm:presLayoutVars>
          <dgm:chPref val="1"/>
          <dgm:dir/>
          <dgm:animOne val="branch"/>
          <dgm:animLvl val="lvl"/>
          <dgm:resizeHandles val="exact"/>
        </dgm:presLayoutVars>
      </dgm:prSet>
      <dgm:spPr/>
    </dgm:pt>
    <dgm:pt modelId="{985C0F76-26EA-4E97-95B9-2EEA24BEE02C}" type="pres">
      <dgm:prSet presAssocID="{6AD5A0A7-2E1A-4699-AEA0-6F721201B0D9}" presName="root1" presStyleCnt="0"/>
      <dgm:spPr/>
    </dgm:pt>
    <dgm:pt modelId="{33199180-EDA8-4F63-A070-536DD47FDEAD}" type="pres">
      <dgm:prSet presAssocID="{6AD5A0A7-2E1A-4699-AEA0-6F721201B0D9}" presName="LevelOneTextNode" presStyleLbl="node0" presStyleIdx="0" presStyleCnt="1" custScaleX="417611" custScaleY="280628" custLinFactNeighborX="-758" custLinFactNeighborY="-4980">
        <dgm:presLayoutVars>
          <dgm:chPref val="3"/>
        </dgm:presLayoutVars>
      </dgm:prSet>
      <dgm:spPr/>
    </dgm:pt>
    <dgm:pt modelId="{0C23580B-3C11-4F84-9056-3717906A8ADB}" type="pres">
      <dgm:prSet presAssocID="{6AD5A0A7-2E1A-4699-AEA0-6F721201B0D9}" presName="level2hierChild" presStyleCnt="0"/>
      <dgm:spPr/>
    </dgm:pt>
    <dgm:pt modelId="{E54B438C-0F91-45AC-B212-21A97A4A73C7}" type="pres">
      <dgm:prSet presAssocID="{36C9B2D2-0E51-43DC-979B-FBA1277D2906}" presName="conn2-1" presStyleLbl="parChTrans1D2" presStyleIdx="0" presStyleCnt="5"/>
      <dgm:spPr/>
    </dgm:pt>
    <dgm:pt modelId="{17085CF7-397F-4129-A791-9F0D40F296BF}" type="pres">
      <dgm:prSet presAssocID="{36C9B2D2-0E51-43DC-979B-FBA1277D2906}" presName="connTx" presStyleLbl="parChTrans1D2" presStyleIdx="0" presStyleCnt="5"/>
      <dgm:spPr/>
    </dgm:pt>
    <dgm:pt modelId="{BADC5990-CD46-404A-B211-8176D50B44D9}" type="pres">
      <dgm:prSet presAssocID="{504A1B2C-E4EE-4BD5-9CF9-79D30F8983AC}" presName="root2" presStyleCnt="0"/>
      <dgm:spPr/>
    </dgm:pt>
    <dgm:pt modelId="{6520FF49-6D3E-448C-A136-61F6AAEF9915}" type="pres">
      <dgm:prSet presAssocID="{504A1B2C-E4EE-4BD5-9CF9-79D30F8983AC}" presName="LevelTwoTextNode" presStyleLbl="node2" presStyleIdx="0" presStyleCnt="5" custScaleX="266303" custScaleY="296154">
        <dgm:presLayoutVars>
          <dgm:chPref val="3"/>
        </dgm:presLayoutVars>
      </dgm:prSet>
      <dgm:spPr/>
    </dgm:pt>
    <dgm:pt modelId="{6915281D-A54B-4752-B74B-F33382EFF7CE}" type="pres">
      <dgm:prSet presAssocID="{504A1B2C-E4EE-4BD5-9CF9-79D30F8983AC}" presName="level3hierChild" presStyleCnt="0"/>
      <dgm:spPr/>
    </dgm:pt>
    <dgm:pt modelId="{2B9B111D-B966-4B32-A1F7-3C947265471F}" type="pres">
      <dgm:prSet presAssocID="{AECED08F-5CAB-42D8-AD56-538EB58F44CD}" presName="conn2-1" presStyleLbl="parChTrans1D3" presStyleIdx="0" presStyleCnt="18"/>
      <dgm:spPr/>
    </dgm:pt>
    <dgm:pt modelId="{E99069D3-2270-4EDD-907D-DE8585A4D994}" type="pres">
      <dgm:prSet presAssocID="{AECED08F-5CAB-42D8-AD56-538EB58F44CD}" presName="connTx" presStyleLbl="parChTrans1D3" presStyleIdx="0" presStyleCnt="18"/>
      <dgm:spPr/>
    </dgm:pt>
    <dgm:pt modelId="{F726524B-FB5A-48A7-A3A1-797AA01919B1}" type="pres">
      <dgm:prSet presAssocID="{78385F57-B08E-437E-AAA1-968E6D005051}" presName="root2" presStyleCnt="0"/>
      <dgm:spPr/>
    </dgm:pt>
    <dgm:pt modelId="{6813B471-7AF3-41FE-9850-23CFFBEDDBFD}" type="pres">
      <dgm:prSet presAssocID="{78385F57-B08E-437E-AAA1-968E6D005051}" presName="LevelTwoTextNode" presStyleLbl="node3" presStyleIdx="0" presStyleCnt="18">
        <dgm:presLayoutVars>
          <dgm:chPref val="3"/>
        </dgm:presLayoutVars>
      </dgm:prSet>
      <dgm:spPr/>
    </dgm:pt>
    <dgm:pt modelId="{F120253E-B2AD-4A2B-A369-2925F05C823E}" type="pres">
      <dgm:prSet presAssocID="{78385F57-B08E-437E-AAA1-968E6D005051}" presName="level3hierChild" presStyleCnt="0"/>
      <dgm:spPr/>
    </dgm:pt>
    <dgm:pt modelId="{D1D6D49D-2CC5-4DEC-8C77-AA972840041F}" type="pres">
      <dgm:prSet presAssocID="{EB88811A-35E5-42C8-A6A5-5F11D68A9310}" presName="conn2-1" presStyleLbl="parChTrans1D4" presStyleIdx="0" presStyleCnt="3"/>
      <dgm:spPr/>
    </dgm:pt>
    <dgm:pt modelId="{193424BA-5B32-4837-81C8-6DC3D3CC275D}" type="pres">
      <dgm:prSet presAssocID="{EB88811A-35E5-42C8-A6A5-5F11D68A9310}" presName="connTx" presStyleLbl="parChTrans1D4" presStyleIdx="0" presStyleCnt="3"/>
      <dgm:spPr/>
    </dgm:pt>
    <dgm:pt modelId="{8D301B14-2BB6-4BFA-9CD5-A59AA652299C}" type="pres">
      <dgm:prSet presAssocID="{9D04FDCD-40F3-4C4E-B4F0-807E84CBA017}" presName="root2" presStyleCnt="0"/>
      <dgm:spPr/>
    </dgm:pt>
    <dgm:pt modelId="{BBEF478B-BC4E-4F50-B380-26B1ABBC66F6}" type="pres">
      <dgm:prSet presAssocID="{9D04FDCD-40F3-4C4E-B4F0-807E84CBA017}" presName="LevelTwoTextNode" presStyleLbl="node4" presStyleIdx="0" presStyleCnt="3">
        <dgm:presLayoutVars>
          <dgm:chPref val="3"/>
        </dgm:presLayoutVars>
      </dgm:prSet>
      <dgm:spPr/>
    </dgm:pt>
    <dgm:pt modelId="{36517B0E-92EE-401A-80A1-72FCC87D7BF9}" type="pres">
      <dgm:prSet presAssocID="{9D04FDCD-40F3-4C4E-B4F0-807E84CBA017}" presName="level3hierChild" presStyleCnt="0"/>
      <dgm:spPr/>
    </dgm:pt>
    <dgm:pt modelId="{9A49F756-C450-457F-B7D7-B75DD7779448}" type="pres">
      <dgm:prSet presAssocID="{95E8BB62-AFC2-4CEB-AD82-FD9306599278}" presName="conn2-1" presStyleLbl="parChTrans1D4" presStyleIdx="1" presStyleCnt="3"/>
      <dgm:spPr/>
    </dgm:pt>
    <dgm:pt modelId="{53139471-3D96-4132-A850-85A7F2587E63}" type="pres">
      <dgm:prSet presAssocID="{95E8BB62-AFC2-4CEB-AD82-FD9306599278}" presName="connTx" presStyleLbl="parChTrans1D4" presStyleIdx="1" presStyleCnt="3"/>
      <dgm:spPr/>
    </dgm:pt>
    <dgm:pt modelId="{8F6C1295-6FDF-4F85-AC1B-C3F0FD65FD72}" type="pres">
      <dgm:prSet presAssocID="{6FADE0C6-F203-4335-B400-62A890CCD5FE}" presName="root2" presStyleCnt="0"/>
      <dgm:spPr/>
    </dgm:pt>
    <dgm:pt modelId="{24F35F34-4E58-4823-8DF5-9F6269396B24}" type="pres">
      <dgm:prSet presAssocID="{6FADE0C6-F203-4335-B400-62A890CCD5FE}" presName="LevelTwoTextNode" presStyleLbl="node4" presStyleIdx="1" presStyleCnt="3">
        <dgm:presLayoutVars>
          <dgm:chPref val="3"/>
        </dgm:presLayoutVars>
      </dgm:prSet>
      <dgm:spPr/>
    </dgm:pt>
    <dgm:pt modelId="{28EEDCAD-F2F0-46FD-8164-AEA2A9EDFB4D}" type="pres">
      <dgm:prSet presAssocID="{6FADE0C6-F203-4335-B400-62A890CCD5FE}" presName="level3hierChild" presStyleCnt="0"/>
      <dgm:spPr/>
    </dgm:pt>
    <dgm:pt modelId="{BFCDF16C-AB67-4298-9645-F6AF8414C52C}" type="pres">
      <dgm:prSet presAssocID="{5CB5ABCB-30F1-417F-92A7-A57F54CD92A5}" presName="conn2-1" presStyleLbl="parChTrans1D4" presStyleIdx="2" presStyleCnt="3"/>
      <dgm:spPr/>
    </dgm:pt>
    <dgm:pt modelId="{C620854C-0680-4254-9E0D-B241536B79EE}" type="pres">
      <dgm:prSet presAssocID="{5CB5ABCB-30F1-417F-92A7-A57F54CD92A5}" presName="connTx" presStyleLbl="parChTrans1D4" presStyleIdx="2" presStyleCnt="3"/>
      <dgm:spPr/>
    </dgm:pt>
    <dgm:pt modelId="{B11D0718-2699-4A00-9AA9-44AD11D5A214}" type="pres">
      <dgm:prSet presAssocID="{852175E6-4391-4F22-A290-EADE695D8BC9}" presName="root2" presStyleCnt="0"/>
      <dgm:spPr/>
    </dgm:pt>
    <dgm:pt modelId="{7E90FAD1-CBAB-4027-A917-0B17A5C59CD9}" type="pres">
      <dgm:prSet presAssocID="{852175E6-4391-4F22-A290-EADE695D8BC9}" presName="LevelTwoTextNode" presStyleLbl="node4" presStyleIdx="2" presStyleCnt="3">
        <dgm:presLayoutVars>
          <dgm:chPref val="3"/>
        </dgm:presLayoutVars>
      </dgm:prSet>
      <dgm:spPr/>
    </dgm:pt>
    <dgm:pt modelId="{9D3604B7-F13B-41E6-AB6D-9093387D3907}" type="pres">
      <dgm:prSet presAssocID="{852175E6-4391-4F22-A290-EADE695D8BC9}" presName="level3hierChild" presStyleCnt="0"/>
      <dgm:spPr/>
    </dgm:pt>
    <dgm:pt modelId="{28637CF8-6A4F-4825-B227-606A7AB6E2B6}" type="pres">
      <dgm:prSet presAssocID="{7497DC91-A865-4337-9462-A1EC9CA67486}" presName="conn2-1" presStyleLbl="parChTrans1D3" presStyleIdx="1" presStyleCnt="18"/>
      <dgm:spPr/>
    </dgm:pt>
    <dgm:pt modelId="{E1465158-7166-4504-84CB-27B9A91B4B33}" type="pres">
      <dgm:prSet presAssocID="{7497DC91-A865-4337-9462-A1EC9CA67486}" presName="connTx" presStyleLbl="parChTrans1D3" presStyleIdx="1" presStyleCnt="18"/>
      <dgm:spPr/>
    </dgm:pt>
    <dgm:pt modelId="{AF35812F-3AD2-4B3A-8527-08E72535FB0D}" type="pres">
      <dgm:prSet presAssocID="{6231AB62-6836-498B-A2AD-69C27587B442}" presName="root2" presStyleCnt="0"/>
      <dgm:spPr/>
    </dgm:pt>
    <dgm:pt modelId="{A77CF0E3-CDB2-46B9-8CF3-1B50300174AF}" type="pres">
      <dgm:prSet presAssocID="{6231AB62-6836-498B-A2AD-69C27587B442}" presName="LevelTwoTextNode" presStyleLbl="node3" presStyleIdx="1" presStyleCnt="18">
        <dgm:presLayoutVars>
          <dgm:chPref val="3"/>
        </dgm:presLayoutVars>
      </dgm:prSet>
      <dgm:spPr/>
    </dgm:pt>
    <dgm:pt modelId="{05C5748C-FFAD-41DE-8EF2-E0326DAB1EF4}" type="pres">
      <dgm:prSet presAssocID="{6231AB62-6836-498B-A2AD-69C27587B442}" presName="level3hierChild" presStyleCnt="0"/>
      <dgm:spPr/>
    </dgm:pt>
    <dgm:pt modelId="{FAA3C032-F3FD-49B1-ADED-E8CAA7E0F1BD}" type="pres">
      <dgm:prSet presAssocID="{DB647844-6DD9-4CE8-8156-161F4A454C2F}" presName="conn2-1" presStyleLbl="parChTrans1D3" presStyleIdx="2" presStyleCnt="18"/>
      <dgm:spPr/>
    </dgm:pt>
    <dgm:pt modelId="{F7C8D659-0B8B-4427-93F2-30E512A84669}" type="pres">
      <dgm:prSet presAssocID="{DB647844-6DD9-4CE8-8156-161F4A454C2F}" presName="connTx" presStyleLbl="parChTrans1D3" presStyleIdx="2" presStyleCnt="18"/>
      <dgm:spPr/>
    </dgm:pt>
    <dgm:pt modelId="{31689663-7919-41F6-9131-6E814631A5E5}" type="pres">
      <dgm:prSet presAssocID="{E7823DE5-971A-4221-864B-E6C223BBD45D}" presName="root2" presStyleCnt="0"/>
      <dgm:spPr/>
    </dgm:pt>
    <dgm:pt modelId="{89421E44-FC22-409C-A8E2-ADB0B7D51FE6}" type="pres">
      <dgm:prSet presAssocID="{E7823DE5-971A-4221-864B-E6C223BBD45D}" presName="LevelTwoTextNode" presStyleLbl="node3" presStyleIdx="2" presStyleCnt="18">
        <dgm:presLayoutVars>
          <dgm:chPref val="3"/>
        </dgm:presLayoutVars>
      </dgm:prSet>
      <dgm:spPr/>
    </dgm:pt>
    <dgm:pt modelId="{14FCBE36-CE46-4A73-994E-B7C27F2EA667}" type="pres">
      <dgm:prSet presAssocID="{E7823DE5-971A-4221-864B-E6C223BBD45D}" presName="level3hierChild" presStyleCnt="0"/>
      <dgm:spPr/>
    </dgm:pt>
    <dgm:pt modelId="{1AC3481D-88C0-47AF-A43B-6FE81EB3E689}" type="pres">
      <dgm:prSet presAssocID="{4DF477CB-6EF5-4E9C-A44D-569D1E6A6CC7}" presName="conn2-1" presStyleLbl="parChTrans1D2" presStyleIdx="1" presStyleCnt="5"/>
      <dgm:spPr/>
    </dgm:pt>
    <dgm:pt modelId="{F1331983-71A4-43BA-A97C-E27408F57BAB}" type="pres">
      <dgm:prSet presAssocID="{4DF477CB-6EF5-4E9C-A44D-569D1E6A6CC7}" presName="connTx" presStyleLbl="parChTrans1D2" presStyleIdx="1" presStyleCnt="5"/>
      <dgm:spPr/>
    </dgm:pt>
    <dgm:pt modelId="{9AA814B1-DCAA-4483-B54E-8423914098E7}" type="pres">
      <dgm:prSet presAssocID="{D168A9C5-5080-4148-93E9-B3C5B389BA2B}" presName="root2" presStyleCnt="0"/>
      <dgm:spPr/>
    </dgm:pt>
    <dgm:pt modelId="{EA2DCB5E-1FAB-4E7A-9D2E-D34BD979004A}" type="pres">
      <dgm:prSet presAssocID="{D168A9C5-5080-4148-93E9-B3C5B389BA2B}" presName="LevelTwoTextNode" presStyleLbl="node2" presStyleIdx="1" presStyleCnt="5" custScaleX="266834" custScaleY="280961">
        <dgm:presLayoutVars>
          <dgm:chPref val="3"/>
        </dgm:presLayoutVars>
      </dgm:prSet>
      <dgm:spPr/>
    </dgm:pt>
    <dgm:pt modelId="{A94D483D-ACFC-4858-A01E-2083F0FB0E24}" type="pres">
      <dgm:prSet presAssocID="{D168A9C5-5080-4148-93E9-B3C5B389BA2B}" presName="level3hierChild" presStyleCnt="0"/>
      <dgm:spPr/>
    </dgm:pt>
    <dgm:pt modelId="{27C7AF04-4E5D-4DF3-97F7-FC6E91256CEB}" type="pres">
      <dgm:prSet presAssocID="{86A24560-586A-46F5-BCF5-EF6507F2342E}" presName="conn2-1" presStyleLbl="parChTrans1D3" presStyleIdx="3" presStyleCnt="18"/>
      <dgm:spPr/>
    </dgm:pt>
    <dgm:pt modelId="{B8E4AC07-E8DD-495D-97CA-F9FA6D155CAF}" type="pres">
      <dgm:prSet presAssocID="{86A24560-586A-46F5-BCF5-EF6507F2342E}" presName="connTx" presStyleLbl="parChTrans1D3" presStyleIdx="3" presStyleCnt="18"/>
      <dgm:spPr/>
    </dgm:pt>
    <dgm:pt modelId="{CBA1A373-9068-4428-ACC3-3C90FE470087}" type="pres">
      <dgm:prSet presAssocID="{AC612D26-DB7F-4A9C-96C7-75B2E2D1BF63}" presName="root2" presStyleCnt="0"/>
      <dgm:spPr/>
    </dgm:pt>
    <dgm:pt modelId="{644E9481-F6B1-409D-93C4-61F094C0ADBA}" type="pres">
      <dgm:prSet presAssocID="{AC612D26-DB7F-4A9C-96C7-75B2E2D1BF63}" presName="LevelTwoTextNode" presStyleLbl="node3" presStyleIdx="3" presStyleCnt="18">
        <dgm:presLayoutVars>
          <dgm:chPref val="3"/>
        </dgm:presLayoutVars>
      </dgm:prSet>
      <dgm:spPr/>
    </dgm:pt>
    <dgm:pt modelId="{29E2B205-0065-477B-B9C7-5AA6A5054354}" type="pres">
      <dgm:prSet presAssocID="{AC612D26-DB7F-4A9C-96C7-75B2E2D1BF63}" presName="level3hierChild" presStyleCnt="0"/>
      <dgm:spPr/>
    </dgm:pt>
    <dgm:pt modelId="{0844FADA-3D29-415E-873E-A7DD7D2E2D2A}" type="pres">
      <dgm:prSet presAssocID="{DF7C3D27-DE0C-4C03-8951-9E1399AEC28B}" presName="conn2-1" presStyleLbl="parChTrans1D3" presStyleIdx="4" presStyleCnt="18"/>
      <dgm:spPr/>
    </dgm:pt>
    <dgm:pt modelId="{352416F2-D077-45AC-A085-BA90DA031FF3}" type="pres">
      <dgm:prSet presAssocID="{DF7C3D27-DE0C-4C03-8951-9E1399AEC28B}" presName="connTx" presStyleLbl="parChTrans1D3" presStyleIdx="4" presStyleCnt="18"/>
      <dgm:spPr/>
    </dgm:pt>
    <dgm:pt modelId="{304C57F3-E176-4E09-8560-84F26AF2E08D}" type="pres">
      <dgm:prSet presAssocID="{EFB0A387-6C22-45BC-BE44-65B0C74C5491}" presName="root2" presStyleCnt="0"/>
      <dgm:spPr/>
    </dgm:pt>
    <dgm:pt modelId="{E69B3D0F-72A0-4F38-97CB-895267218C74}" type="pres">
      <dgm:prSet presAssocID="{EFB0A387-6C22-45BC-BE44-65B0C74C5491}" presName="LevelTwoTextNode" presStyleLbl="node3" presStyleIdx="4" presStyleCnt="18">
        <dgm:presLayoutVars>
          <dgm:chPref val="3"/>
        </dgm:presLayoutVars>
      </dgm:prSet>
      <dgm:spPr/>
    </dgm:pt>
    <dgm:pt modelId="{F6C76009-BA5B-4EDD-89E9-C6A5BD9C98CF}" type="pres">
      <dgm:prSet presAssocID="{EFB0A387-6C22-45BC-BE44-65B0C74C5491}" presName="level3hierChild" presStyleCnt="0"/>
      <dgm:spPr/>
    </dgm:pt>
    <dgm:pt modelId="{C03C70A3-4185-46FD-92FC-276A3CF6F53C}" type="pres">
      <dgm:prSet presAssocID="{C0A06C06-B5E8-4531-8B86-CE855C456D03}" presName="conn2-1" presStyleLbl="parChTrans1D3" presStyleIdx="5" presStyleCnt="18"/>
      <dgm:spPr/>
    </dgm:pt>
    <dgm:pt modelId="{72D95857-BF35-4E83-A4A3-FE3144CB70D9}" type="pres">
      <dgm:prSet presAssocID="{C0A06C06-B5E8-4531-8B86-CE855C456D03}" presName="connTx" presStyleLbl="parChTrans1D3" presStyleIdx="5" presStyleCnt="18"/>
      <dgm:spPr/>
    </dgm:pt>
    <dgm:pt modelId="{238C9F33-8C7F-4268-9496-AD8D7BBD1D01}" type="pres">
      <dgm:prSet presAssocID="{441CD60B-8FF3-4BDE-8884-E1F5BD4C0224}" presName="root2" presStyleCnt="0"/>
      <dgm:spPr/>
    </dgm:pt>
    <dgm:pt modelId="{96780BA9-84BB-441C-B14B-B55DD853AE94}" type="pres">
      <dgm:prSet presAssocID="{441CD60B-8FF3-4BDE-8884-E1F5BD4C0224}" presName="LevelTwoTextNode" presStyleLbl="node3" presStyleIdx="5" presStyleCnt="18">
        <dgm:presLayoutVars>
          <dgm:chPref val="3"/>
        </dgm:presLayoutVars>
      </dgm:prSet>
      <dgm:spPr/>
    </dgm:pt>
    <dgm:pt modelId="{A9B9001C-8C63-43B8-AE41-8F78E56642D8}" type="pres">
      <dgm:prSet presAssocID="{441CD60B-8FF3-4BDE-8884-E1F5BD4C0224}" presName="level3hierChild" presStyleCnt="0"/>
      <dgm:spPr/>
    </dgm:pt>
    <dgm:pt modelId="{A20BD1B7-B035-42B6-BB93-3FA4D3D952AC}" type="pres">
      <dgm:prSet presAssocID="{F1BD88C7-7A04-427C-BA72-6C2030EBCE78}" presName="conn2-1" presStyleLbl="parChTrans1D3" presStyleIdx="6" presStyleCnt="18"/>
      <dgm:spPr/>
    </dgm:pt>
    <dgm:pt modelId="{2AFB5E5C-526F-4E0F-A43A-DEA921F07722}" type="pres">
      <dgm:prSet presAssocID="{F1BD88C7-7A04-427C-BA72-6C2030EBCE78}" presName="connTx" presStyleLbl="parChTrans1D3" presStyleIdx="6" presStyleCnt="18"/>
      <dgm:spPr/>
    </dgm:pt>
    <dgm:pt modelId="{3019F40B-D393-4534-B40C-7DBA7E047A06}" type="pres">
      <dgm:prSet presAssocID="{8255E6C9-60B2-44E9-859A-2885E128E737}" presName="root2" presStyleCnt="0"/>
      <dgm:spPr/>
    </dgm:pt>
    <dgm:pt modelId="{2D5B06D3-5CF3-4E48-99CF-0F54ABA5F5C8}" type="pres">
      <dgm:prSet presAssocID="{8255E6C9-60B2-44E9-859A-2885E128E737}" presName="LevelTwoTextNode" presStyleLbl="node3" presStyleIdx="6" presStyleCnt="18">
        <dgm:presLayoutVars>
          <dgm:chPref val="3"/>
        </dgm:presLayoutVars>
      </dgm:prSet>
      <dgm:spPr/>
    </dgm:pt>
    <dgm:pt modelId="{3E227A3B-8855-4A2D-8698-6C83DDA568F2}" type="pres">
      <dgm:prSet presAssocID="{8255E6C9-60B2-44E9-859A-2885E128E737}" presName="level3hierChild" presStyleCnt="0"/>
      <dgm:spPr/>
    </dgm:pt>
    <dgm:pt modelId="{5E9D508F-C3EB-44A9-944A-A9798B54F4F1}" type="pres">
      <dgm:prSet presAssocID="{5B03F237-9559-4E35-B0A0-0B4B63B5B6A7}" presName="conn2-1" presStyleLbl="parChTrans1D3" presStyleIdx="7" presStyleCnt="18"/>
      <dgm:spPr/>
    </dgm:pt>
    <dgm:pt modelId="{7D4A91D7-55DC-4678-8F23-CCE1EBF8138F}" type="pres">
      <dgm:prSet presAssocID="{5B03F237-9559-4E35-B0A0-0B4B63B5B6A7}" presName="connTx" presStyleLbl="parChTrans1D3" presStyleIdx="7" presStyleCnt="18"/>
      <dgm:spPr/>
    </dgm:pt>
    <dgm:pt modelId="{4D73E311-C621-4A08-9FD5-41FF184793AF}" type="pres">
      <dgm:prSet presAssocID="{ADA25965-A1D1-4F9F-8D76-8D51285E4D8B}" presName="root2" presStyleCnt="0"/>
      <dgm:spPr/>
    </dgm:pt>
    <dgm:pt modelId="{E8A5B79F-BE80-4B79-B687-7EF425C4CFBD}" type="pres">
      <dgm:prSet presAssocID="{ADA25965-A1D1-4F9F-8D76-8D51285E4D8B}" presName="LevelTwoTextNode" presStyleLbl="node3" presStyleIdx="7" presStyleCnt="18">
        <dgm:presLayoutVars>
          <dgm:chPref val="3"/>
        </dgm:presLayoutVars>
      </dgm:prSet>
      <dgm:spPr/>
    </dgm:pt>
    <dgm:pt modelId="{A71E9E69-F306-4E79-A25B-2860A06CA3BA}" type="pres">
      <dgm:prSet presAssocID="{ADA25965-A1D1-4F9F-8D76-8D51285E4D8B}" presName="level3hierChild" presStyleCnt="0"/>
      <dgm:spPr/>
    </dgm:pt>
    <dgm:pt modelId="{CCCEBC0D-FB61-46B7-B30C-80CD571274D4}" type="pres">
      <dgm:prSet presAssocID="{FB9E5F0B-1C3A-4113-A456-A39C9344FD27}" presName="conn2-1" presStyleLbl="parChTrans1D3" presStyleIdx="8" presStyleCnt="18"/>
      <dgm:spPr/>
    </dgm:pt>
    <dgm:pt modelId="{3F9906CF-4BF3-4D93-871F-0858458324F4}" type="pres">
      <dgm:prSet presAssocID="{FB9E5F0B-1C3A-4113-A456-A39C9344FD27}" presName="connTx" presStyleLbl="parChTrans1D3" presStyleIdx="8" presStyleCnt="18"/>
      <dgm:spPr/>
    </dgm:pt>
    <dgm:pt modelId="{8EEA90CB-90DB-45E4-8747-516D147D5B7E}" type="pres">
      <dgm:prSet presAssocID="{8B830E45-88C7-4ADD-B716-CDEE8ACD960C}" presName="root2" presStyleCnt="0"/>
      <dgm:spPr/>
    </dgm:pt>
    <dgm:pt modelId="{C52F6311-6DC4-4C43-AB54-549E97683DF2}" type="pres">
      <dgm:prSet presAssocID="{8B830E45-88C7-4ADD-B716-CDEE8ACD960C}" presName="LevelTwoTextNode" presStyleLbl="node3" presStyleIdx="8" presStyleCnt="18">
        <dgm:presLayoutVars>
          <dgm:chPref val="3"/>
        </dgm:presLayoutVars>
      </dgm:prSet>
      <dgm:spPr/>
    </dgm:pt>
    <dgm:pt modelId="{06051CCE-EE51-4E0E-84E4-22D416B9C242}" type="pres">
      <dgm:prSet presAssocID="{8B830E45-88C7-4ADD-B716-CDEE8ACD960C}" presName="level3hierChild" presStyleCnt="0"/>
      <dgm:spPr/>
    </dgm:pt>
    <dgm:pt modelId="{9A01DBAD-E6F7-4DF3-AB64-B84199D47E22}" type="pres">
      <dgm:prSet presAssocID="{2CF54516-DC80-4356-8B7B-2946563CA3AB}" presName="conn2-1" presStyleLbl="parChTrans1D3" presStyleIdx="9" presStyleCnt="18"/>
      <dgm:spPr/>
    </dgm:pt>
    <dgm:pt modelId="{D4FF1868-3777-484B-BEC4-3AA246EF17ED}" type="pres">
      <dgm:prSet presAssocID="{2CF54516-DC80-4356-8B7B-2946563CA3AB}" presName="connTx" presStyleLbl="parChTrans1D3" presStyleIdx="9" presStyleCnt="18"/>
      <dgm:spPr/>
    </dgm:pt>
    <dgm:pt modelId="{7C1257B5-3E6E-490A-98EB-7B6CB17F6FB2}" type="pres">
      <dgm:prSet presAssocID="{B1E5D2EB-0B2E-4538-BCDE-D532A5501F4E}" presName="root2" presStyleCnt="0"/>
      <dgm:spPr/>
    </dgm:pt>
    <dgm:pt modelId="{B543DE40-54E7-4116-B3E4-3CE47608EE21}" type="pres">
      <dgm:prSet presAssocID="{B1E5D2EB-0B2E-4538-BCDE-D532A5501F4E}" presName="LevelTwoTextNode" presStyleLbl="node3" presStyleIdx="9" presStyleCnt="18">
        <dgm:presLayoutVars>
          <dgm:chPref val="3"/>
        </dgm:presLayoutVars>
      </dgm:prSet>
      <dgm:spPr/>
    </dgm:pt>
    <dgm:pt modelId="{106B35D8-2129-479B-91F5-86F3076F83B7}" type="pres">
      <dgm:prSet presAssocID="{B1E5D2EB-0B2E-4538-BCDE-D532A5501F4E}" presName="level3hierChild" presStyleCnt="0"/>
      <dgm:spPr/>
    </dgm:pt>
    <dgm:pt modelId="{C6F7B1FB-14B3-42B0-B0F2-E7B9D53A2EB9}" type="pres">
      <dgm:prSet presAssocID="{385B753F-F53B-482E-8550-6DD4600CE721}" presName="conn2-1" presStyleLbl="parChTrans1D2" presStyleIdx="2" presStyleCnt="5"/>
      <dgm:spPr/>
    </dgm:pt>
    <dgm:pt modelId="{D4838D04-68D1-4DC8-9714-65EE29626491}" type="pres">
      <dgm:prSet presAssocID="{385B753F-F53B-482E-8550-6DD4600CE721}" presName="connTx" presStyleLbl="parChTrans1D2" presStyleIdx="2" presStyleCnt="5"/>
      <dgm:spPr/>
    </dgm:pt>
    <dgm:pt modelId="{EB357D18-BC2A-45B4-AB98-E08EC060A9C2}" type="pres">
      <dgm:prSet presAssocID="{54102E63-1182-4A0E-AEA6-0F1FA35519BF}" presName="root2" presStyleCnt="0"/>
      <dgm:spPr/>
    </dgm:pt>
    <dgm:pt modelId="{C544BFF8-D4DF-454D-A759-CCB180EC5FBD}" type="pres">
      <dgm:prSet presAssocID="{54102E63-1182-4A0E-AEA6-0F1FA35519BF}" presName="LevelTwoTextNode" presStyleLbl="node2" presStyleIdx="2" presStyleCnt="5" custScaleX="281483" custScaleY="270157" custLinFactNeighborX="1406" custLinFactNeighborY="-58822">
        <dgm:presLayoutVars>
          <dgm:chPref val="3"/>
        </dgm:presLayoutVars>
      </dgm:prSet>
      <dgm:spPr/>
    </dgm:pt>
    <dgm:pt modelId="{CC1ECFB1-B24F-4BA2-A367-D16590294A13}" type="pres">
      <dgm:prSet presAssocID="{54102E63-1182-4A0E-AEA6-0F1FA35519BF}" presName="level3hierChild" presStyleCnt="0"/>
      <dgm:spPr/>
    </dgm:pt>
    <dgm:pt modelId="{C863B511-BF75-4E48-BCB9-E13122DCB6B5}" type="pres">
      <dgm:prSet presAssocID="{7F470944-A3D9-4534-B9E2-2CEEEC2E3CD9}" presName="conn2-1" presStyleLbl="parChTrans1D3" presStyleIdx="10" presStyleCnt="18"/>
      <dgm:spPr/>
    </dgm:pt>
    <dgm:pt modelId="{2BE11366-A636-4E2C-963C-3AB5421E83E5}" type="pres">
      <dgm:prSet presAssocID="{7F470944-A3D9-4534-B9E2-2CEEEC2E3CD9}" presName="connTx" presStyleLbl="parChTrans1D3" presStyleIdx="10" presStyleCnt="18"/>
      <dgm:spPr/>
    </dgm:pt>
    <dgm:pt modelId="{D0C34C9E-2BED-4BED-8155-F7E04D81CAB9}" type="pres">
      <dgm:prSet presAssocID="{6B84006D-5788-45D3-9F7A-4D33758E929B}" presName="root2" presStyleCnt="0"/>
      <dgm:spPr/>
    </dgm:pt>
    <dgm:pt modelId="{93FD5065-3861-4888-BAA4-DF0731E37655}" type="pres">
      <dgm:prSet presAssocID="{6B84006D-5788-45D3-9F7A-4D33758E929B}" presName="LevelTwoTextNode" presStyleLbl="node3" presStyleIdx="10" presStyleCnt="18">
        <dgm:presLayoutVars>
          <dgm:chPref val="3"/>
        </dgm:presLayoutVars>
      </dgm:prSet>
      <dgm:spPr/>
    </dgm:pt>
    <dgm:pt modelId="{454829CD-8F8A-4B61-8468-20B7F1208A2F}" type="pres">
      <dgm:prSet presAssocID="{6B84006D-5788-45D3-9F7A-4D33758E929B}" presName="level3hierChild" presStyleCnt="0"/>
      <dgm:spPr/>
    </dgm:pt>
    <dgm:pt modelId="{79835D21-4954-485C-A3C2-E885A43012E8}" type="pres">
      <dgm:prSet presAssocID="{7FEB6C7B-EA05-4CCC-9862-52EED1EF3FB1}" presName="conn2-1" presStyleLbl="parChTrans1D3" presStyleIdx="11" presStyleCnt="18"/>
      <dgm:spPr/>
    </dgm:pt>
    <dgm:pt modelId="{088246B4-4510-4467-8E4E-3DEF3DE7817B}" type="pres">
      <dgm:prSet presAssocID="{7FEB6C7B-EA05-4CCC-9862-52EED1EF3FB1}" presName="connTx" presStyleLbl="parChTrans1D3" presStyleIdx="11" presStyleCnt="18"/>
      <dgm:spPr/>
    </dgm:pt>
    <dgm:pt modelId="{1238C48A-9C96-4772-AB43-CFD6A4579BE4}" type="pres">
      <dgm:prSet presAssocID="{6431BE01-60DC-4B91-8D89-C8C7E298175F}" presName="root2" presStyleCnt="0"/>
      <dgm:spPr/>
    </dgm:pt>
    <dgm:pt modelId="{76DBC0DF-A1A5-452A-B484-65F487C16B0B}" type="pres">
      <dgm:prSet presAssocID="{6431BE01-60DC-4B91-8D89-C8C7E298175F}" presName="LevelTwoTextNode" presStyleLbl="node3" presStyleIdx="11" presStyleCnt="18">
        <dgm:presLayoutVars>
          <dgm:chPref val="3"/>
        </dgm:presLayoutVars>
      </dgm:prSet>
      <dgm:spPr/>
    </dgm:pt>
    <dgm:pt modelId="{C0B0069A-9633-48A6-A157-0F2B9F319903}" type="pres">
      <dgm:prSet presAssocID="{6431BE01-60DC-4B91-8D89-C8C7E298175F}" presName="level3hierChild" presStyleCnt="0"/>
      <dgm:spPr/>
    </dgm:pt>
    <dgm:pt modelId="{313BEA61-17DE-4FC9-A738-3BF9BA01289F}" type="pres">
      <dgm:prSet presAssocID="{4FA48D67-C21F-48DB-989B-D5EBACBC501A}" presName="conn2-1" presStyleLbl="parChTrans1D3" presStyleIdx="12" presStyleCnt="18"/>
      <dgm:spPr/>
    </dgm:pt>
    <dgm:pt modelId="{F53A9DDA-AED3-4F01-869A-5AE392341636}" type="pres">
      <dgm:prSet presAssocID="{4FA48D67-C21F-48DB-989B-D5EBACBC501A}" presName="connTx" presStyleLbl="parChTrans1D3" presStyleIdx="12" presStyleCnt="18"/>
      <dgm:spPr/>
    </dgm:pt>
    <dgm:pt modelId="{1766924A-2DFE-454A-A9CE-F1942D3D7A1E}" type="pres">
      <dgm:prSet presAssocID="{01FE376B-28E1-4C90-B53C-89A5D02B74A2}" presName="root2" presStyleCnt="0"/>
      <dgm:spPr/>
    </dgm:pt>
    <dgm:pt modelId="{36DB05DC-EFD6-4F74-BCBA-174C39B2D1D5}" type="pres">
      <dgm:prSet presAssocID="{01FE376B-28E1-4C90-B53C-89A5D02B74A2}" presName="LevelTwoTextNode" presStyleLbl="node3" presStyleIdx="12" presStyleCnt="18">
        <dgm:presLayoutVars>
          <dgm:chPref val="3"/>
        </dgm:presLayoutVars>
      </dgm:prSet>
      <dgm:spPr/>
    </dgm:pt>
    <dgm:pt modelId="{C09B32AB-584E-478A-86B5-E783B1630FBD}" type="pres">
      <dgm:prSet presAssocID="{01FE376B-28E1-4C90-B53C-89A5D02B74A2}" presName="level3hierChild" presStyleCnt="0"/>
      <dgm:spPr/>
    </dgm:pt>
    <dgm:pt modelId="{B29F2C9C-100D-436B-AF0E-BC1606B316D3}" type="pres">
      <dgm:prSet presAssocID="{947FFBF3-FAB4-4C30-B327-4816263608EB}" presName="conn2-1" presStyleLbl="parChTrans1D2" presStyleIdx="3" presStyleCnt="5"/>
      <dgm:spPr/>
    </dgm:pt>
    <dgm:pt modelId="{22AF51C3-2A56-4E89-9350-92592BC02B36}" type="pres">
      <dgm:prSet presAssocID="{947FFBF3-FAB4-4C30-B327-4816263608EB}" presName="connTx" presStyleLbl="parChTrans1D2" presStyleIdx="3" presStyleCnt="5"/>
      <dgm:spPr/>
    </dgm:pt>
    <dgm:pt modelId="{747D638F-65D6-4989-9799-CF3B10D5ECA1}" type="pres">
      <dgm:prSet presAssocID="{54C968E5-87B4-44B5-A333-2E78B39C4C85}" presName="root2" presStyleCnt="0"/>
      <dgm:spPr/>
    </dgm:pt>
    <dgm:pt modelId="{34B618A7-87DE-457F-A683-F8C1CF2D337F}" type="pres">
      <dgm:prSet presAssocID="{54C968E5-87B4-44B5-A333-2E78B39C4C85}" presName="LevelTwoTextNode" presStyleLbl="node2" presStyleIdx="3" presStyleCnt="5" custScaleX="285602" custScaleY="221184" custLinFactNeighborX="-7572" custLinFactNeighborY="-54689">
        <dgm:presLayoutVars>
          <dgm:chPref val="3"/>
        </dgm:presLayoutVars>
      </dgm:prSet>
      <dgm:spPr/>
    </dgm:pt>
    <dgm:pt modelId="{912B91E7-E584-4D79-B4E4-8B495681C2B3}" type="pres">
      <dgm:prSet presAssocID="{54C968E5-87B4-44B5-A333-2E78B39C4C85}" presName="level3hierChild" presStyleCnt="0"/>
      <dgm:spPr/>
    </dgm:pt>
    <dgm:pt modelId="{226883BA-9DA6-409B-AABE-AD4CCCB9BA46}" type="pres">
      <dgm:prSet presAssocID="{5F879A62-2AC4-4CE4-9D4A-05A66DD52731}" presName="conn2-1" presStyleLbl="parChTrans1D3" presStyleIdx="13" presStyleCnt="18"/>
      <dgm:spPr/>
    </dgm:pt>
    <dgm:pt modelId="{0A1D338C-BD69-479F-8411-CDB839280E4F}" type="pres">
      <dgm:prSet presAssocID="{5F879A62-2AC4-4CE4-9D4A-05A66DD52731}" presName="connTx" presStyleLbl="parChTrans1D3" presStyleIdx="13" presStyleCnt="18"/>
      <dgm:spPr/>
    </dgm:pt>
    <dgm:pt modelId="{02228B28-7CFE-408F-9B01-616847EA931B}" type="pres">
      <dgm:prSet presAssocID="{102A79C3-8060-41F0-B8FA-1444FEE27F4A}" presName="root2" presStyleCnt="0"/>
      <dgm:spPr/>
    </dgm:pt>
    <dgm:pt modelId="{102B4D16-AD95-4C2E-8A54-C0D6834A8F2E}" type="pres">
      <dgm:prSet presAssocID="{102A79C3-8060-41F0-B8FA-1444FEE27F4A}" presName="LevelTwoTextNode" presStyleLbl="node3" presStyleIdx="13" presStyleCnt="18">
        <dgm:presLayoutVars>
          <dgm:chPref val="3"/>
        </dgm:presLayoutVars>
      </dgm:prSet>
      <dgm:spPr/>
    </dgm:pt>
    <dgm:pt modelId="{6EE8F4E9-5EE8-49A9-8A1F-5EF48B0A2307}" type="pres">
      <dgm:prSet presAssocID="{102A79C3-8060-41F0-B8FA-1444FEE27F4A}" presName="level3hierChild" presStyleCnt="0"/>
      <dgm:spPr/>
    </dgm:pt>
    <dgm:pt modelId="{6D632CBA-1B7E-4166-BA13-AEDDDF199EA1}" type="pres">
      <dgm:prSet presAssocID="{23B298C0-7739-47F3-871B-0B219644E467}" presName="conn2-1" presStyleLbl="parChTrans1D3" presStyleIdx="14" presStyleCnt="18"/>
      <dgm:spPr/>
    </dgm:pt>
    <dgm:pt modelId="{19981626-1D14-4843-B04A-01677C1B8038}" type="pres">
      <dgm:prSet presAssocID="{23B298C0-7739-47F3-871B-0B219644E467}" presName="connTx" presStyleLbl="parChTrans1D3" presStyleIdx="14" presStyleCnt="18"/>
      <dgm:spPr/>
    </dgm:pt>
    <dgm:pt modelId="{30B04ED2-1301-477F-A8D3-F013056128BC}" type="pres">
      <dgm:prSet presAssocID="{C927A05A-F4C1-49C9-A6A5-809F04230B0B}" presName="root2" presStyleCnt="0"/>
      <dgm:spPr/>
    </dgm:pt>
    <dgm:pt modelId="{43877F32-043B-43F8-B4C2-DCF115CDC6E4}" type="pres">
      <dgm:prSet presAssocID="{C927A05A-F4C1-49C9-A6A5-809F04230B0B}" presName="LevelTwoTextNode" presStyleLbl="node3" presStyleIdx="14" presStyleCnt="18">
        <dgm:presLayoutVars>
          <dgm:chPref val="3"/>
        </dgm:presLayoutVars>
      </dgm:prSet>
      <dgm:spPr/>
    </dgm:pt>
    <dgm:pt modelId="{C7F1634D-0E92-4816-8090-47899A7EEABA}" type="pres">
      <dgm:prSet presAssocID="{C927A05A-F4C1-49C9-A6A5-809F04230B0B}" presName="level3hierChild" presStyleCnt="0"/>
      <dgm:spPr/>
    </dgm:pt>
    <dgm:pt modelId="{1E95A334-0A73-4456-AAB3-6B9BBD6B3634}" type="pres">
      <dgm:prSet presAssocID="{B5659FC4-DB53-44D6-B1C8-03052548550E}" presName="conn2-1" presStyleLbl="parChTrans1D3" presStyleIdx="15" presStyleCnt="18"/>
      <dgm:spPr/>
    </dgm:pt>
    <dgm:pt modelId="{174FDEC4-453D-4F20-BFF7-05C1BD17F82F}" type="pres">
      <dgm:prSet presAssocID="{B5659FC4-DB53-44D6-B1C8-03052548550E}" presName="connTx" presStyleLbl="parChTrans1D3" presStyleIdx="15" presStyleCnt="18"/>
      <dgm:spPr/>
    </dgm:pt>
    <dgm:pt modelId="{F33EB173-92D4-401B-A442-79EB14E0DE93}" type="pres">
      <dgm:prSet presAssocID="{2041CAF6-D9AF-4871-A431-6EFF53C048CA}" presName="root2" presStyleCnt="0"/>
      <dgm:spPr/>
    </dgm:pt>
    <dgm:pt modelId="{2F1D52C8-7998-4457-9E49-CB84E681D65D}" type="pres">
      <dgm:prSet presAssocID="{2041CAF6-D9AF-4871-A431-6EFF53C048CA}" presName="LevelTwoTextNode" presStyleLbl="node3" presStyleIdx="15" presStyleCnt="18">
        <dgm:presLayoutVars>
          <dgm:chPref val="3"/>
        </dgm:presLayoutVars>
      </dgm:prSet>
      <dgm:spPr/>
    </dgm:pt>
    <dgm:pt modelId="{E5CB90A1-93AD-4770-8888-73D9EAAAD7A5}" type="pres">
      <dgm:prSet presAssocID="{2041CAF6-D9AF-4871-A431-6EFF53C048CA}" presName="level3hierChild" presStyleCnt="0"/>
      <dgm:spPr/>
    </dgm:pt>
    <dgm:pt modelId="{04BB6618-E576-4BF3-9036-C3875C8A37D2}" type="pres">
      <dgm:prSet presAssocID="{3E397681-15C0-43A6-9B8E-DE8BAC246C78}" presName="conn2-1" presStyleLbl="parChTrans1D2" presStyleIdx="4" presStyleCnt="5"/>
      <dgm:spPr/>
    </dgm:pt>
    <dgm:pt modelId="{753CFA65-77E7-4035-8BC6-93723049008B}" type="pres">
      <dgm:prSet presAssocID="{3E397681-15C0-43A6-9B8E-DE8BAC246C78}" presName="connTx" presStyleLbl="parChTrans1D2" presStyleIdx="4" presStyleCnt="5"/>
      <dgm:spPr/>
    </dgm:pt>
    <dgm:pt modelId="{FB4DE250-0DAD-41F3-9458-35E7B29734FB}" type="pres">
      <dgm:prSet presAssocID="{DBA163F7-77D6-4CA0-833E-5D4A50FD8E83}" presName="root2" presStyleCnt="0"/>
      <dgm:spPr/>
    </dgm:pt>
    <dgm:pt modelId="{B10A4FEA-F7DF-45EA-A19C-C1E425FB0354}" type="pres">
      <dgm:prSet presAssocID="{DBA163F7-77D6-4CA0-833E-5D4A50FD8E83}" presName="LevelTwoTextNode" presStyleLbl="node2" presStyleIdx="4" presStyleCnt="5" custScaleX="279988" custScaleY="286889">
        <dgm:presLayoutVars>
          <dgm:chPref val="3"/>
        </dgm:presLayoutVars>
      </dgm:prSet>
      <dgm:spPr/>
    </dgm:pt>
    <dgm:pt modelId="{8B901879-3972-437F-A64B-662BD5E74475}" type="pres">
      <dgm:prSet presAssocID="{DBA163F7-77D6-4CA0-833E-5D4A50FD8E83}" presName="level3hierChild" presStyleCnt="0"/>
      <dgm:spPr/>
    </dgm:pt>
    <dgm:pt modelId="{63C3569C-E16D-460E-A663-4FAA3E624C6F}" type="pres">
      <dgm:prSet presAssocID="{67FCBDE5-11E5-4A0C-8377-44691B9B4EE4}" presName="conn2-1" presStyleLbl="parChTrans1D3" presStyleIdx="16" presStyleCnt="18"/>
      <dgm:spPr/>
    </dgm:pt>
    <dgm:pt modelId="{F93BDE88-7198-4E18-A14D-36FC05137BBB}" type="pres">
      <dgm:prSet presAssocID="{67FCBDE5-11E5-4A0C-8377-44691B9B4EE4}" presName="connTx" presStyleLbl="parChTrans1D3" presStyleIdx="16" presStyleCnt="18"/>
      <dgm:spPr/>
    </dgm:pt>
    <dgm:pt modelId="{3792080F-C0E0-4615-8E4A-C1624C5E347A}" type="pres">
      <dgm:prSet presAssocID="{5BF3029E-0374-4DA0-800E-F350FF93239A}" presName="root2" presStyleCnt="0"/>
      <dgm:spPr/>
    </dgm:pt>
    <dgm:pt modelId="{A31AC5B3-BA09-4FF0-A00B-58A94A26F17A}" type="pres">
      <dgm:prSet presAssocID="{5BF3029E-0374-4DA0-800E-F350FF93239A}" presName="LevelTwoTextNode" presStyleLbl="node3" presStyleIdx="16" presStyleCnt="18">
        <dgm:presLayoutVars>
          <dgm:chPref val="3"/>
        </dgm:presLayoutVars>
      </dgm:prSet>
      <dgm:spPr/>
    </dgm:pt>
    <dgm:pt modelId="{A3221D1B-B378-4C53-8A4B-A35FCE0E2236}" type="pres">
      <dgm:prSet presAssocID="{5BF3029E-0374-4DA0-800E-F350FF93239A}" presName="level3hierChild" presStyleCnt="0"/>
      <dgm:spPr/>
    </dgm:pt>
    <dgm:pt modelId="{2B393A5E-8860-489F-9308-8AD5AA53A98F}" type="pres">
      <dgm:prSet presAssocID="{8B185DA3-2BD0-4131-A3C7-DB4169AF7E03}" presName="conn2-1" presStyleLbl="parChTrans1D3" presStyleIdx="17" presStyleCnt="18"/>
      <dgm:spPr/>
    </dgm:pt>
    <dgm:pt modelId="{6B1F4B1A-B8FA-4D98-9260-DA5BC800A272}" type="pres">
      <dgm:prSet presAssocID="{8B185DA3-2BD0-4131-A3C7-DB4169AF7E03}" presName="connTx" presStyleLbl="parChTrans1D3" presStyleIdx="17" presStyleCnt="18"/>
      <dgm:spPr/>
    </dgm:pt>
    <dgm:pt modelId="{5CDDAB0A-472B-4D59-A2A9-E15A023B65F6}" type="pres">
      <dgm:prSet presAssocID="{6D9B3764-80E0-408E-BA9B-08C746D5AA2D}" presName="root2" presStyleCnt="0"/>
      <dgm:spPr/>
    </dgm:pt>
    <dgm:pt modelId="{C63C4457-A882-4CC9-9055-1B1C4C09CBC7}" type="pres">
      <dgm:prSet presAssocID="{6D9B3764-80E0-408E-BA9B-08C746D5AA2D}" presName="LevelTwoTextNode" presStyleLbl="node3" presStyleIdx="17" presStyleCnt="18">
        <dgm:presLayoutVars>
          <dgm:chPref val="3"/>
        </dgm:presLayoutVars>
      </dgm:prSet>
      <dgm:spPr/>
    </dgm:pt>
    <dgm:pt modelId="{8FB48AF3-DD12-4A72-B08B-0135800D03F9}" type="pres">
      <dgm:prSet presAssocID="{6D9B3764-80E0-408E-BA9B-08C746D5AA2D}" presName="level3hierChild" presStyleCnt="0"/>
      <dgm:spPr/>
    </dgm:pt>
  </dgm:ptLst>
  <dgm:cxnLst>
    <dgm:cxn modelId="{350CE403-CA02-4B37-863B-AE12DFA1A90E}" type="presOf" srcId="{2041CAF6-D9AF-4871-A431-6EFF53C048CA}" destId="{2F1D52C8-7998-4457-9E49-CB84E681D65D}" srcOrd="0" destOrd="0" presId="urn:microsoft.com/office/officeart/2008/layout/HorizontalMultiLevelHierarchy"/>
    <dgm:cxn modelId="{A2F3C90B-6A7D-45FB-BA17-6FD9A4FA0AF0}" type="presOf" srcId="{AECED08F-5CAB-42D8-AD56-538EB58F44CD}" destId="{E99069D3-2270-4EDD-907D-DE8585A4D994}" srcOrd="1" destOrd="0" presId="urn:microsoft.com/office/officeart/2008/layout/HorizontalMultiLevelHierarchy"/>
    <dgm:cxn modelId="{F340CA0B-8009-4994-8BAA-FF360B5FCBC9}" type="presOf" srcId="{8B830E45-88C7-4ADD-B716-CDEE8ACD960C}" destId="{C52F6311-6DC4-4C43-AB54-549E97683DF2}" srcOrd="0" destOrd="0" presId="urn:microsoft.com/office/officeart/2008/layout/HorizontalMultiLevelHierarchy"/>
    <dgm:cxn modelId="{1093A80C-7817-4291-8140-47C12892B481}" type="presOf" srcId="{EB88811A-35E5-42C8-A6A5-5F11D68A9310}" destId="{193424BA-5B32-4837-81C8-6DC3D3CC275D}" srcOrd="1" destOrd="0" presId="urn:microsoft.com/office/officeart/2008/layout/HorizontalMultiLevelHierarchy"/>
    <dgm:cxn modelId="{CA52A50E-9A88-4693-970B-85FC5B69FC79}" type="presOf" srcId="{67FCBDE5-11E5-4A0C-8377-44691B9B4EE4}" destId="{63C3569C-E16D-460E-A663-4FAA3E624C6F}" srcOrd="0" destOrd="0" presId="urn:microsoft.com/office/officeart/2008/layout/HorizontalMultiLevelHierarchy"/>
    <dgm:cxn modelId="{27A42212-BD18-4AE7-BE6B-6FAFB7A92321}" type="presOf" srcId="{2CF54516-DC80-4356-8B7B-2946563CA3AB}" destId="{D4FF1868-3777-484B-BEC4-3AA246EF17ED}" srcOrd="1" destOrd="0" presId="urn:microsoft.com/office/officeart/2008/layout/HorizontalMultiLevelHierarchy"/>
    <dgm:cxn modelId="{FAD6621B-CECF-45F8-810A-74050D7D6F0F}" type="presOf" srcId="{385B753F-F53B-482E-8550-6DD4600CE721}" destId="{D4838D04-68D1-4DC8-9714-65EE29626491}" srcOrd="1" destOrd="0" presId="urn:microsoft.com/office/officeart/2008/layout/HorizontalMultiLevelHierarchy"/>
    <dgm:cxn modelId="{DB58A61F-5C7E-405D-816B-7CF42F981A06}" srcId="{9D04FDCD-40F3-4C4E-B4F0-807E84CBA017}" destId="{6FADE0C6-F203-4335-B400-62A890CCD5FE}" srcOrd="0" destOrd="0" parTransId="{95E8BB62-AFC2-4CEB-AD82-FD9306599278}" sibTransId="{139A6B5A-E6A1-4A99-97C3-260267FFE934}"/>
    <dgm:cxn modelId="{BA31CD20-B719-4214-929B-B15480348424}" type="presOf" srcId="{54C968E5-87B4-44B5-A333-2E78B39C4C85}" destId="{34B618A7-87DE-457F-A683-F8C1CF2D337F}" srcOrd="0" destOrd="0" presId="urn:microsoft.com/office/officeart/2008/layout/HorizontalMultiLevelHierarchy"/>
    <dgm:cxn modelId="{4FE6B021-00E5-4C35-B382-D6A60109A723}" srcId="{D168A9C5-5080-4148-93E9-B3C5B389BA2B}" destId="{8B830E45-88C7-4ADD-B716-CDEE8ACD960C}" srcOrd="5" destOrd="0" parTransId="{FB9E5F0B-1C3A-4113-A456-A39C9344FD27}" sibTransId="{8A956FF3-4E6D-4B41-94CB-6D594DAD3F27}"/>
    <dgm:cxn modelId="{ACC1CD24-3698-4D62-973D-9A260232133C}" srcId="{54C968E5-87B4-44B5-A333-2E78B39C4C85}" destId="{2041CAF6-D9AF-4871-A431-6EFF53C048CA}" srcOrd="2" destOrd="0" parTransId="{B5659FC4-DB53-44D6-B1C8-03052548550E}" sibTransId="{17B73338-4E69-4E76-8178-93CD35EAB75A}"/>
    <dgm:cxn modelId="{52EB752A-80FE-45E3-B1E2-55E1F734527F}" srcId="{6AD5A0A7-2E1A-4699-AEA0-6F721201B0D9}" destId="{54C968E5-87B4-44B5-A333-2E78B39C4C85}" srcOrd="3" destOrd="0" parTransId="{947FFBF3-FAB4-4C30-B327-4816263608EB}" sibTransId="{295B4A95-5AA6-4AB0-AD95-1AC0A539A69B}"/>
    <dgm:cxn modelId="{27C30E2C-281E-4D01-B758-09080E5E3242}" type="presOf" srcId="{54102E63-1182-4A0E-AEA6-0F1FA35519BF}" destId="{C544BFF8-D4DF-454D-A759-CCB180EC5FBD}" srcOrd="0" destOrd="0" presId="urn:microsoft.com/office/officeart/2008/layout/HorizontalMultiLevelHierarchy"/>
    <dgm:cxn modelId="{22443D2C-9425-47BD-9256-C61818F305F8}" type="presOf" srcId="{AC612D26-DB7F-4A9C-96C7-75B2E2D1BF63}" destId="{644E9481-F6B1-409D-93C4-61F094C0ADBA}" srcOrd="0" destOrd="0" presId="urn:microsoft.com/office/officeart/2008/layout/HorizontalMultiLevelHierarchy"/>
    <dgm:cxn modelId="{2F6BD92D-B4CD-4617-A316-80408B5FB911}" srcId="{54C968E5-87B4-44B5-A333-2E78B39C4C85}" destId="{102A79C3-8060-41F0-B8FA-1444FEE27F4A}" srcOrd="0" destOrd="0" parTransId="{5F879A62-2AC4-4CE4-9D4A-05A66DD52731}" sibTransId="{54160460-49B2-4360-A995-FA3AFFBD34AF}"/>
    <dgm:cxn modelId="{E404522E-AF4E-4F4F-9660-7D4B0FDF66FC}" type="presOf" srcId="{DB647844-6DD9-4CE8-8156-161F4A454C2F}" destId="{FAA3C032-F3FD-49B1-ADED-E8CAA7E0F1BD}" srcOrd="0" destOrd="0" presId="urn:microsoft.com/office/officeart/2008/layout/HorizontalMultiLevelHierarchy"/>
    <dgm:cxn modelId="{9DD43937-E9F2-49B6-8827-207231335486}" type="presOf" srcId="{4DF477CB-6EF5-4E9C-A44D-569D1E6A6CC7}" destId="{F1331983-71A4-43BA-A97C-E27408F57BAB}" srcOrd="1" destOrd="0" presId="urn:microsoft.com/office/officeart/2008/layout/HorizontalMultiLevelHierarchy"/>
    <dgm:cxn modelId="{C45D353A-21DD-44EA-899E-DD68207671FD}" type="presOf" srcId="{7497DC91-A865-4337-9462-A1EC9CA67486}" destId="{E1465158-7166-4504-84CB-27B9A91B4B33}" srcOrd="1" destOrd="0" presId="urn:microsoft.com/office/officeart/2008/layout/HorizontalMultiLevelHierarchy"/>
    <dgm:cxn modelId="{64D9C23D-DD5E-479A-82C2-B5C2BF2E45EB}" type="presOf" srcId="{6231AB62-6836-498B-A2AD-69C27587B442}" destId="{A77CF0E3-CDB2-46B9-8CF3-1B50300174AF}" srcOrd="0" destOrd="0" presId="urn:microsoft.com/office/officeart/2008/layout/HorizontalMultiLevelHierarchy"/>
    <dgm:cxn modelId="{62182B5B-D8A3-4B2D-80C2-33C3E6071F50}" srcId="{6AD5A0A7-2E1A-4699-AEA0-6F721201B0D9}" destId="{504A1B2C-E4EE-4BD5-9CF9-79D30F8983AC}" srcOrd="0" destOrd="0" parTransId="{36C9B2D2-0E51-43DC-979B-FBA1277D2906}" sibTransId="{E4AA156C-4678-4574-8ED9-D1A3F6A40D8F}"/>
    <dgm:cxn modelId="{606B1041-C624-43BB-86E0-E9D74C28C05D}" srcId="{6AD5A0A7-2E1A-4699-AEA0-6F721201B0D9}" destId="{D168A9C5-5080-4148-93E9-B3C5B389BA2B}" srcOrd="1" destOrd="0" parTransId="{4DF477CB-6EF5-4E9C-A44D-569D1E6A6CC7}" sibTransId="{77A05C73-AFDA-4423-8F8D-C7088A5764D8}"/>
    <dgm:cxn modelId="{341E9841-EE54-443A-8B19-022A6BEE4C6E}" type="presOf" srcId="{67FCBDE5-11E5-4A0C-8377-44691B9B4EE4}" destId="{F93BDE88-7198-4E18-A14D-36FC05137BBB}" srcOrd="1" destOrd="0" presId="urn:microsoft.com/office/officeart/2008/layout/HorizontalMultiLevelHierarchy"/>
    <dgm:cxn modelId="{34D78842-E9F6-48BA-A0A3-144905468D6B}" srcId="{6AD5A0A7-2E1A-4699-AEA0-6F721201B0D9}" destId="{DBA163F7-77D6-4CA0-833E-5D4A50FD8E83}" srcOrd="4" destOrd="0" parTransId="{3E397681-15C0-43A6-9B8E-DE8BAC246C78}" sibTransId="{DD1AA49B-CE06-4D2C-BC1F-538B85C72CBC}"/>
    <dgm:cxn modelId="{C7BC3C63-EAE6-4716-A06A-6C5D2D29F65A}" type="presOf" srcId="{FB9E5F0B-1C3A-4113-A456-A39C9344FD27}" destId="{3F9906CF-4BF3-4D93-871F-0858458324F4}" srcOrd="1" destOrd="0" presId="urn:microsoft.com/office/officeart/2008/layout/HorizontalMultiLevelHierarchy"/>
    <dgm:cxn modelId="{4C5BA164-D95B-463E-B5C9-704369F149A9}" srcId="{D168A9C5-5080-4148-93E9-B3C5B389BA2B}" destId="{441CD60B-8FF3-4BDE-8884-E1F5BD4C0224}" srcOrd="2" destOrd="0" parTransId="{C0A06C06-B5E8-4531-8B86-CE855C456D03}" sibTransId="{E291A39D-05E9-4568-8C15-C3A31155DF2D}"/>
    <dgm:cxn modelId="{5259B665-3304-42FB-B837-C2A4F6A594AA}" type="presOf" srcId="{7F470944-A3D9-4534-B9E2-2CEEEC2E3CD9}" destId="{2BE11366-A636-4E2C-963C-3AB5421E83E5}" srcOrd="1" destOrd="0" presId="urn:microsoft.com/office/officeart/2008/layout/HorizontalMultiLevelHierarchy"/>
    <dgm:cxn modelId="{9FE5D245-0E78-4F86-A28A-AA0291245E02}" type="presOf" srcId="{5BF3029E-0374-4DA0-800E-F350FF93239A}" destId="{A31AC5B3-BA09-4FF0-A00B-58A94A26F17A}" srcOrd="0" destOrd="0" presId="urn:microsoft.com/office/officeart/2008/layout/HorizontalMultiLevelHierarchy"/>
    <dgm:cxn modelId="{1CDC4747-E4B1-4CF6-9983-AD6A7CF27B5A}" type="presOf" srcId="{5B03F237-9559-4E35-B0A0-0B4B63B5B6A7}" destId="{5E9D508F-C3EB-44A9-944A-A9798B54F4F1}" srcOrd="0" destOrd="0" presId="urn:microsoft.com/office/officeart/2008/layout/HorizontalMultiLevelHierarchy"/>
    <dgm:cxn modelId="{AB461F48-BD7E-4957-BECD-DC0BC65BF54F}" type="presOf" srcId="{6FADE0C6-F203-4335-B400-62A890CCD5FE}" destId="{24F35F34-4E58-4823-8DF5-9F6269396B24}" srcOrd="0" destOrd="0" presId="urn:microsoft.com/office/officeart/2008/layout/HorizontalMultiLevelHierarchy"/>
    <dgm:cxn modelId="{7045704B-6E38-42B2-9A4A-302DDA7DB5D2}" type="presOf" srcId="{4FA48D67-C21F-48DB-989B-D5EBACBC501A}" destId="{313BEA61-17DE-4FC9-A738-3BF9BA01289F}" srcOrd="0" destOrd="0" presId="urn:microsoft.com/office/officeart/2008/layout/HorizontalMultiLevelHierarchy"/>
    <dgm:cxn modelId="{EA29B46C-0268-4A6B-B28C-AB7051083378}" type="presOf" srcId="{102A79C3-8060-41F0-B8FA-1444FEE27F4A}" destId="{102B4D16-AD95-4C2E-8A54-C0D6834A8F2E}" srcOrd="0" destOrd="0" presId="urn:microsoft.com/office/officeart/2008/layout/HorizontalMultiLevelHierarchy"/>
    <dgm:cxn modelId="{424F076D-3A28-4CE4-BE17-A8E59E26FF77}" type="presOf" srcId="{8255E6C9-60B2-44E9-859A-2885E128E737}" destId="{2D5B06D3-5CF3-4E48-99CF-0F54ABA5F5C8}" srcOrd="0" destOrd="0" presId="urn:microsoft.com/office/officeart/2008/layout/HorizontalMultiLevelHierarchy"/>
    <dgm:cxn modelId="{2975976F-DF7E-4296-95DD-C5CF8F2C0AE3}" srcId="{504A1B2C-E4EE-4BD5-9CF9-79D30F8983AC}" destId="{E7823DE5-971A-4221-864B-E6C223BBD45D}" srcOrd="2" destOrd="0" parTransId="{DB647844-6DD9-4CE8-8156-161F4A454C2F}" sibTransId="{CF40633C-1226-43B9-944E-3485816631B7}"/>
    <dgm:cxn modelId="{FD6FE76F-D318-46B9-A055-2B77843595C5}" srcId="{6AD5A0A7-2E1A-4699-AEA0-6F721201B0D9}" destId="{54102E63-1182-4A0E-AEA6-0F1FA35519BF}" srcOrd="2" destOrd="0" parTransId="{385B753F-F53B-482E-8550-6DD4600CE721}" sibTransId="{D4576625-A5CF-4372-8BBB-F34974E84D88}"/>
    <dgm:cxn modelId="{D596E370-A769-48CD-8FDE-589ADF6375B4}" type="presOf" srcId="{5F879A62-2AC4-4CE4-9D4A-05A66DD52731}" destId="{0A1D338C-BD69-479F-8411-CDB839280E4F}" srcOrd="1" destOrd="0" presId="urn:microsoft.com/office/officeart/2008/layout/HorizontalMultiLevelHierarchy"/>
    <dgm:cxn modelId="{9B98EA71-D3DE-4D6A-A756-C5D3F73F0656}" type="presOf" srcId="{4DF477CB-6EF5-4E9C-A44D-569D1E6A6CC7}" destId="{1AC3481D-88C0-47AF-A43B-6FE81EB3E689}" srcOrd="0" destOrd="0" presId="urn:microsoft.com/office/officeart/2008/layout/HorizontalMultiLevelHierarchy"/>
    <dgm:cxn modelId="{DE7C3B53-5867-442D-A54A-DEA6EB98C240}" srcId="{D168A9C5-5080-4148-93E9-B3C5B389BA2B}" destId="{EFB0A387-6C22-45BC-BE44-65B0C74C5491}" srcOrd="1" destOrd="0" parTransId="{DF7C3D27-DE0C-4C03-8951-9E1399AEC28B}" sibTransId="{32DB571F-6892-4FEE-AB92-BCDFF32853F9}"/>
    <dgm:cxn modelId="{5D53BC53-20FE-4689-83D6-3C8E96FA91D3}" type="presOf" srcId="{36C9B2D2-0E51-43DC-979B-FBA1277D2906}" destId="{E54B438C-0F91-45AC-B212-21A97A4A73C7}" srcOrd="0" destOrd="0" presId="urn:microsoft.com/office/officeart/2008/layout/HorizontalMultiLevelHierarchy"/>
    <dgm:cxn modelId="{F85ABA54-9046-4ECB-9A51-0696B94B74C7}" srcId="{D168A9C5-5080-4148-93E9-B3C5B389BA2B}" destId="{B1E5D2EB-0B2E-4538-BCDE-D532A5501F4E}" srcOrd="6" destOrd="0" parTransId="{2CF54516-DC80-4356-8B7B-2946563CA3AB}" sibTransId="{F8411C78-547D-4CAD-8664-0A6627FBBC0C}"/>
    <dgm:cxn modelId="{DD92FD54-7A11-4609-BB48-8A2F3601579A}" type="presOf" srcId="{5B03F237-9559-4E35-B0A0-0B4B63B5B6A7}" destId="{7D4A91D7-55DC-4678-8F23-CCE1EBF8138F}" srcOrd="1" destOrd="0" presId="urn:microsoft.com/office/officeart/2008/layout/HorizontalMultiLevelHierarchy"/>
    <dgm:cxn modelId="{4CC36A55-851D-4E1A-9A99-346FB17A2EFD}" type="presOf" srcId="{C927A05A-F4C1-49C9-A6A5-809F04230B0B}" destId="{43877F32-043B-43F8-B4C2-DCF115CDC6E4}" srcOrd="0" destOrd="0" presId="urn:microsoft.com/office/officeart/2008/layout/HorizontalMultiLevelHierarchy"/>
    <dgm:cxn modelId="{2F295357-1C96-49AE-A1C8-465A027A1342}" type="presOf" srcId="{EFB0A387-6C22-45BC-BE44-65B0C74C5491}" destId="{E69B3D0F-72A0-4F38-97CB-895267218C74}" srcOrd="0" destOrd="0" presId="urn:microsoft.com/office/officeart/2008/layout/HorizontalMultiLevelHierarchy"/>
    <dgm:cxn modelId="{08C0BD57-0F6A-4499-B80A-45DB8BCD5DC1}" type="presOf" srcId="{78385F57-B08E-437E-AAA1-968E6D005051}" destId="{6813B471-7AF3-41FE-9850-23CFFBEDDBFD}" srcOrd="0" destOrd="0" presId="urn:microsoft.com/office/officeart/2008/layout/HorizontalMultiLevelHierarchy"/>
    <dgm:cxn modelId="{C79B1978-29C2-458E-A298-8DFB60376D83}" srcId="{504A1B2C-E4EE-4BD5-9CF9-79D30F8983AC}" destId="{78385F57-B08E-437E-AAA1-968E6D005051}" srcOrd="0" destOrd="0" parTransId="{AECED08F-5CAB-42D8-AD56-538EB58F44CD}" sibTransId="{01F288AC-D01B-4B34-A708-B376C9825CF6}"/>
    <dgm:cxn modelId="{7B658F5A-FD83-4644-B63F-4A2C47183DBE}" srcId="{D168A9C5-5080-4148-93E9-B3C5B389BA2B}" destId="{AC612D26-DB7F-4A9C-96C7-75B2E2D1BF63}" srcOrd="0" destOrd="0" parTransId="{86A24560-586A-46F5-BCF5-EF6507F2342E}" sibTransId="{40CE640A-8774-44FF-BC82-4EFD293CD930}"/>
    <dgm:cxn modelId="{327AA97E-F5F5-429C-B715-307BDC35DCF3}" type="presOf" srcId="{5CB5ABCB-30F1-417F-92A7-A57F54CD92A5}" destId="{C620854C-0680-4254-9E0D-B241536B79EE}" srcOrd="1" destOrd="0" presId="urn:microsoft.com/office/officeart/2008/layout/HorizontalMultiLevelHierarchy"/>
    <dgm:cxn modelId="{652BE182-9CE3-4689-A127-4B6145FC2D4B}" type="presOf" srcId="{504A1B2C-E4EE-4BD5-9CF9-79D30F8983AC}" destId="{6520FF49-6D3E-448C-A136-61F6AAEF9915}" srcOrd="0" destOrd="0" presId="urn:microsoft.com/office/officeart/2008/layout/HorizontalMultiLevelHierarchy"/>
    <dgm:cxn modelId="{19BD1483-0370-4786-97ED-A938D299FF3D}" type="presOf" srcId="{DBA163F7-77D6-4CA0-833E-5D4A50FD8E83}" destId="{B10A4FEA-F7DF-45EA-A19C-C1E425FB0354}" srcOrd="0" destOrd="0" presId="urn:microsoft.com/office/officeart/2008/layout/HorizontalMultiLevelHierarchy"/>
    <dgm:cxn modelId="{5D7E2C83-5AEF-4B05-BAF6-48A6170654D9}" type="presOf" srcId="{86A24560-586A-46F5-BCF5-EF6507F2342E}" destId="{B8E4AC07-E8DD-495D-97CA-F9FA6D155CAF}" srcOrd="1" destOrd="0" presId="urn:microsoft.com/office/officeart/2008/layout/HorizontalMultiLevelHierarchy"/>
    <dgm:cxn modelId="{C924A883-5A7B-4CA3-82D1-60B28214D51F}" type="presOf" srcId="{01FE376B-28E1-4C90-B53C-89A5D02B74A2}" destId="{36DB05DC-EFD6-4F74-BCBA-174C39B2D1D5}" srcOrd="0" destOrd="0" presId="urn:microsoft.com/office/officeart/2008/layout/HorizontalMultiLevelHierarchy"/>
    <dgm:cxn modelId="{C95A0D87-3FBF-46AE-B151-F02715FF8E00}" type="presOf" srcId="{B1E5D2EB-0B2E-4538-BCDE-D532A5501F4E}" destId="{B543DE40-54E7-4116-B3E4-3CE47608EE21}" srcOrd="0" destOrd="0" presId="urn:microsoft.com/office/officeart/2008/layout/HorizontalMultiLevelHierarchy"/>
    <dgm:cxn modelId="{56E97389-F5E5-4837-A97B-32C5300F8CE6}" type="presOf" srcId="{6AD5A0A7-2E1A-4699-AEA0-6F721201B0D9}" destId="{33199180-EDA8-4F63-A070-536DD47FDEAD}" srcOrd="0" destOrd="0" presId="urn:microsoft.com/office/officeart/2008/layout/HorizontalMultiLevelHierarchy"/>
    <dgm:cxn modelId="{C580AB89-A619-45CF-89E3-74E2AB96F5B0}" srcId="{78385F57-B08E-437E-AAA1-968E6D005051}" destId="{9D04FDCD-40F3-4C4E-B4F0-807E84CBA017}" srcOrd="0" destOrd="0" parTransId="{EB88811A-35E5-42C8-A6A5-5F11D68A9310}" sibTransId="{87AA079F-9FEA-4533-A8F4-3E962994073A}"/>
    <dgm:cxn modelId="{88A52B8A-0EAD-40F4-950F-0208F2B78F36}" type="presOf" srcId="{E7823DE5-971A-4221-864B-E6C223BBD45D}" destId="{89421E44-FC22-409C-A8E2-ADB0B7D51FE6}" srcOrd="0" destOrd="0" presId="urn:microsoft.com/office/officeart/2008/layout/HorizontalMultiLevelHierarchy"/>
    <dgm:cxn modelId="{B2ED368A-245B-483F-8E49-26A8C9B416A7}" srcId="{0903B3ED-5FF0-4C42-8FB5-9C941C776831}" destId="{6AD5A0A7-2E1A-4699-AEA0-6F721201B0D9}" srcOrd="0" destOrd="0" parTransId="{7EC488E1-8599-4942-AFAF-AFC54134E7A1}" sibTransId="{4DF308AE-673B-4AE3-9563-372F7955FE4E}"/>
    <dgm:cxn modelId="{CE53B48A-080B-48BE-98E0-1097DA0AA506}" type="presOf" srcId="{EB88811A-35E5-42C8-A6A5-5F11D68A9310}" destId="{D1D6D49D-2CC5-4DEC-8C77-AA972840041F}" srcOrd="0" destOrd="0" presId="urn:microsoft.com/office/officeart/2008/layout/HorizontalMultiLevelHierarchy"/>
    <dgm:cxn modelId="{C349028B-F854-47E3-BDC1-04C275789BE0}" type="presOf" srcId="{385B753F-F53B-482E-8550-6DD4600CE721}" destId="{C6F7B1FB-14B3-42B0-B0F2-E7B9D53A2EB9}" srcOrd="0" destOrd="0" presId="urn:microsoft.com/office/officeart/2008/layout/HorizontalMultiLevelHierarchy"/>
    <dgm:cxn modelId="{CA64118C-5F94-4E81-A616-EA08829FC338}" type="presOf" srcId="{947FFBF3-FAB4-4C30-B327-4816263608EB}" destId="{B29F2C9C-100D-436B-AF0E-BC1606B316D3}" srcOrd="0" destOrd="0" presId="urn:microsoft.com/office/officeart/2008/layout/HorizontalMultiLevelHierarchy"/>
    <dgm:cxn modelId="{AB1B1B8E-1923-44BB-9128-65E5F501CEFB}" type="presOf" srcId="{4FA48D67-C21F-48DB-989B-D5EBACBC501A}" destId="{F53A9DDA-AED3-4F01-869A-5AE392341636}" srcOrd="1" destOrd="0" presId="urn:microsoft.com/office/officeart/2008/layout/HorizontalMultiLevelHierarchy"/>
    <dgm:cxn modelId="{91505A90-9F74-4AC7-8F79-C49C49CB8ADB}" type="presOf" srcId="{95E8BB62-AFC2-4CEB-AD82-FD9306599278}" destId="{53139471-3D96-4132-A850-85A7F2587E63}" srcOrd="1" destOrd="0" presId="urn:microsoft.com/office/officeart/2008/layout/HorizontalMultiLevelHierarchy"/>
    <dgm:cxn modelId="{9260C296-B94E-41DC-AE3C-9AE9924B8FD1}" type="presOf" srcId="{0903B3ED-5FF0-4C42-8FB5-9C941C776831}" destId="{7028264E-CFB6-44F7-886C-B81EE0A0CD47}" srcOrd="0" destOrd="0" presId="urn:microsoft.com/office/officeart/2008/layout/HorizontalMultiLevelHierarchy"/>
    <dgm:cxn modelId="{756CAB9B-3D77-4BFB-A809-8E368F05EC3B}" type="presOf" srcId="{7FEB6C7B-EA05-4CCC-9862-52EED1EF3FB1}" destId="{088246B4-4510-4467-8E4E-3DEF3DE7817B}" srcOrd="1" destOrd="0" presId="urn:microsoft.com/office/officeart/2008/layout/HorizontalMultiLevelHierarchy"/>
    <dgm:cxn modelId="{1856629E-247A-417F-BE12-C1922A0EE00B}" type="presOf" srcId="{7FEB6C7B-EA05-4CCC-9862-52EED1EF3FB1}" destId="{79835D21-4954-485C-A3C2-E885A43012E8}" srcOrd="0" destOrd="0" presId="urn:microsoft.com/office/officeart/2008/layout/HorizontalMultiLevelHierarchy"/>
    <dgm:cxn modelId="{DFF4579F-B984-4A03-AFDC-5094445FD910}" srcId="{504A1B2C-E4EE-4BD5-9CF9-79D30F8983AC}" destId="{6231AB62-6836-498B-A2AD-69C27587B442}" srcOrd="1" destOrd="0" parTransId="{7497DC91-A865-4337-9462-A1EC9CA67486}" sibTransId="{59A0D6AC-36BC-47BD-8BB6-4377BF150C3B}"/>
    <dgm:cxn modelId="{6F078A9F-D1BB-481D-8E7C-24BB8919D5D8}" srcId="{54102E63-1182-4A0E-AEA6-0F1FA35519BF}" destId="{01FE376B-28E1-4C90-B53C-89A5D02B74A2}" srcOrd="2" destOrd="0" parTransId="{4FA48D67-C21F-48DB-989B-D5EBACBC501A}" sibTransId="{DD0A53AC-BD10-4872-85EC-AB59117AC1FF}"/>
    <dgm:cxn modelId="{76D335A1-AD54-4618-9F73-F7351E9610B2}" type="presOf" srcId="{DF7C3D27-DE0C-4C03-8951-9E1399AEC28B}" destId="{352416F2-D077-45AC-A085-BA90DA031FF3}" srcOrd="1" destOrd="0" presId="urn:microsoft.com/office/officeart/2008/layout/HorizontalMultiLevelHierarchy"/>
    <dgm:cxn modelId="{FFB5DAA4-B416-4F8C-A165-B43BEACA614D}" type="presOf" srcId="{86A24560-586A-46F5-BCF5-EF6507F2342E}" destId="{27C7AF04-4E5D-4DF3-97F7-FC6E91256CEB}" srcOrd="0" destOrd="0" presId="urn:microsoft.com/office/officeart/2008/layout/HorizontalMultiLevelHierarchy"/>
    <dgm:cxn modelId="{35AA7DA8-BE8E-4294-823F-A33296ACAD92}" type="presOf" srcId="{23B298C0-7739-47F3-871B-0B219644E467}" destId="{6D632CBA-1B7E-4166-BA13-AEDDDF199EA1}" srcOrd="0" destOrd="0" presId="urn:microsoft.com/office/officeart/2008/layout/HorizontalMultiLevelHierarchy"/>
    <dgm:cxn modelId="{1A15EDA9-C61D-4FAD-A991-BF01AA043309}" type="presOf" srcId="{9D04FDCD-40F3-4C4E-B4F0-807E84CBA017}" destId="{BBEF478B-BC4E-4F50-B380-26B1ABBC66F6}" srcOrd="0" destOrd="0" presId="urn:microsoft.com/office/officeart/2008/layout/HorizontalMultiLevelHierarchy"/>
    <dgm:cxn modelId="{8FA95EAC-EA7F-48DD-B2A3-FA08DF9FF2C9}" type="presOf" srcId="{852175E6-4391-4F22-A290-EADE695D8BC9}" destId="{7E90FAD1-CBAB-4027-A917-0B17A5C59CD9}" srcOrd="0" destOrd="0" presId="urn:microsoft.com/office/officeart/2008/layout/HorizontalMultiLevelHierarchy"/>
    <dgm:cxn modelId="{C8804BAD-4A6E-4108-AC83-7E3DF63D317D}" srcId="{54C968E5-87B4-44B5-A333-2E78B39C4C85}" destId="{C927A05A-F4C1-49C9-A6A5-809F04230B0B}" srcOrd="1" destOrd="0" parTransId="{23B298C0-7739-47F3-871B-0B219644E467}" sibTransId="{6A0499BA-E0F7-4B1E-971E-7A92088ED4EC}"/>
    <dgm:cxn modelId="{8FA502AE-C349-4531-82DF-41148A8B9FB4}" type="presOf" srcId="{23B298C0-7739-47F3-871B-0B219644E467}" destId="{19981626-1D14-4843-B04A-01677C1B8038}" srcOrd="1" destOrd="0" presId="urn:microsoft.com/office/officeart/2008/layout/HorizontalMultiLevelHierarchy"/>
    <dgm:cxn modelId="{14A1D3B0-4191-4EAE-91B4-25BCBB695029}" type="presOf" srcId="{8B185DA3-2BD0-4131-A3C7-DB4169AF7E03}" destId="{2B393A5E-8860-489F-9308-8AD5AA53A98F}" srcOrd="0" destOrd="0" presId="urn:microsoft.com/office/officeart/2008/layout/HorizontalMultiLevelHierarchy"/>
    <dgm:cxn modelId="{6F9005B3-FFE4-4F24-85B3-1C8454B3505A}" type="presOf" srcId="{DB647844-6DD9-4CE8-8156-161F4A454C2F}" destId="{F7C8D659-0B8B-4427-93F2-30E512A84669}" srcOrd="1" destOrd="0" presId="urn:microsoft.com/office/officeart/2008/layout/HorizontalMultiLevelHierarchy"/>
    <dgm:cxn modelId="{31852AB9-A89C-497A-BB2A-F29F3427B0C3}" type="presOf" srcId="{B5659FC4-DB53-44D6-B1C8-03052548550E}" destId="{1E95A334-0A73-4456-AAB3-6B9BBD6B3634}" srcOrd="0" destOrd="0" presId="urn:microsoft.com/office/officeart/2008/layout/HorizontalMultiLevelHierarchy"/>
    <dgm:cxn modelId="{958549B9-96BB-4FC7-A2EB-0ACE704D22FB}" type="presOf" srcId="{C0A06C06-B5E8-4531-8B86-CE855C456D03}" destId="{72D95857-BF35-4E83-A4A3-FE3144CB70D9}" srcOrd="1" destOrd="0" presId="urn:microsoft.com/office/officeart/2008/layout/HorizontalMultiLevelHierarchy"/>
    <dgm:cxn modelId="{EA5FBDBA-70F2-4430-8325-6C2204FAB9B8}" type="presOf" srcId="{5CB5ABCB-30F1-417F-92A7-A57F54CD92A5}" destId="{BFCDF16C-AB67-4298-9645-F6AF8414C52C}" srcOrd="0" destOrd="0" presId="urn:microsoft.com/office/officeart/2008/layout/HorizontalMultiLevelHierarchy"/>
    <dgm:cxn modelId="{825C25BB-4D23-40DD-89DF-06E313B9A9A8}" type="presOf" srcId="{5F879A62-2AC4-4CE4-9D4A-05A66DD52731}" destId="{226883BA-9DA6-409B-AABE-AD4CCCB9BA46}" srcOrd="0" destOrd="0" presId="urn:microsoft.com/office/officeart/2008/layout/HorizontalMultiLevelHierarchy"/>
    <dgm:cxn modelId="{1D71A6C0-8DC8-4A83-9F11-FE10C383BEE3}" srcId="{6FADE0C6-F203-4335-B400-62A890CCD5FE}" destId="{852175E6-4391-4F22-A290-EADE695D8BC9}" srcOrd="0" destOrd="0" parTransId="{5CB5ABCB-30F1-417F-92A7-A57F54CD92A5}" sibTransId="{8E649FFA-6EDF-4B71-AD3B-360EF748B319}"/>
    <dgm:cxn modelId="{B4BDCBC1-4733-4441-967C-247EFE68E8CB}" type="presOf" srcId="{F1BD88C7-7A04-427C-BA72-6C2030EBCE78}" destId="{2AFB5E5C-526F-4E0F-A43A-DEA921F07722}" srcOrd="1" destOrd="0" presId="urn:microsoft.com/office/officeart/2008/layout/HorizontalMultiLevelHierarchy"/>
    <dgm:cxn modelId="{30A2D7C1-E7D6-43E6-9092-4A6244DEEBD7}" type="presOf" srcId="{6D9B3764-80E0-408E-BA9B-08C746D5AA2D}" destId="{C63C4457-A882-4CC9-9055-1B1C4C09CBC7}" srcOrd="0" destOrd="0" presId="urn:microsoft.com/office/officeart/2008/layout/HorizontalMultiLevelHierarchy"/>
    <dgm:cxn modelId="{3BF944C3-8673-4D85-B44E-A516F8434825}" type="presOf" srcId="{ADA25965-A1D1-4F9F-8D76-8D51285E4D8B}" destId="{E8A5B79F-BE80-4B79-B687-7EF425C4CFBD}" srcOrd="0" destOrd="0" presId="urn:microsoft.com/office/officeart/2008/layout/HorizontalMultiLevelHierarchy"/>
    <dgm:cxn modelId="{F9EC51C6-8768-4189-B6EC-F781EFBAEB79}" type="presOf" srcId="{AECED08F-5CAB-42D8-AD56-538EB58F44CD}" destId="{2B9B111D-B966-4B32-A1F7-3C947265471F}" srcOrd="0" destOrd="0" presId="urn:microsoft.com/office/officeart/2008/layout/HorizontalMultiLevelHierarchy"/>
    <dgm:cxn modelId="{1550FAC6-6FF4-44E2-B9A3-0E7CC252956E}" type="presOf" srcId="{3E397681-15C0-43A6-9B8E-DE8BAC246C78}" destId="{04BB6618-E576-4BF3-9036-C3875C8A37D2}" srcOrd="0" destOrd="0" presId="urn:microsoft.com/office/officeart/2008/layout/HorizontalMultiLevelHierarchy"/>
    <dgm:cxn modelId="{720875C9-645E-4D59-B21E-6269E5581E21}" type="presOf" srcId="{2CF54516-DC80-4356-8B7B-2946563CA3AB}" destId="{9A01DBAD-E6F7-4DF3-AB64-B84199D47E22}" srcOrd="0" destOrd="0" presId="urn:microsoft.com/office/officeart/2008/layout/HorizontalMultiLevelHierarchy"/>
    <dgm:cxn modelId="{CB3034CF-B30C-4141-AF84-15801111EA3B}" type="presOf" srcId="{6431BE01-60DC-4B91-8D89-C8C7E298175F}" destId="{76DBC0DF-A1A5-452A-B484-65F487C16B0B}" srcOrd="0" destOrd="0" presId="urn:microsoft.com/office/officeart/2008/layout/HorizontalMultiLevelHierarchy"/>
    <dgm:cxn modelId="{9D2A49D0-9A98-4F81-BA01-08D42CD56196}" type="presOf" srcId="{947FFBF3-FAB4-4C30-B327-4816263608EB}" destId="{22AF51C3-2A56-4E89-9350-92592BC02B36}" srcOrd="1" destOrd="0" presId="urn:microsoft.com/office/officeart/2008/layout/HorizontalMultiLevelHierarchy"/>
    <dgm:cxn modelId="{02D312D4-74A5-48B2-9A85-57D26D67245A}" type="presOf" srcId="{7F470944-A3D9-4534-B9E2-2CEEEC2E3CD9}" destId="{C863B511-BF75-4E48-BCB9-E13122DCB6B5}" srcOrd="0" destOrd="0" presId="urn:microsoft.com/office/officeart/2008/layout/HorizontalMultiLevelHierarchy"/>
    <dgm:cxn modelId="{A7FDA0D8-6F4A-470E-B498-923F70455E98}" srcId="{54102E63-1182-4A0E-AEA6-0F1FA35519BF}" destId="{6431BE01-60DC-4B91-8D89-C8C7E298175F}" srcOrd="1" destOrd="0" parTransId="{7FEB6C7B-EA05-4CCC-9862-52EED1EF3FB1}" sibTransId="{B4955D3D-8189-44A4-B442-A33520F709EC}"/>
    <dgm:cxn modelId="{298F29DA-E11C-4559-870F-0668001AA199}" srcId="{D168A9C5-5080-4148-93E9-B3C5B389BA2B}" destId="{8255E6C9-60B2-44E9-859A-2885E128E737}" srcOrd="3" destOrd="0" parTransId="{F1BD88C7-7A04-427C-BA72-6C2030EBCE78}" sibTransId="{15C24458-A92E-4DFB-8E67-08ACA4DB6DBD}"/>
    <dgm:cxn modelId="{3A022ADB-7760-4555-94FF-7AC6CCB5BB6B}" srcId="{D168A9C5-5080-4148-93E9-B3C5B389BA2B}" destId="{ADA25965-A1D1-4F9F-8D76-8D51285E4D8B}" srcOrd="4" destOrd="0" parTransId="{5B03F237-9559-4E35-B0A0-0B4B63B5B6A7}" sibTransId="{644F2C73-8727-4CCA-A8F3-6283BF8CDA67}"/>
    <dgm:cxn modelId="{4B3173DB-FD67-4956-A0BC-7642FD09F302}" type="presOf" srcId="{D168A9C5-5080-4148-93E9-B3C5B389BA2B}" destId="{EA2DCB5E-1FAB-4E7A-9D2E-D34BD979004A}" srcOrd="0" destOrd="0" presId="urn:microsoft.com/office/officeart/2008/layout/HorizontalMultiLevelHierarchy"/>
    <dgm:cxn modelId="{8C6EBADC-718A-4BE6-BE91-81BA2C2FECBD}" type="presOf" srcId="{441CD60B-8FF3-4BDE-8884-E1F5BD4C0224}" destId="{96780BA9-84BB-441C-B14B-B55DD853AE94}" srcOrd="0" destOrd="0" presId="urn:microsoft.com/office/officeart/2008/layout/HorizontalMultiLevelHierarchy"/>
    <dgm:cxn modelId="{0ECD26E0-4496-4358-961A-ACB2AB1B71F5}" srcId="{DBA163F7-77D6-4CA0-833E-5D4A50FD8E83}" destId="{5BF3029E-0374-4DA0-800E-F350FF93239A}" srcOrd="0" destOrd="0" parTransId="{67FCBDE5-11E5-4A0C-8377-44691B9B4EE4}" sibTransId="{0371CA3A-68FF-43CA-914E-1F787501067B}"/>
    <dgm:cxn modelId="{BDE5CCE1-AA6F-4801-A57E-95A7038FD031}" type="presOf" srcId="{36C9B2D2-0E51-43DC-979B-FBA1277D2906}" destId="{17085CF7-397F-4129-A791-9F0D40F296BF}" srcOrd="1" destOrd="0" presId="urn:microsoft.com/office/officeart/2008/layout/HorizontalMultiLevelHierarchy"/>
    <dgm:cxn modelId="{03D121E3-DCC5-40D1-AC48-A10E340B8018}" type="presOf" srcId="{8B185DA3-2BD0-4131-A3C7-DB4169AF7E03}" destId="{6B1F4B1A-B8FA-4D98-9260-DA5BC800A272}" srcOrd="1" destOrd="0" presId="urn:microsoft.com/office/officeart/2008/layout/HorizontalMultiLevelHierarchy"/>
    <dgm:cxn modelId="{AFDC21E3-BB0A-4733-9D45-208C8FD98A42}" type="presOf" srcId="{95E8BB62-AFC2-4CEB-AD82-FD9306599278}" destId="{9A49F756-C450-457F-B7D7-B75DD7779448}" srcOrd="0" destOrd="0" presId="urn:microsoft.com/office/officeart/2008/layout/HorizontalMultiLevelHierarchy"/>
    <dgm:cxn modelId="{A45C06E4-CD8B-4FBF-85B5-72A086B028C1}" type="presOf" srcId="{3E397681-15C0-43A6-9B8E-DE8BAC246C78}" destId="{753CFA65-77E7-4035-8BC6-93723049008B}" srcOrd="1" destOrd="0" presId="urn:microsoft.com/office/officeart/2008/layout/HorizontalMultiLevelHierarchy"/>
    <dgm:cxn modelId="{061141E5-1F98-424D-A1CF-A3E51BABAED8}" type="presOf" srcId="{6B84006D-5788-45D3-9F7A-4D33758E929B}" destId="{93FD5065-3861-4888-BAA4-DF0731E37655}" srcOrd="0" destOrd="0" presId="urn:microsoft.com/office/officeart/2008/layout/HorizontalMultiLevelHierarchy"/>
    <dgm:cxn modelId="{2C70EEE5-0AF2-4069-929C-E71E1B215C59}" type="presOf" srcId="{B5659FC4-DB53-44D6-B1C8-03052548550E}" destId="{174FDEC4-453D-4F20-BFF7-05C1BD17F82F}" srcOrd="1" destOrd="0" presId="urn:microsoft.com/office/officeart/2008/layout/HorizontalMultiLevelHierarchy"/>
    <dgm:cxn modelId="{E9DD15E6-C718-40C4-A485-C361BD4C5BF5}" type="presOf" srcId="{F1BD88C7-7A04-427C-BA72-6C2030EBCE78}" destId="{A20BD1B7-B035-42B6-BB93-3FA4D3D952AC}" srcOrd="0" destOrd="0" presId="urn:microsoft.com/office/officeart/2008/layout/HorizontalMultiLevelHierarchy"/>
    <dgm:cxn modelId="{EDEB71E9-99D2-4C61-99AF-C16BAEA52F06}" type="presOf" srcId="{FB9E5F0B-1C3A-4113-A456-A39C9344FD27}" destId="{CCCEBC0D-FB61-46B7-B30C-80CD571274D4}" srcOrd="0" destOrd="0" presId="urn:microsoft.com/office/officeart/2008/layout/HorizontalMultiLevelHierarchy"/>
    <dgm:cxn modelId="{17F6BCED-1457-45AF-8556-A150856DB6CE}" srcId="{DBA163F7-77D6-4CA0-833E-5D4A50FD8E83}" destId="{6D9B3764-80E0-408E-BA9B-08C746D5AA2D}" srcOrd="1" destOrd="0" parTransId="{8B185DA3-2BD0-4131-A3C7-DB4169AF7E03}" sibTransId="{68DC2C25-81EB-4B27-9E08-939F46B3A8E9}"/>
    <dgm:cxn modelId="{AC12B5F5-0105-4978-8AB9-C6C47F266452}" type="presOf" srcId="{DF7C3D27-DE0C-4C03-8951-9E1399AEC28B}" destId="{0844FADA-3D29-415E-873E-A7DD7D2E2D2A}" srcOrd="0" destOrd="0" presId="urn:microsoft.com/office/officeart/2008/layout/HorizontalMultiLevelHierarchy"/>
    <dgm:cxn modelId="{03B548F6-F475-4AFA-A65E-B903D6C205CD}" srcId="{54102E63-1182-4A0E-AEA6-0F1FA35519BF}" destId="{6B84006D-5788-45D3-9F7A-4D33758E929B}" srcOrd="0" destOrd="0" parTransId="{7F470944-A3D9-4534-B9E2-2CEEEC2E3CD9}" sibTransId="{245BF4D2-8026-4488-B19A-722BB8A65ABE}"/>
    <dgm:cxn modelId="{BA31BDFA-4A70-474E-A8C3-68719282813F}" type="presOf" srcId="{7497DC91-A865-4337-9462-A1EC9CA67486}" destId="{28637CF8-6A4F-4825-B227-606A7AB6E2B6}" srcOrd="0" destOrd="0" presId="urn:microsoft.com/office/officeart/2008/layout/HorizontalMultiLevelHierarchy"/>
    <dgm:cxn modelId="{04A9F6FA-194B-49A2-90D0-D79147FC9430}" type="presOf" srcId="{C0A06C06-B5E8-4531-8B86-CE855C456D03}" destId="{C03C70A3-4185-46FD-92FC-276A3CF6F53C}" srcOrd="0" destOrd="0" presId="urn:microsoft.com/office/officeart/2008/layout/HorizontalMultiLevelHierarchy"/>
    <dgm:cxn modelId="{431E0B05-7CF8-4A10-B030-D587D24C1CC8}" type="presParOf" srcId="{7028264E-CFB6-44F7-886C-B81EE0A0CD47}" destId="{985C0F76-26EA-4E97-95B9-2EEA24BEE02C}" srcOrd="0" destOrd="0" presId="urn:microsoft.com/office/officeart/2008/layout/HorizontalMultiLevelHierarchy"/>
    <dgm:cxn modelId="{B21EBBBE-4B70-4447-BEB4-D76E7145390B}" type="presParOf" srcId="{985C0F76-26EA-4E97-95B9-2EEA24BEE02C}" destId="{33199180-EDA8-4F63-A070-536DD47FDEAD}" srcOrd="0" destOrd="0" presId="urn:microsoft.com/office/officeart/2008/layout/HorizontalMultiLevelHierarchy"/>
    <dgm:cxn modelId="{31948066-F80A-4C71-8F8A-DC2B652FCDD4}" type="presParOf" srcId="{985C0F76-26EA-4E97-95B9-2EEA24BEE02C}" destId="{0C23580B-3C11-4F84-9056-3717906A8ADB}" srcOrd="1" destOrd="0" presId="urn:microsoft.com/office/officeart/2008/layout/HorizontalMultiLevelHierarchy"/>
    <dgm:cxn modelId="{3F336A00-AACE-40CA-947D-E0E63463175A}" type="presParOf" srcId="{0C23580B-3C11-4F84-9056-3717906A8ADB}" destId="{E54B438C-0F91-45AC-B212-21A97A4A73C7}" srcOrd="0" destOrd="0" presId="urn:microsoft.com/office/officeart/2008/layout/HorizontalMultiLevelHierarchy"/>
    <dgm:cxn modelId="{F6C3C879-EC5D-4BFC-B5AD-35C755B9D2C2}" type="presParOf" srcId="{E54B438C-0F91-45AC-B212-21A97A4A73C7}" destId="{17085CF7-397F-4129-A791-9F0D40F296BF}" srcOrd="0" destOrd="0" presId="urn:microsoft.com/office/officeart/2008/layout/HorizontalMultiLevelHierarchy"/>
    <dgm:cxn modelId="{D3B098D5-B2FF-476D-B91E-BCCB92D055AE}" type="presParOf" srcId="{0C23580B-3C11-4F84-9056-3717906A8ADB}" destId="{BADC5990-CD46-404A-B211-8176D50B44D9}" srcOrd="1" destOrd="0" presId="urn:microsoft.com/office/officeart/2008/layout/HorizontalMultiLevelHierarchy"/>
    <dgm:cxn modelId="{26203ADD-A7A3-436B-8FBA-58A703BBF626}" type="presParOf" srcId="{BADC5990-CD46-404A-B211-8176D50B44D9}" destId="{6520FF49-6D3E-448C-A136-61F6AAEF9915}" srcOrd="0" destOrd="0" presId="urn:microsoft.com/office/officeart/2008/layout/HorizontalMultiLevelHierarchy"/>
    <dgm:cxn modelId="{22370BD1-F651-4BA0-BD4E-CACEFC959F18}" type="presParOf" srcId="{BADC5990-CD46-404A-B211-8176D50B44D9}" destId="{6915281D-A54B-4752-B74B-F33382EFF7CE}" srcOrd="1" destOrd="0" presId="urn:microsoft.com/office/officeart/2008/layout/HorizontalMultiLevelHierarchy"/>
    <dgm:cxn modelId="{714FF193-0333-46E7-812D-6A575F2CD757}" type="presParOf" srcId="{6915281D-A54B-4752-B74B-F33382EFF7CE}" destId="{2B9B111D-B966-4B32-A1F7-3C947265471F}" srcOrd="0" destOrd="0" presId="urn:microsoft.com/office/officeart/2008/layout/HorizontalMultiLevelHierarchy"/>
    <dgm:cxn modelId="{0609DB89-8F3E-4098-9459-4E880AB3CCD6}" type="presParOf" srcId="{2B9B111D-B966-4B32-A1F7-3C947265471F}" destId="{E99069D3-2270-4EDD-907D-DE8585A4D994}" srcOrd="0" destOrd="0" presId="urn:microsoft.com/office/officeart/2008/layout/HorizontalMultiLevelHierarchy"/>
    <dgm:cxn modelId="{92888339-8454-4AB1-BE0D-01BF5530A9E0}" type="presParOf" srcId="{6915281D-A54B-4752-B74B-F33382EFF7CE}" destId="{F726524B-FB5A-48A7-A3A1-797AA01919B1}" srcOrd="1" destOrd="0" presId="urn:microsoft.com/office/officeart/2008/layout/HorizontalMultiLevelHierarchy"/>
    <dgm:cxn modelId="{E6C74B10-B318-4FA8-A155-4D43D19BF2B7}" type="presParOf" srcId="{F726524B-FB5A-48A7-A3A1-797AA01919B1}" destId="{6813B471-7AF3-41FE-9850-23CFFBEDDBFD}" srcOrd="0" destOrd="0" presId="urn:microsoft.com/office/officeart/2008/layout/HorizontalMultiLevelHierarchy"/>
    <dgm:cxn modelId="{D88F1E45-09E8-4B5D-80F0-F67758FBAD8D}" type="presParOf" srcId="{F726524B-FB5A-48A7-A3A1-797AA01919B1}" destId="{F120253E-B2AD-4A2B-A369-2925F05C823E}" srcOrd="1" destOrd="0" presId="urn:microsoft.com/office/officeart/2008/layout/HorizontalMultiLevelHierarchy"/>
    <dgm:cxn modelId="{41AB6645-02CF-4A48-9C48-31F1982978E0}" type="presParOf" srcId="{F120253E-B2AD-4A2B-A369-2925F05C823E}" destId="{D1D6D49D-2CC5-4DEC-8C77-AA972840041F}" srcOrd="0" destOrd="0" presId="urn:microsoft.com/office/officeart/2008/layout/HorizontalMultiLevelHierarchy"/>
    <dgm:cxn modelId="{05B474A6-B556-4E0F-B4F2-F60D23CF81FE}" type="presParOf" srcId="{D1D6D49D-2CC5-4DEC-8C77-AA972840041F}" destId="{193424BA-5B32-4837-81C8-6DC3D3CC275D}" srcOrd="0" destOrd="0" presId="urn:microsoft.com/office/officeart/2008/layout/HorizontalMultiLevelHierarchy"/>
    <dgm:cxn modelId="{0E200478-2C6C-47E5-A02B-AC4F74965D78}" type="presParOf" srcId="{F120253E-B2AD-4A2B-A369-2925F05C823E}" destId="{8D301B14-2BB6-4BFA-9CD5-A59AA652299C}" srcOrd="1" destOrd="0" presId="urn:microsoft.com/office/officeart/2008/layout/HorizontalMultiLevelHierarchy"/>
    <dgm:cxn modelId="{63A59561-5053-476C-AFB7-9EBD85966284}" type="presParOf" srcId="{8D301B14-2BB6-4BFA-9CD5-A59AA652299C}" destId="{BBEF478B-BC4E-4F50-B380-26B1ABBC66F6}" srcOrd="0" destOrd="0" presId="urn:microsoft.com/office/officeart/2008/layout/HorizontalMultiLevelHierarchy"/>
    <dgm:cxn modelId="{30C111A6-9412-4D80-91D8-6B7E6E89A2E9}" type="presParOf" srcId="{8D301B14-2BB6-4BFA-9CD5-A59AA652299C}" destId="{36517B0E-92EE-401A-80A1-72FCC87D7BF9}" srcOrd="1" destOrd="0" presId="urn:microsoft.com/office/officeart/2008/layout/HorizontalMultiLevelHierarchy"/>
    <dgm:cxn modelId="{6F47D9EC-1AE8-47D4-AD0D-64A4B90E5426}" type="presParOf" srcId="{36517B0E-92EE-401A-80A1-72FCC87D7BF9}" destId="{9A49F756-C450-457F-B7D7-B75DD7779448}" srcOrd="0" destOrd="0" presId="urn:microsoft.com/office/officeart/2008/layout/HorizontalMultiLevelHierarchy"/>
    <dgm:cxn modelId="{874BC2DC-F89B-48B4-8982-CACEEF8A7822}" type="presParOf" srcId="{9A49F756-C450-457F-B7D7-B75DD7779448}" destId="{53139471-3D96-4132-A850-85A7F2587E63}" srcOrd="0" destOrd="0" presId="urn:microsoft.com/office/officeart/2008/layout/HorizontalMultiLevelHierarchy"/>
    <dgm:cxn modelId="{3EAFF212-4894-4299-82EB-D959EBC5F0D7}" type="presParOf" srcId="{36517B0E-92EE-401A-80A1-72FCC87D7BF9}" destId="{8F6C1295-6FDF-4F85-AC1B-C3F0FD65FD72}" srcOrd="1" destOrd="0" presId="urn:microsoft.com/office/officeart/2008/layout/HorizontalMultiLevelHierarchy"/>
    <dgm:cxn modelId="{5E9B4F24-F2E4-4512-912C-660656CB6D4B}" type="presParOf" srcId="{8F6C1295-6FDF-4F85-AC1B-C3F0FD65FD72}" destId="{24F35F34-4E58-4823-8DF5-9F6269396B24}" srcOrd="0" destOrd="0" presId="urn:microsoft.com/office/officeart/2008/layout/HorizontalMultiLevelHierarchy"/>
    <dgm:cxn modelId="{F1558E83-1180-42A7-B1B4-3368B486D528}" type="presParOf" srcId="{8F6C1295-6FDF-4F85-AC1B-C3F0FD65FD72}" destId="{28EEDCAD-F2F0-46FD-8164-AEA2A9EDFB4D}" srcOrd="1" destOrd="0" presId="urn:microsoft.com/office/officeart/2008/layout/HorizontalMultiLevelHierarchy"/>
    <dgm:cxn modelId="{31FDB38E-711F-4DAC-8655-E77B984A939B}" type="presParOf" srcId="{28EEDCAD-F2F0-46FD-8164-AEA2A9EDFB4D}" destId="{BFCDF16C-AB67-4298-9645-F6AF8414C52C}" srcOrd="0" destOrd="0" presId="urn:microsoft.com/office/officeart/2008/layout/HorizontalMultiLevelHierarchy"/>
    <dgm:cxn modelId="{D95A11E0-E820-4A82-9138-3FC0CADF3E1D}" type="presParOf" srcId="{BFCDF16C-AB67-4298-9645-F6AF8414C52C}" destId="{C620854C-0680-4254-9E0D-B241536B79EE}" srcOrd="0" destOrd="0" presId="urn:microsoft.com/office/officeart/2008/layout/HorizontalMultiLevelHierarchy"/>
    <dgm:cxn modelId="{577D1BBE-2744-47C6-A461-658430C8AA81}" type="presParOf" srcId="{28EEDCAD-F2F0-46FD-8164-AEA2A9EDFB4D}" destId="{B11D0718-2699-4A00-9AA9-44AD11D5A214}" srcOrd="1" destOrd="0" presId="urn:microsoft.com/office/officeart/2008/layout/HorizontalMultiLevelHierarchy"/>
    <dgm:cxn modelId="{4C944EEB-D71D-4F51-88BE-B87BE228CDE5}" type="presParOf" srcId="{B11D0718-2699-4A00-9AA9-44AD11D5A214}" destId="{7E90FAD1-CBAB-4027-A917-0B17A5C59CD9}" srcOrd="0" destOrd="0" presId="urn:microsoft.com/office/officeart/2008/layout/HorizontalMultiLevelHierarchy"/>
    <dgm:cxn modelId="{C5E3014A-9DB4-4E1F-8E64-6F5DB7BD27C8}" type="presParOf" srcId="{B11D0718-2699-4A00-9AA9-44AD11D5A214}" destId="{9D3604B7-F13B-41E6-AB6D-9093387D3907}" srcOrd="1" destOrd="0" presId="urn:microsoft.com/office/officeart/2008/layout/HorizontalMultiLevelHierarchy"/>
    <dgm:cxn modelId="{F152CDCA-A9B2-4F09-8C6A-C337A7A22630}" type="presParOf" srcId="{6915281D-A54B-4752-B74B-F33382EFF7CE}" destId="{28637CF8-6A4F-4825-B227-606A7AB6E2B6}" srcOrd="2" destOrd="0" presId="urn:microsoft.com/office/officeart/2008/layout/HorizontalMultiLevelHierarchy"/>
    <dgm:cxn modelId="{527E3A67-7669-4B99-A9AC-B3DC8BB10376}" type="presParOf" srcId="{28637CF8-6A4F-4825-B227-606A7AB6E2B6}" destId="{E1465158-7166-4504-84CB-27B9A91B4B33}" srcOrd="0" destOrd="0" presId="urn:microsoft.com/office/officeart/2008/layout/HorizontalMultiLevelHierarchy"/>
    <dgm:cxn modelId="{D3FDE28E-1A46-4507-9BA3-48B107DC5401}" type="presParOf" srcId="{6915281D-A54B-4752-B74B-F33382EFF7CE}" destId="{AF35812F-3AD2-4B3A-8527-08E72535FB0D}" srcOrd="3" destOrd="0" presId="urn:microsoft.com/office/officeart/2008/layout/HorizontalMultiLevelHierarchy"/>
    <dgm:cxn modelId="{792569F6-6BE3-4BCD-97C9-C945446E6553}" type="presParOf" srcId="{AF35812F-3AD2-4B3A-8527-08E72535FB0D}" destId="{A77CF0E3-CDB2-46B9-8CF3-1B50300174AF}" srcOrd="0" destOrd="0" presId="urn:microsoft.com/office/officeart/2008/layout/HorizontalMultiLevelHierarchy"/>
    <dgm:cxn modelId="{82FE4A6B-7E6A-445F-9870-8FF8A9BDBC38}" type="presParOf" srcId="{AF35812F-3AD2-4B3A-8527-08E72535FB0D}" destId="{05C5748C-FFAD-41DE-8EF2-E0326DAB1EF4}" srcOrd="1" destOrd="0" presId="urn:microsoft.com/office/officeart/2008/layout/HorizontalMultiLevelHierarchy"/>
    <dgm:cxn modelId="{664AABCB-35D3-4D89-80CD-85A627EFBA33}" type="presParOf" srcId="{6915281D-A54B-4752-B74B-F33382EFF7CE}" destId="{FAA3C032-F3FD-49B1-ADED-E8CAA7E0F1BD}" srcOrd="4" destOrd="0" presId="urn:microsoft.com/office/officeart/2008/layout/HorizontalMultiLevelHierarchy"/>
    <dgm:cxn modelId="{FED1A047-BDAD-447A-9610-A0F4C4CB80B4}" type="presParOf" srcId="{FAA3C032-F3FD-49B1-ADED-E8CAA7E0F1BD}" destId="{F7C8D659-0B8B-4427-93F2-30E512A84669}" srcOrd="0" destOrd="0" presId="urn:microsoft.com/office/officeart/2008/layout/HorizontalMultiLevelHierarchy"/>
    <dgm:cxn modelId="{B6701500-7052-4EE3-AB2C-FCC6D2555A25}" type="presParOf" srcId="{6915281D-A54B-4752-B74B-F33382EFF7CE}" destId="{31689663-7919-41F6-9131-6E814631A5E5}" srcOrd="5" destOrd="0" presId="urn:microsoft.com/office/officeart/2008/layout/HorizontalMultiLevelHierarchy"/>
    <dgm:cxn modelId="{4939E636-2AE4-4F22-9AFE-0E761DA4CE6F}" type="presParOf" srcId="{31689663-7919-41F6-9131-6E814631A5E5}" destId="{89421E44-FC22-409C-A8E2-ADB0B7D51FE6}" srcOrd="0" destOrd="0" presId="urn:microsoft.com/office/officeart/2008/layout/HorizontalMultiLevelHierarchy"/>
    <dgm:cxn modelId="{AC3B501F-057E-4136-BA7D-5FA346477E3C}" type="presParOf" srcId="{31689663-7919-41F6-9131-6E814631A5E5}" destId="{14FCBE36-CE46-4A73-994E-B7C27F2EA667}" srcOrd="1" destOrd="0" presId="urn:microsoft.com/office/officeart/2008/layout/HorizontalMultiLevelHierarchy"/>
    <dgm:cxn modelId="{FA573B6B-50A2-4542-B255-67E5A91D89D0}" type="presParOf" srcId="{0C23580B-3C11-4F84-9056-3717906A8ADB}" destId="{1AC3481D-88C0-47AF-A43B-6FE81EB3E689}" srcOrd="2" destOrd="0" presId="urn:microsoft.com/office/officeart/2008/layout/HorizontalMultiLevelHierarchy"/>
    <dgm:cxn modelId="{5CBA17D1-488D-4D0A-86C4-FDD76BE1B893}" type="presParOf" srcId="{1AC3481D-88C0-47AF-A43B-6FE81EB3E689}" destId="{F1331983-71A4-43BA-A97C-E27408F57BAB}" srcOrd="0" destOrd="0" presId="urn:microsoft.com/office/officeart/2008/layout/HorizontalMultiLevelHierarchy"/>
    <dgm:cxn modelId="{2EDE080D-1F55-4F91-BE16-1390B54362BF}" type="presParOf" srcId="{0C23580B-3C11-4F84-9056-3717906A8ADB}" destId="{9AA814B1-DCAA-4483-B54E-8423914098E7}" srcOrd="3" destOrd="0" presId="urn:microsoft.com/office/officeart/2008/layout/HorizontalMultiLevelHierarchy"/>
    <dgm:cxn modelId="{BADC4FE8-61A2-4BD3-991F-97D6044DBCBC}" type="presParOf" srcId="{9AA814B1-DCAA-4483-B54E-8423914098E7}" destId="{EA2DCB5E-1FAB-4E7A-9D2E-D34BD979004A}" srcOrd="0" destOrd="0" presId="urn:microsoft.com/office/officeart/2008/layout/HorizontalMultiLevelHierarchy"/>
    <dgm:cxn modelId="{1F70EA74-138E-4FDF-85BC-A4EF2DFAF85F}" type="presParOf" srcId="{9AA814B1-DCAA-4483-B54E-8423914098E7}" destId="{A94D483D-ACFC-4858-A01E-2083F0FB0E24}" srcOrd="1" destOrd="0" presId="urn:microsoft.com/office/officeart/2008/layout/HorizontalMultiLevelHierarchy"/>
    <dgm:cxn modelId="{0309C187-DA7A-495B-ABC5-53C00F475E3D}" type="presParOf" srcId="{A94D483D-ACFC-4858-A01E-2083F0FB0E24}" destId="{27C7AF04-4E5D-4DF3-97F7-FC6E91256CEB}" srcOrd="0" destOrd="0" presId="urn:microsoft.com/office/officeart/2008/layout/HorizontalMultiLevelHierarchy"/>
    <dgm:cxn modelId="{D717AAB5-7077-46ED-8EFD-0B0428DF96FB}" type="presParOf" srcId="{27C7AF04-4E5D-4DF3-97F7-FC6E91256CEB}" destId="{B8E4AC07-E8DD-495D-97CA-F9FA6D155CAF}" srcOrd="0" destOrd="0" presId="urn:microsoft.com/office/officeart/2008/layout/HorizontalMultiLevelHierarchy"/>
    <dgm:cxn modelId="{74FBECAA-1C7E-4FCF-8D02-A98951D3E6D8}" type="presParOf" srcId="{A94D483D-ACFC-4858-A01E-2083F0FB0E24}" destId="{CBA1A373-9068-4428-ACC3-3C90FE470087}" srcOrd="1" destOrd="0" presId="urn:microsoft.com/office/officeart/2008/layout/HorizontalMultiLevelHierarchy"/>
    <dgm:cxn modelId="{444499B5-5611-4F29-9605-D430B209DEE4}" type="presParOf" srcId="{CBA1A373-9068-4428-ACC3-3C90FE470087}" destId="{644E9481-F6B1-409D-93C4-61F094C0ADBA}" srcOrd="0" destOrd="0" presId="urn:microsoft.com/office/officeart/2008/layout/HorizontalMultiLevelHierarchy"/>
    <dgm:cxn modelId="{2729A4E2-0B92-4F21-9E3F-2C67C72C55A1}" type="presParOf" srcId="{CBA1A373-9068-4428-ACC3-3C90FE470087}" destId="{29E2B205-0065-477B-B9C7-5AA6A5054354}" srcOrd="1" destOrd="0" presId="urn:microsoft.com/office/officeart/2008/layout/HorizontalMultiLevelHierarchy"/>
    <dgm:cxn modelId="{0172861A-AC53-4B2B-A7FD-A09B0B481142}" type="presParOf" srcId="{A94D483D-ACFC-4858-A01E-2083F0FB0E24}" destId="{0844FADA-3D29-415E-873E-A7DD7D2E2D2A}" srcOrd="2" destOrd="0" presId="urn:microsoft.com/office/officeart/2008/layout/HorizontalMultiLevelHierarchy"/>
    <dgm:cxn modelId="{4AB944AF-3ABD-4D56-AA8D-4B9D461F49B3}" type="presParOf" srcId="{0844FADA-3D29-415E-873E-A7DD7D2E2D2A}" destId="{352416F2-D077-45AC-A085-BA90DA031FF3}" srcOrd="0" destOrd="0" presId="urn:microsoft.com/office/officeart/2008/layout/HorizontalMultiLevelHierarchy"/>
    <dgm:cxn modelId="{0A5F9677-FE5C-4699-AB0D-EE51AA9F4F4D}" type="presParOf" srcId="{A94D483D-ACFC-4858-A01E-2083F0FB0E24}" destId="{304C57F3-E176-4E09-8560-84F26AF2E08D}" srcOrd="3" destOrd="0" presId="urn:microsoft.com/office/officeart/2008/layout/HorizontalMultiLevelHierarchy"/>
    <dgm:cxn modelId="{6AA2C7D3-E19A-4F9D-85C9-8CE1B459E9F4}" type="presParOf" srcId="{304C57F3-E176-4E09-8560-84F26AF2E08D}" destId="{E69B3D0F-72A0-4F38-97CB-895267218C74}" srcOrd="0" destOrd="0" presId="urn:microsoft.com/office/officeart/2008/layout/HorizontalMultiLevelHierarchy"/>
    <dgm:cxn modelId="{41AE4831-9F61-46EE-9DC7-CCD7A9D1BC47}" type="presParOf" srcId="{304C57F3-E176-4E09-8560-84F26AF2E08D}" destId="{F6C76009-BA5B-4EDD-89E9-C6A5BD9C98CF}" srcOrd="1" destOrd="0" presId="urn:microsoft.com/office/officeart/2008/layout/HorizontalMultiLevelHierarchy"/>
    <dgm:cxn modelId="{DED695D8-5587-4359-9CBC-171B6D570CA3}" type="presParOf" srcId="{A94D483D-ACFC-4858-A01E-2083F0FB0E24}" destId="{C03C70A3-4185-46FD-92FC-276A3CF6F53C}" srcOrd="4" destOrd="0" presId="urn:microsoft.com/office/officeart/2008/layout/HorizontalMultiLevelHierarchy"/>
    <dgm:cxn modelId="{D0AEF84D-F3B6-469F-AC5C-2D7739043E61}" type="presParOf" srcId="{C03C70A3-4185-46FD-92FC-276A3CF6F53C}" destId="{72D95857-BF35-4E83-A4A3-FE3144CB70D9}" srcOrd="0" destOrd="0" presId="urn:microsoft.com/office/officeart/2008/layout/HorizontalMultiLevelHierarchy"/>
    <dgm:cxn modelId="{A462FFE0-3C3D-41C8-8540-28F3D386DDE4}" type="presParOf" srcId="{A94D483D-ACFC-4858-A01E-2083F0FB0E24}" destId="{238C9F33-8C7F-4268-9496-AD8D7BBD1D01}" srcOrd="5" destOrd="0" presId="urn:microsoft.com/office/officeart/2008/layout/HorizontalMultiLevelHierarchy"/>
    <dgm:cxn modelId="{182054DB-90BD-412E-9351-05B613C1D0A6}" type="presParOf" srcId="{238C9F33-8C7F-4268-9496-AD8D7BBD1D01}" destId="{96780BA9-84BB-441C-B14B-B55DD853AE94}" srcOrd="0" destOrd="0" presId="urn:microsoft.com/office/officeart/2008/layout/HorizontalMultiLevelHierarchy"/>
    <dgm:cxn modelId="{2820993A-08AA-47DB-B310-614B541F3B21}" type="presParOf" srcId="{238C9F33-8C7F-4268-9496-AD8D7BBD1D01}" destId="{A9B9001C-8C63-43B8-AE41-8F78E56642D8}" srcOrd="1" destOrd="0" presId="urn:microsoft.com/office/officeart/2008/layout/HorizontalMultiLevelHierarchy"/>
    <dgm:cxn modelId="{12A31694-05CF-4083-94AE-D708408E9853}" type="presParOf" srcId="{A94D483D-ACFC-4858-A01E-2083F0FB0E24}" destId="{A20BD1B7-B035-42B6-BB93-3FA4D3D952AC}" srcOrd="6" destOrd="0" presId="urn:microsoft.com/office/officeart/2008/layout/HorizontalMultiLevelHierarchy"/>
    <dgm:cxn modelId="{3E41C081-B264-461D-8195-38CB5B2278D3}" type="presParOf" srcId="{A20BD1B7-B035-42B6-BB93-3FA4D3D952AC}" destId="{2AFB5E5C-526F-4E0F-A43A-DEA921F07722}" srcOrd="0" destOrd="0" presId="urn:microsoft.com/office/officeart/2008/layout/HorizontalMultiLevelHierarchy"/>
    <dgm:cxn modelId="{F374F277-7001-4B1A-ACD8-E25D21B4B57E}" type="presParOf" srcId="{A94D483D-ACFC-4858-A01E-2083F0FB0E24}" destId="{3019F40B-D393-4534-B40C-7DBA7E047A06}" srcOrd="7" destOrd="0" presId="urn:microsoft.com/office/officeart/2008/layout/HorizontalMultiLevelHierarchy"/>
    <dgm:cxn modelId="{7AB5ED19-9A9C-442D-8CFD-D1C4ACA95869}" type="presParOf" srcId="{3019F40B-D393-4534-B40C-7DBA7E047A06}" destId="{2D5B06D3-5CF3-4E48-99CF-0F54ABA5F5C8}" srcOrd="0" destOrd="0" presId="urn:microsoft.com/office/officeart/2008/layout/HorizontalMultiLevelHierarchy"/>
    <dgm:cxn modelId="{CCB39972-FF1D-465C-A3C5-D1C090EBA54C}" type="presParOf" srcId="{3019F40B-D393-4534-B40C-7DBA7E047A06}" destId="{3E227A3B-8855-4A2D-8698-6C83DDA568F2}" srcOrd="1" destOrd="0" presId="urn:microsoft.com/office/officeart/2008/layout/HorizontalMultiLevelHierarchy"/>
    <dgm:cxn modelId="{66FE17BF-1E62-4559-879A-A9CB7C1C6698}" type="presParOf" srcId="{A94D483D-ACFC-4858-A01E-2083F0FB0E24}" destId="{5E9D508F-C3EB-44A9-944A-A9798B54F4F1}" srcOrd="8" destOrd="0" presId="urn:microsoft.com/office/officeart/2008/layout/HorizontalMultiLevelHierarchy"/>
    <dgm:cxn modelId="{37039F87-0CB6-46CE-80DB-00BD65FA9C14}" type="presParOf" srcId="{5E9D508F-C3EB-44A9-944A-A9798B54F4F1}" destId="{7D4A91D7-55DC-4678-8F23-CCE1EBF8138F}" srcOrd="0" destOrd="0" presId="urn:microsoft.com/office/officeart/2008/layout/HorizontalMultiLevelHierarchy"/>
    <dgm:cxn modelId="{17E9C705-96EC-47D1-B53F-E1568BCDFD76}" type="presParOf" srcId="{A94D483D-ACFC-4858-A01E-2083F0FB0E24}" destId="{4D73E311-C621-4A08-9FD5-41FF184793AF}" srcOrd="9" destOrd="0" presId="urn:microsoft.com/office/officeart/2008/layout/HorizontalMultiLevelHierarchy"/>
    <dgm:cxn modelId="{7D2E475C-4C6A-4936-BA04-FAF7B372CAAE}" type="presParOf" srcId="{4D73E311-C621-4A08-9FD5-41FF184793AF}" destId="{E8A5B79F-BE80-4B79-B687-7EF425C4CFBD}" srcOrd="0" destOrd="0" presId="urn:microsoft.com/office/officeart/2008/layout/HorizontalMultiLevelHierarchy"/>
    <dgm:cxn modelId="{252A7359-41B8-4C0D-A876-B4D9D6CB35AC}" type="presParOf" srcId="{4D73E311-C621-4A08-9FD5-41FF184793AF}" destId="{A71E9E69-F306-4E79-A25B-2860A06CA3BA}" srcOrd="1" destOrd="0" presId="urn:microsoft.com/office/officeart/2008/layout/HorizontalMultiLevelHierarchy"/>
    <dgm:cxn modelId="{919B2A4B-63FE-4DB8-B746-BF1DDF011620}" type="presParOf" srcId="{A94D483D-ACFC-4858-A01E-2083F0FB0E24}" destId="{CCCEBC0D-FB61-46B7-B30C-80CD571274D4}" srcOrd="10" destOrd="0" presId="urn:microsoft.com/office/officeart/2008/layout/HorizontalMultiLevelHierarchy"/>
    <dgm:cxn modelId="{1DB7A410-E6E9-4E11-A753-500B2A46AE51}" type="presParOf" srcId="{CCCEBC0D-FB61-46B7-B30C-80CD571274D4}" destId="{3F9906CF-4BF3-4D93-871F-0858458324F4}" srcOrd="0" destOrd="0" presId="urn:microsoft.com/office/officeart/2008/layout/HorizontalMultiLevelHierarchy"/>
    <dgm:cxn modelId="{62626B09-03E8-47D8-B07C-ADC46293C2A3}" type="presParOf" srcId="{A94D483D-ACFC-4858-A01E-2083F0FB0E24}" destId="{8EEA90CB-90DB-45E4-8747-516D147D5B7E}" srcOrd="11" destOrd="0" presId="urn:microsoft.com/office/officeart/2008/layout/HorizontalMultiLevelHierarchy"/>
    <dgm:cxn modelId="{5836F871-3B15-4740-8909-6FBCAFE6239E}" type="presParOf" srcId="{8EEA90CB-90DB-45E4-8747-516D147D5B7E}" destId="{C52F6311-6DC4-4C43-AB54-549E97683DF2}" srcOrd="0" destOrd="0" presId="urn:microsoft.com/office/officeart/2008/layout/HorizontalMultiLevelHierarchy"/>
    <dgm:cxn modelId="{FA5DC9DD-F176-4205-9B7B-C78E10B638D7}" type="presParOf" srcId="{8EEA90CB-90DB-45E4-8747-516D147D5B7E}" destId="{06051CCE-EE51-4E0E-84E4-22D416B9C242}" srcOrd="1" destOrd="0" presId="urn:microsoft.com/office/officeart/2008/layout/HorizontalMultiLevelHierarchy"/>
    <dgm:cxn modelId="{A5F33EFC-A95F-41B9-8F12-9ABBED5EB2F8}" type="presParOf" srcId="{A94D483D-ACFC-4858-A01E-2083F0FB0E24}" destId="{9A01DBAD-E6F7-4DF3-AB64-B84199D47E22}" srcOrd="12" destOrd="0" presId="urn:microsoft.com/office/officeart/2008/layout/HorizontalMultiLevelHierarchy"/>
    <dgm:cxn modelId="{69F600D4-6A3C-4787-8103-B023BA8FCEF3}" type="presParOf" srcId="{9A01DBAD-E6F7-4DF3-AB64-B84199D47E22}" destId="{D4FF1868-3777-484B-BEC4-3AA246EF17ED}" srcOrd="0" destOrd="0" presId="urn:microsoft.com/office/officeart/2008/layout/HorizontalMultiLevelHierarchy"/>
    <dgm:cxn modelId="{6BF72626-A2DD-412F-ACBC-3D4BE8565399}" type="presParOf" srcId="{A94D483D-ACFC-4858-A01E-2083F0FB0E24}" destId="{7C1257B5-3E6E-490A-98EB-7B6CB17F6FB2}" srcOrd="13" destOrd="0" presId="urn:microsoft.com/office/officeart/2008/layout/HorizontalMultiLevelHierarchy"/>
    <dgm:cxn modelId="{2DAF6EF8-4BC4-4D68-B74D-735630FAFC09}" type="presParOf" srcId="{7C1257B5-3E6E-490A-98EB-7B6CB17F6FB2}" destId="{B543DE40-54E7-4116-B3E4-3CE47608EE21}" srcOrd="0" destOrd="0" presId="urn:microsoft.com/office/officeart/2008/layout/HorizontalMultiLevelHierarchy"/>
    <dgm:cxn modelId="{ECE5D04B-5076-472A-9754-720677428022}" type="presParOf" srcId="{7C1257B5-3E6E-490A-98EB-7B6CB17F6FB2}" destId="{106B35D8-2129-479B-91F5-86F3076F83B7}" srcOrd="1" destOrd="0" presId="urn:microsoft.com/office/officeart/2008/layout/HorizontalMultiLevelHierarchy"/>
    <dgm:cxn modelId="{4C0D450A-4535-48A9-B8B4-3E7CBA78844C}" type="presParOf" srcId="{0C23580B-3C11-4F84-9056-3717906A8ADB}" destId="{C6F7B1FB-14B3-42B0-B0F2-E7B9D53A2EB9}" srcOrd="4" destOrd="0" presId="urn:microsoft.com/office/officeart/2008/layout/HorizontalMultiLevelHierarchy"/>
    <dgm:cxn modelId="{B0D145E1-DF8A-4EEF-8371-31DDD820E85F}" type="presParOf" srcId="{C6F7B1FB-14B3-42B0-B0F2-E7B9D53A2EB9}" destId="{D4838D04-68D1-4DC8-9714-65EE29626491}" srcOrd="0" destOrd="0" presId="urn:microsoft.com/office/officeart/2008/layout/HorizontalMultiLevelHierarchy"/>
    <dgm:cxn modelId="{DA3C3E66-02F4-4060-AF08-A8A60FE5195D}" type="presParOf" srcId="{0C23580B-3C11-4F84-9056-3717906A8ADB}" destId="{EB357D18-BC2A-45B4-AB98-E08EC060A9C2}" srcOrd="5" destOrd="0" presId="urn:microsoft.com/office/officeart/2008/layout/HorizontalMultiLevelHierarchy"/>
    <dgm:cxn modelId="{CA55FDA5-5E43-4C00-B0B9-557FF4967811}" type="presParOf" srcId="{EB357D18-BC2A-45B4-AB98-E08EC060A9C2}" destId="{C544BFF8-D4DF-454D-A759-CCB180EC5FBD}" srcOrd="0" destOrd="0" presId="urn:microsoft.com/office/officeart/2008/layout/HorizontalMultiLevelHierarchy"/>
    <dgm:cxn modelId="{273C61C1-73BA-4B65-B46B-2870B7C4853F}" type="presParOf" srcId="{EB357D18-BC2A-45B4-AB98-E08EC060A9C2}" destId="{CC1ECFB1-B24F-4BA2-A367-D16590294A13}" srcOrd="1" destOrd="0" presId="urn:microsoft.com/office/officeart/2008/layout/HorizontalMultiLevelHierarchy"/>
    <dgm:cxn modelId="{9EE1B85A-1863-4382-A4E3-998518730E78}" type="presParOf" srcId="{CC1ECFB1-B24F-4BA2-A367-D16590294A13}" destId="{C863B511-BF75-4E48-BCB9-E13122DCB6B5}" srcOrd="0" destOrd="0" presId="urn:microsoft.com/office/officeart/2008/layout/HorizontalMultiLevelHierarchy"/>
    <dgm:cxn modelId="{94498BE0-A936-4B08-A3E6-B260AF27BB47}" type="presParOf" srcId="{C863B511-BF75-4E48-BCB9-E13122DCB6B5}" destId="{2BE11366-A636-4E2C-963C-3AB5421E83E5}" srcOrd="0" destOrd="0" presId="urn:microsoft.com/office/officeart/2008/layout/HorizontalMultiLevelHierarchy"/>
    <dgm:cxn modelId="{06B5416D-82B8-4680-AD4C-D942B0DF984C}" type="presParOf" srcId="{CC1ECFB1-B24F-4BA2-A367-D16590294A13}" destId="{D0C34C9E-2BED-4BED-8155-F7E04D81CAB9}" srcOrd="1" destOrd="0" presId="urn:microsoft.com/office/officeart/2008/layout/HorizontalMultiLevelHierarchy"/>
    <dgm:cxn modelId="{FFED1FFA-6D9E-4B5A-A189-17E90CF8E33C}" type="presParOf" srcId="{D0C34C9E-2BED-4BED-8155-F7E04D81CAB9}" destId="{93FD5065-3861-4888-BAA4-DF0731E37655}" srcOrd="0" destOrd="0" presId="urn:microsoft.com/office/officeart/2008/layout/HorizontalMultiLevelHierarchy"/>
    <dgm:cxn modelId="{71C9A389-CB8B-40F6-9FA5-B77DA29DE974}" type="presParOf" srcId="{D0C34C9E-2BED-4BED-8155-F7E04D81CAB9}" destId="{454829CD-8F8A-4B61-8468-20B7F1208A2F}" srcOrd="1" destOrd="0" presId="urn:microsoft.com/office/officeart/2008/layout/HorizontalMultiLevelHierarchy"/>
    <dgm:cxn modelId="{58555807-428E-4401-8831-AD6467047ECD}" type="presParOf" srcId="{CC1ECFB1-B24F-4BA2-A367-D16590294A13}" destId="{79835D21-4954-485C-A3C2-E885A43012E8}" srcOrd="2" destOrd="0" presId="urn:microsoft.com/office/officeart/2008/layout/HorizontalMultiLevelHierarchy"/>
    <dgm:cxn modelId="{A262661A-4434-4AF5-BB90-1D7490E86FF9}" type="presParOf" srcId="{79835D21-4954-485C-A3C2-E885A43012E8}" destId="{088246B4-4510-4467-8E4E-3DEF3DE7817B}" srcOrd="0" destOrd="0" presId="urn:microsoft.com/office/officeart/2008/layout/HorizontalMultiLevelHierarchy"/>
    <dgm:cxn modelId="{4734E1B6-4FF4-4F8F-873D-A0DF1AECDE9A}" type="presParOf" srcId="{CC1ECFB1-B24F-4BA2-A367-D16590294A13}" destId="{1238C48A-9C96-4772-AB43-CFD6A4579BE4}" srcOrd="3" destOrd="0" presId="urn:microsoft.com/office/officeart/2008/layout/HorizontalMultiLevelHierarchy"/>
    <dgm:cxn modelId="{AA92BB46-1320-4D0C-BBC3-362FEF0F50D0}" type="presParOf" srcId="{1238C48A-9C96-4772-AB43-CFD6A4579BE4}" destId="{76DBC0DF-A1A5-452A-B484-65F487C16B0B}" srcOrd="0" destOrd="0" presId="urn:microsoft.com/office/officeart/2008/layout/HorizontalMultiLevelHierarchy"/>
    <dgm:cxn modelId="{E2F9D99C-D6A1-4708-9107-EFEA9589D0FD}" type="presParOf" srcId="{1238C48A-9C96-4772-AB43-CFD6A4579BE4}" destId="{C0B0069A-9633-48A6-A157-0F2B9F319903}" srcOrd="1" destOrd="0" presId="urn:microsoft.com/office/officeart/2008/layout/HorizontalMultiLevelHierarchy"/>
    <dgm:cxn modelId="{8D087861-05EA-4B9C-9896-30289D856446}" type="presParOf" srcId="{CC1ECFB1-B24F-4BA2-A367-D16590294A13}" destId="{313BEA61-17DE-4FC9-A738-3BF9BA01289F}" srcOrd="4" destOrd="0" presId="urn:microsoft.com/office/officeart/2008/layout/HorizontalMultiLevelHierarchy"/>
    <dgm:cxn modelId="{967C3077-8D37-4877-8AC2-DD0D2157DB61}" type="presParOf" srcId="{313BEA61-17DE-4FC9-A738-3BF9BA01289F}" destId="{F53A9DDA-AED3-4F01-869A-5AE392341636}" srcOrd="0" destOrd="0" presId="urn:microsoft.com/office/officeart/2008/layout/HorizontalMultiLevelHierarchy"/>
    <dgm:cxn modelId="{BC4CF982-973E-47A7-947B-9E3A36333DA9}" type="presParOf" srcId="{CC1ECFB1-B24F-4BA2-A367-D16590294A13}" destId="{1766924A-2DFE-454A-A9CE-F1942D3D7A1E}" srcOrd="5" destOrd="0" presId="urn:microsoft.com/office/officeart/2008/layout/HorizontalMultiLevelHierarchy"/>
    <dgm:cxn modelId="{56C339BC-6C48-43CE-8602-0CB77FD684B2}" type="presParOf" srcId="{1766924A-2DFE-454A-A9CE-F1942D3D7A1E}" destId="{36DB05DC-EFD6-4F74-BCBA-174C39B2D1D5}" srcOrd="0" destOrd="0" presId="urn:microsoft.com/office/officeart/2008/layout/HorizontalMultiLevelHierarchy"/>
    <dgm:cxn modelId="{68DAFBE1-E8F8-4416-8E1A-43FEEDBB86BF}" type="presParOf" srcId="{1766924A-2DFE-454A-A9CE-F1942D3D7A1E}" destId="{C09B32AB-584E-478A-86B5-E783B1630FBD}" srcOrd="1" destOrd="0" presId="urn:microsoft.com/office/officeart/2008/layout/HorizontalMultiLevelHierarchy"/>
    <dgm:cxn modelId="{E8993B9B-9F1B-40B6-AA85-2C861D1B21F9}" type="presParOf" srcId="{0C23580B-3C11-4F84-9056-3717906A8ADB}" destId="{B29F2C9C-100D-436B-AF0E-BC1606B316D3}" srcOrd="6" destOrd="0" presId="urn:microsoft.com/office/officeart/2008/layout/HorizontalMultiLevelHierarchy"/>
    <dgm:cxn modelId="{B6FAA1D4-4ECB-43E1-83CD-D9A3470181F1}" type="presParOf" srcId="{B29F2C9C-100D-436B-AF0E-BC1606B316D3}" destId="{22AF51C3-2A56-4E89-9350-92592BC02B36}" srcOrd="0" destOrd="0" presId="urn:microsoft.com/office/officeart/2008/layout/HorizontalMultiLevelHierarchy"/>
    <dgm:cxn modelId="{BB7A6875-3B5E-4134-AF1F-6147C06AD7FC}" type="presParOf" srcId="{0C23580B-3C11-4F84-9056-3717906A8ADB}" destId="{747D638F-65D6-4989-9799-CF3B10D5ECA1}" srcOrd="7" destOrd="0" presId="urn:microsoft.com/office/officeart/2008/layout/HorizontalMultiLevelHierarchy"/>
    <dgm:cxn modelId="{F365B736-042D-4612-AC76-C4C21917FD37}" type="presParOf" srcId="{747D638F-65D6-4989-9799-CF3B10D5ECA1}" destId="{34B618A7-87DE-457F-A683-F8C1CF2D337F}" srcOrd="0" destOrd="0" presId="urn:microsoft.com/office/officeart/2008/layout/HorizontalMultiLevelHierarchy"/>
    <dgm:cxn modelId="{683860B6-D8DA-48F2-9692-8B7F3EE250FB}" type="presParOf" srcId="{747D638F-65D6-4989-9799-CF3B10D5ECA1}" destId="{912B91E7-E584-4D79-B4E4-8B495681C2B3}" srcOrd="1" destOrd="0" presId="urn:microsoft.com/office/officeart/2008/layout/HorizontalMultiLevelHierarchy"/>
    <dgm:cxn modelId="{7DF4FD91-EF02-4F15-B2F4-CF0F4C6EF46D}" type="presParOf" srcId="{912B91E7-E584-4D79-B4E4-8B495681C2B3}" destId="{226883BA-9DA6-409B-AABE-AD4CCCB9BA46}" srcOrd="0" destOrd="0" presId="urn:microsoft.com/office/officeart/2008/layout/HorizontalMultiLevelHierarchy"/>
    <dgm:cxn modelId="{3ACCE654-1A70-4C6A-9EB1-175039F18C05}" type="presParOf" srcId="{226883BA-9DA6-409B-AABE-AD4CCCB9BA46}" destId="{0A1D338C-BD69-479F-8411-CDB839280E4F}" srcOrd="0" destOrd="0" presId="urn:microsoft.com/office/officeart/2008/layout/HorizontalMultiLevelHierarchy"/>
    <dgm:cxn modelId="{C4D073DD-D940-482C-8C73-81F87BF447DF}" type="presParOf" srcId="{912B91E7-E584-4D79-B4E4-8B495681C2B3}" destId="{02228B28-7CFE-408F-9B01-616847EA931B}" srcOrd="1" destOrd="0" presId="urn:microsoft.com/office/officeart/2008/layout/HorizontalMultiLevelHierarchy"/>
    <dgm:cxn modelId="{DF378673-7D4F-4843-A4D8-5A278EAE3666}" type="presParOf" srcId="{02228B28-7CFE-408F-9B01-616847EA931B}" destId="{102B4D16-AD95-4C2E-8A54-C0D6834A8F2E}" srcOrd="0" destOrd="0" presId="urn:microsoft.com/office/officeart/2008/layout/HorizontalMultiLevelHierarchy"/>
    <dgm:cxn modelId="{8671E201-F275-4109-BFD1-AE743C677369}" type="presParOf" srcId="{02228B28-7CFE-408F-9B01-616847EA931B}" destId="{6EE8F4E9-5EE8-49A9-8A1F-5EF48B0A2307}" srcOrd="1" destOrd="0" presId="urn:microsoft.com/office/officeart/2008/layout/HorizontalMultiLevelHierarchy"/>
    <dgm:cxn modelId="{32F9694A-B8FE-4ABD-BCD4-E594F4EB1B51}" type="presParOf" srcId="{912B91E7-E584-4D79-B4E4-8B495681C2B3}" destId="{6D632CBA-1B7E-4166-BA13-AEDDDF199EA1}" srcOrd="2" destOrd="0" presId="urn:microsoft.com/office/officeart/2008/layout/HorizontalMultiLevelHierarchy"/>
    <dgm:cxn modelId="{97A1E402-F233-4D2D-9E14-BBF6EB6D6AE3}" type="presParOf" srcId="{6D632CBA-1B7E-4166-BA13-AEDDDF199EA1}" destId="{19981626-1D14-4843-B04A-01677C1B8038}" srcOrd="0" destOrd="0" presId="urn:microsoft.com/office/officeart/2008/layout/HorizontalMultiLevelHierarchy"/>
    <dgm:cxn modelId="{E383990A-BB42-4F68-908F-8BCC29D997BD}" type="presParOf" srcId="{912B91E7-E584-4D79-B4E4-8B495681C2B3}" destId="{30B04ED2-1301-477F-A8D3-F013056128BC}" srcOrd="3" destOrd="0" presId="urn:microsoft.com/office/officeart/2008/layout/HorizontalMultiLevelHierarchy"/>
    <dgm:cxn modelId="{A3525B02-FE65-4F86-A79C-E8DAF353380D}" type="presParOf" srcId="{30B04ED2-1301-477F-A8D3-F013056128BC}" destId="{43877F32-043B-43F8-B4C2-DCF115CDC6E4}" srcOrd="0" destOrd="0" presId="urn:microsoft.com/office/officeart/2008/layout/HorizontalMultiLevelHierarchy"/>
    <dgm:cxn modelId="{13FDA405-8451-4202-B9C3-6608979EAD96}" type="presParOf" srcId="{30B04ED2-1301-477F-A8D3-F013056128BC}" destId="{C7F1634D-0E92-4816-8090-47899A7EEABA}" srcOrd="1" destOrd="0" presId="urn:microsoft.com/office/officeart/2008/layout/HorizontalMultiLevelHierarchy"/>
    <dgm:cxn modelId="{DF3B36A8-56E3-4A27-BEC6-C38AC220D92D}" type="presParOf" srcId="{912B91E7-E584-4D79-B4E4-8B495681C2B3}" destId="{1E95A334-0A73-4456-AAB3-6B9BBD6B3634}" srcOrd="4" destOrd="0" presId="urn:microsoft.com/office/officeart/2008/layout/HorizontalMultiLevelHierarchy"/>
    <dgm:cxn modelId="{65AF4F40-1C68-4BDB-9E33-10CAED1221DD}" type="presParOf" srcId="{1E95A334-0A73-4456-AAB3-6B9BBD6B3634}" destId="{174FDEC4-453D-4F20-BFF7-05C1BD17F82F}" srcOrd="0" destOrd="0" presId="urn:microsoft.com/office/officeart/2008/layout/HorizontalMultiLevelHierarchy"/>
    <dgm:cxn modelId="{58AC0A44-83E7-42BB-981C-2777E444E57C}" type="presParOf" srcId="{912B91E7-E584-4D79-B4E4-8B495681C2B3}" destId="{F33EB173-92D4-401B-A442-79EB14E0DE93}" srcOrd="5" destOrd="0" presId="urn:microsoft.com/office/officeart/2008/layout/HorizontalMultiLevelHierarchy"/>
    <dgm:cxn modelId="{20005E8F-253C-473C-B7B1-79E7FFD9AE6D}" type="presParOf" srcId="{F33EB173-92D4-401B-A442-79EB14E0DE93}" destId="{2F1D52C8-7998-4457-9E49-CB84E681D65D}" srcOrd="0" destOrd="0" presId="urn:microsoft.com/office/officeart/2008/layout/HorizontalMultiLevelHierarchy"/>
    <dgm:cxn modelId="{7756FFE9-798E-423B-B3C2-9FE019BAE73F}" type="presParOf" srcId="{F33EB173-92D4-401B-A442-79EB14E0DE93}" destId="{E5CB90A1-93AD-4770-8888-73D9EAAAD7A5}" srcOrd="1" destOrd="0" presId="urn:microsoft.com/office/officeart/2008/layout/HorizontalMultiLevelHierarchy"/>
    <dgm:cxn modelId="{47047C8B-DF6D-43F8-BA79-8239966E4D6B}" type="presParOf" srcId="{0C23580B-3C11-4F84-9056-3717906A8ADB}" destId="{04BB6618-E576-4BF3-9036-C3875C8A37D2}" srcOrd="8" destOrd="0" presId="urn:microsoft.com/office/officeart/2008/layout/HorizontalMultiLevelHierarchy"/>
    <dgm:cxn modelId="{63A050D7-8E4E-4B4F-B266-4AB3ED6BCCFC}" type="presParOf" srcId="{04BB6618-E576-4BF3-9036-C3875C8A37D2}" destId="{753CFA65-77E7-4035-8BC6-93723049008B}" srcOrd="0" destOrd="0" presId="urn:microsoft.com/office/officeart/2008/layout/HorizontalMultiLevelHierarchy"/>
    <dgm:cxn modelId="{5CDBD506-8E5D-42E9-8CFF-53A1486B0960}" type="presParOf" srcId="{0C23580B-3C11-4F84-9056-3717906A8ADB}" destId="{FB4DE250-0DAD-41F3-9458-35E7B29734FB}" srcOrd="9" destOrd="0" presId="urn:microsoft.com/office/officeart/2008/layout/HorizontalMultiLevelHierarchy"/>
    <dgm:cxn modelId="{22EC8571-3241-4C8B-9AB9-FE7C4B32031C}" type="presParOf" srcId="{FB4DE250-0DAD-41F3-9458-35E7B29734FB}" destId="{B10A4FEA-F7DF-45EA-A19C-C1E425FB0354}" srcOrd="0" destOrd="0" presId="urn:microsoft.com/office/officeart/2008/layout/HorizontalMultiLevelHierarchy"/>
    <dgm:cxn modelId="{03CBA8E9-20BE-4F04-A93C-D30F8CB5E248}" type="presParOf" srcId="{FB4DE250-0DAD-41F3-9458-35E7B29734FB}" destId="{8B901879-3972-437F-A64B-662BD5E74475}" srcOrd="1" destOrd="0" presId="urn:microsoft.com/office/officeart/2008/layout/HorizontalMultiLevelHierarchy"/>
    <dgm:cxn modelId="{A7E1266C-7F9D-4882-A426-9E3CE93A9405}" type="presParOf" srcId="{8B901879-3972-437F-A64B-662BD5E74475}" destId="{63C3569C-E16D-460E-A663-4FAA3E624C6F}" srcOrd="0" destOrd="0" presId="urn:microsoft.com/office/officeart/2008/layout/HorizontalMultiLevelHierarchy"/>
    <dgm:cxn modelId="{56ABA807-B321-40CA-8CB3-1A7C0A011866}" type="presParOf" srcId="{63C3569C-E16D-460E-A663-4FAA3E624C6F}" destId="{F93BDE88-7198-4E18-A14D-36FC05137BBB}" srcOrd="0" destOrd="0" presId="urn:microsoft.com/office/officeart/2008/layout/HorizontalMultiLevelHierarchy"/>
    <dgm:cxn modelId="{23F42855-6DD1-44A5-9241-A9EC1BD58DD7}" type="presParOf" srcId="{8B901879-3972-437F-A64B-662BD5E74475}" destId="{3792080F-C0E0-4615-8E4A-C1624C5E347A}" srcOrd="1" destOrd="0" presId="urn:microsoft.com/office/officeart/2008/layout/HorizontalMultiLevelHierarchy"/>
    <dgm:cxn modelId="{C52AA2D5-6B22-4F93-A1EB-C0E42D332A75}" type="presParOf" srcId="{3792080F-C0E0-4615-8E4A-C1624C5E347A}" destId="{A31AC5B3-BA09-4FF0-A00B-58A94A26F17A}" srcOrd="0" destOrd="0" presId="urn:microsoft.com/office/officeart/2008/layout/HorizontalMultiLevelHierarchy"/>
    <dgm:cxn modelId="{52F08306-B04B-4950-9AD0-36BE7B90A568}" type="presParOf" srcId="{3792080F-C0E0-4615-8E4A-C1624C5E347A}" destId="{A3221D1B-B378-4C53-8A4B-A35FCE0E2236}" srcOrd="1" destOrd="0" presId="urn:microsoft.com/office/officeart/2008/layout/HorizontalMultiLevelHierarchy"/>
    <dgm:cxn modelId="{AA219081-889D-42EB-B8B1-24EED3042C00}" type="presParOf" srcId="{8B901879-3972-437F-A64B-662BD5E74475}" destId="{2B393A5E-8860-489F-9308-8AD5AA53A98F}" srcOrd="2" destOrd="0" presId="urn:microsoft.com/office/officeart/2008/layout/HorizontalMultiLevelHierarchy"/>
    <dgm:cxn modelId="{C81329E6-FEF7-4DBA-8BC4-E6D3237910AA}" type="presParOf" srcId="{2B393A5E-8860-489F-9308-8AD5AA53A98F}" destId="{6B1F4B1A-B8FA-4D98-9260-DA5BC800A272}" srcOrd="0" destOrd="0" presId="urn:microsoft.com/office/officeart/2008/layout/HorizontalMultiLevelHierarchy"/>
    <dgm:cxn modelId="{9A9D7246-CCEB-46FB-8E53-62F524670328}" type="presParOf" srcId="{8B901879-3972-437F-A64B-662BD5E74475}" destId="{5CDDAB0A-472B-4D59-A2A9-E15A023B65F6}" srcOrd="3" destOrd="0" presId="urn:microsoft.com/office/officeart/2008/layout/HorizontalMultiLevelHierarchy"/>
    <dgm:cxn modelId="{31F8051F-DA56-4FFD-9649-75F8600C686F}" type="presParOf" srcId="{5CDDAB0A-472B-4D59-A2A9-E15A023B65F6}" destId="{C63C4457-A882-4CC9-9055-1B1C4C09CBC7}" srcOrd="0" destOrd="0" presId="urn:microsoft.com/office/officeart/2008/layout/HorizontalMultiLevelHierarchy"/>
    <dgm:cxn modelId="{936D41B6-E1BD-4465-B8AD-E808EF31DE9A}" type="presParOf" srcId="{5CDDAB0A-472B-4D59-A2A9-E15A023B65F6}" destId="{8FB48AF3-DD12-4A72-B08B-0135800D03F9}"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5CCC846-69F8-4F27-ACF0-E71BF11E7480}" type="doc">
      <dgm:prSet loTypeId="urn:microsoft.com/office/officeart/2005/8/layout/radial6" loCatId="cycle" qsTypeId="urn:microsoft.com/office/officeart/2005/8/quickstyle/simple1" qsCatId="simple" csTypeId="urn:microsoft.com/office/officeart/2005/8/colors/colorful3" csCatId="colorful" phldr="1"/>
      <dgm:spPr/>
      <dgm:t>
        <a:bodyPr/>
        <a:lstStyle/>
        <a:p>
          <a:endParaRPr lang="en-US"/>
        </a:p>
      </dgm:t>
    </dgm:pt>
    <dgm:pt modelId="{FDAB658A-4FE8-42AB-929E-C6119E8BA750}">
      <dgm:prSet phldrT="[Text]" custT="1"/>
      <dgm:spPr/>
      <dgm:t>
        <a:bodyPr/>
        <a:lstStyle/>
        <a:p>
          <a:r>
            <a:rPr lang="en-US" sz="1400" b="1" dirty="0">
              <a:latin typeface="Arial" pitchFamily="34" charset="0"/>
              <a:cs typeface="Arial" pitchFamily="34" charset="0"/>
            </a:rPr>
            <a:t>PHẨM CHẤT, NĂNG LỰC  HIỆU TRƯỞNG</a:t>
          </a:r>
        </a:p>
      </dgm:t>
    </dgm:pt>
    <dgm:pt modelId="{F8EFDFE7-8743-4474-ADF1-40E28F76F158}" type="parTrans" cxnId="{20E8F749-4E82-477B-800D-761643208925}">
      <dgm:prSet/>
      <dgm:spPr/>
      <dgm:t>
        <a:bodyPr/>
        <a:lstStyle/>
        <a:p>
          <a:endParaRPr lang="en-US"/>
        </a:p>
      </dgm:t>
    </dgm:pt>
    <dgm:pt modelId="{7B3D2D15-1891-469E-957E-287E67BEEE6F}" type="sibTrans" cxnId="{20E8F749-4E82-477B-800D-761643208925}">
      <dgm:prSet/>
      <dgm:spPr/>
      <dgm:t>
        <a:bodyPr/>
        <a:lstStyle/>
        <a:p>
          <a:endParaRPr lang="en-US"/>
        </a:p>
      </dgm:t>
    </dgm:pt>
    <dgm:pt modelId="{B5B2E33D-75A0-4374-BCFE-F4FD900D5544}">
      <dgm:prSet phldrT="[Text]" custT="1"/>
      <dgm:spPr/>
      <dgm:t>
        <a:bodyPr/>
        <a:lstStyle/>
        <a:p>
          <a:r>
            <a:rPr lang="en-US" sz="1600" b="1" dirty="0" err="1"/>
            <a:t>Tiêu</a:t>
          </a:r>
          <a:r>
            <a:rPr lang="en-US" sz="1600" b="1" dirty="0"/>
            <a:t> </a:t>
          </a:r>
          <a:r>
            <a:rPr lang="en-US" sz="1600" b="1" dirty="0" err="1"/>
            <a:t>chuẩn</a:t>
          </a:r>
          <a:r>
            <a:rPr lang="en-US" sz="1600" b="1" dirty="0"/>
            <a:t> 1. </a:t>
          </a:r>
          <a:r>
            <a:rPr lang="en-US" sz="1600" b="1" dirty="0" err="1"/>
            <a:t>Phẩm</a:t>
          </a:r>
          <a:r>
            <a:rPr lang="en-US" sz="1600" b="1" dirty="0"/>
            <a:t> </a:t>
          </a:r>
          <a:r>
            <a:rPr lang="en-US" sz="1600" b="1" dirty="0" err="1"/>
            <a:t>chất</a:t>
          </a:r>
          <a:r>
            <a:rPr lang="en-US" sz="1600" b="1" dirty="0"/>
            <a:t> </a:t>
          </a:r>
          <a:r>
            <a:rPr lang="en-US" sz="1600" b="1" dirty="0" err="1"/>
            <a:t>nghề</a:t>
          </a:r>
          <a:r>
            <a:rPr lang="en-US" sz="1600" b="1" dirty="0"/>
            <a:t> </a:t>
          </a:r>
          <a:r>
            <a:rPr lang="en-US" sz="1600" b="1" dirty="0" err="1"/>
            <a:t>nghiệp</a:t>
          </a:r>
          <a:endParaRPr lang="en-US" sz="1600" b="1" dirty="0"/>
        </a:p>
      </dgm:t>
    </dgm:pt>
    <dgm:pt modelId="{66873FA3-3C6B-4390-9517-36D3EC5DE0DA}" type="parTrans" cxnId="{B9B6F609-DA55-447B-A164-F952C418FAB3}">
      <dgm:prSet/>
      <dgm:spPr/>
      <dgm:t>
        <a:bodyPr/>
        <a:lstStyle/>
        <a:p>
          <a:endParaRPr lang="en-US"/>
        </a:p>
      </dgm:t>
    </dgm:pt>
    <dgm:pt modelId="{19CE4090-86B0-4C82-AB82-CAF7708B2E43}" type="sibTrans" cxnId="{B9B6F609-DA55-447B-A164-F952C418FAB3}">
      <dgm:prSet/>
      <dgm:spPr/>
      <dgm:t>
        <a:bodyPr/>
        <a:lstStyle/>
        <a:p>
          <a:endParaRPr lang="en-US"/>
        </a:p>
      </dgm:t>
    </dgm:pt>
    <dgm:pt modelId="{48C0F1C8-938D-4786-A433-F42A3FD97012}">
      <dgm:prSet phldrT="[Text]"/>
      <dgm:spPr/>
      <dgm:t>
        <a:bodyPr/>
        <a:lstStyle/>
        <a:p>
          <a:r>
            <a:rPr lang="en-US" b="1" dirty="0" err="1"/>
            <a:t>Tiêu</a:t>
          </a:r>
          <a:r>
            <a:rPr lang="en-US" b="1" dirty="0"/>
            <a:t> </a:t>
          </a:r>
          <a:r>
            <a:rPr lang="en-US" b="1" dirty="0" err="1"/>
            <a:t>chuẩn</a:t>
          </a:r>
          <a:r>
            <a:rPr lang="en-US" b="1" dirty="0"/>
            <a:t> 5. </a:t>
          </a:r>
          <a:r>
            <a:rPr lang="en-US" b="1" dirty="0" err="1"/>
            <a:t>Sử</a:t>
          </a:r>
          <a:r>
            <a:rPr lang="en-US" b="1" dirty="0"/>
            <a:t> </a:t>
          </a:r>
          <a:r>
            <a:rPr lang="en-US" b="1" dirty="0" err="1"/>
            <a:t>dụng</a:t>
          </a:r>
          <a:r>
            <a:rPr lang="en-US" b="1" dirty="0"/>
            <a:t> </a:t>
          </a:r>
          <a:r>
            <a:rPr lang="en-US" b="1" dirty="0" err="1"/>
            <a:t>ngoại</a:t>
          </a:r>
          <a:r>
            <a:rPr lang="en-US" b="1" dirty="0"/>
            <a:t> </a:t>
          </a:r>
          <a:r>
            <a:rPr lang="en-US" b="1" dirty="0" err="1"/>
            <a:t>ngữ</a:t>
          </a:r>
          <a:r>
            <a:rPr lang="en-US" b="1" dirty="0"/>
            <a:t> </a:t>
          </a:r>
          <a:r>
            <a:rPr lang="en-US" b="1" dirty="0" err="1"/>
            <a:t>và</a:t>
          </a:r>
          <a:r>
            <a:rPr lang="en-US" b="1" dirty="0"/>
            <a:t> </a:t>
          </a:r>
          <a:r>
            <a:rPr lang="en-US" b="1" dirty="0" err="1"/>
            <a:t>công</a:t>
          </a:r>
          <a:r>
            <a:rPr lang="en-US" b="1" dirty="0"/>
            <a:t> </a:t>
          </a:r>
          <a:r>
            <a:rPr lang="en-US" b="1" dirty="0" err="1"/>
            <a:t>nghệ</a:t>
          </a:r>
          <a:r>
            <a:rPr lang="en-US" b="1" dirty="0"/>
            <a:t> </a:t>
          </a:r>
          <a:r>
            <a:rPr lang="en-US" b="1" dirty="0" err="1"/>
            <a:t>thông</a:t>
          </a:r>
          <a:r>
            <a:rPr lang="en-US" b="1" dirty="0"/>
            <a:t> tin</a:t>
          </a:r>
        </a:p>
      </dgm:t>
    </dgm:pt>
    <dgm:pt modelId="{F068156A-1720-4A65-AF76-96DDE48D0746}" type="parTrans" cxnId="{B8F72D69-77AC-4C9C-8D47-CC8A1C51EC4C}">
      <dgm:prSet/>
      <dgm:spPr/>
      <dgm:t>
        <a:bodyPr/>
        <a:lstStyle/>
        <a:p>
          <a:endParaRPr lang="en-US"/>
        </a:p>
      </dgm:t>
    </dgm:pt>
    <dgm:pt modelId="{A5A58A5A-49DB-4A0F-AC34-5902DCC907E4}" type="sibTrans" cxnId="{B8F72D69-77AC-4C9C-8D47-CC8A1C51EC4C}">
      <dgm:prSet/>
      <dgm:spPr/>
      <dgm:t>
        <a:bodyPr/>
        <a:lstStyle/>
        <a:p>
          <a:endParaRPr lang="en-US"/>
        </a:p>
      </dgm:t>
    </dgm:pt>
    <dgm:pt modelId="{B6337AF5-2A74-4EF4-B91D-E7A7B34E53FF}">
      <dgm:prSet custT="1"/>
      <dgm:spPr/>
      <dgm:t>
        <a:bodyPr/>
        <a:lstStyle/>
        <a:p>
          <a:r>
            <a:rPr lang="en-US" sz="1600" b="1" dirty="0" err="1"/>
            <a:t>Tiêu</a:t>
          </a:r>
          <a:r>
            <a:rPr lang="en-US" sz="1600" b="1" dirty="0"/>
            <a:t> </a:t>
          </a:r>
          <a:r>
            <a:rPr lang="en-US" sz="1600" b="1" dirty="0" err="1"/>
            <a:t>chuẩn</a:t>
          </a:r>
          <a:r>
            <a:rPr lang="en-US" sz="1600" b="1" dirty="0"/>
            <a:t> 3. </a:t>
          </a:r>
          <a:r>
            <a:rPr lang="en-US" sz="1600" b="1" dirty="0" err="1"/>
            <a:t>Xây</a:t>
          </a:r>
          <a:r>
            <a:rPr lang="en-US" sz="1600" b="1" dirty="0"/>
            <a:t> </a:t>
          </a:r>
          <a:r>
            <a:rPr lang="en-US" sz="1600" b="1" dirty="0" err="1"/>
            <a:t>dựng</a:t>
          </a:r>
          <a:r>
            <a:rPr lang="en-US" sz="1600" b="1" dirty="0"/>
            <a:t> </a:t>
          </a:r>
          <a:r>
            <a:rPr lang="en-US" sz="1600" b="1" dirty="0" err="1"/>
            <a:t>môi</a:t>
          </a:r>
          <a:r>
            <a:rPr lang="en-US" sz="1600" b="1" dirty="0"/>
            <a:t> </a:t>
          </a:r>
          <a:r>
            <a:rPr lang="en-US" sz="1600" b="1" dirty="0" err="1"/>
            <a:t>trường</a:t>
          </a:r>
          <a:r>
            <a:rPr lang="en-US" sz="1600" b="1" dirty="0"/>
            <a:t> </a:t>
          </a:r>
          <a:r>
            <a:rPr lang="en-US" sz="1600" b="1" dirty="0" err="1"/>
            <a:t>giáo</a:t>
          </a:r>
          <a:r>
            <a:rPr lang="en-US" sz="1600" b="1" dirty="0"/>
            <a:t> </a:t>
          </a:r>
          <a:r>
            <a:rPr lang="en-US" sz="1600" b="1" dirty="0" err="1"/>
            <a:t>dục</a:t>
          </a:r>
          <a:endParaRPr lang="en-US" sz="1600" b="1" dirty="0"/>
        </a:p>
      </dgm:t>
    </dgm:pt>
    <dgm:pt modelId="{336538D6-B21D-4A2E-B2C4-6FD1A87CC8C2}" type="parTrans" cxnId="{4659D310-8B1D-43EE-B563-604F6347DF63}">
      <dgm:prSet/>
      <dgm:spPr/>
      <dgm:t>
        <a:bodyPr/>
        <a:lstStyle/>
        <a:p>
          <a:endParaRPr lang="en-US"/>
        </a:p>
      </dgm:t>
    </dgm:pt>
    <dgm:pt modelId="{04833D0F-1B01-4194-A429-81908BF88D86}" type="sibTrans" cxnId="{4659D310-8B1D-43EE-B563-604F6347DF63}">
      <dgm:prSet/>
      <dgm:spPr/>
      <dgm:t>
        <a:bodyPr/>
        <a:lstStyle/>
        <a:p>
          <a:endParaRPr lang="en-US"/>
        </a:p>
      </dgm:t>
    </dgm:pt>
    <dgm:pt modelId="{04E2BE25-BFCB-4A9B-A290-B7A66CFD93EF}">
      <dgm:prSet custT="1"/>
      <dgm:spPr/>
      <dgm:t>
        <a:bodyPr/>
        <a:lstStyle/>
        <a:p>
          <a:r>
            <a:rPr lang="en-US" sz="1600" b="1" dirty="0" err="1"/>
            <a:t>Tiêu</a:t>
          </a:r>
          <a:r>
            <a:rPr lang="en-US" sz="1600" b="1" dirty="0"/>
            <a:t> </a:t>
          </a:r>
          <a:r>
            <a:rPr lang="en-US" sz="1600" b="1" dirty="0" err="1"/>
            <a:t>chuẩn</a:t>
          </a:r>
          <a:r>
            <a:rPr lang="en-US" sz="1600" b="1" dirty="0"/>
            <a:t> 2. </a:t>
          </a:r>
          <a:r>
            <a:rPr lang="en-US" sz="1600" b="1" dirty="0" err="1"/>
            <a:t>Quản</a:t>
          </a:r>
          <a:r>
            <a:rPr lang="en-US" sz="1600" b="1" dirty="0"/>
            <a:t> </a:t>
          </a:r>
          <a:r>
            <a:rPr lang="en-US" sz="1600" b="1" dirty="0" err="1"/>
            <a:t>trị</a:t>
          </a:r>
          <a:r>
            <a:rPr lang="en-US" sz="1600" b="1" dirty="0"/>
            <a:t> </a:t>
          </a:r>
          <a:r>
            <a:rPr lang="en-US" sz="1600" b="1" dirty="0" err="1"/>
            <a:t>nhà</a:t>
          </a:r>
          <a:r>
            <a:rPr lang="en-US" sz="1600" b="1" dirty="0"/>
            <a:t> </a:t>
          </a:r>
          <a:r>
            <a:rPr lang="en-US" sz="1600" b="1" dirty="0" err="1"/>
            <a:t>trường</a:t>
          </a:r>
          <a:endParaRPr lang="en-US" sz="1600" dirty="0"/>
        </a:p>
      </dgm:t>
    </dgm:pt>
    <dgm:pt modelId="{81AB61F4-6625-438A-A49B-FADF70E8E5EA}" type="parTrans" cxnId="{58BC3F00-7184-4185-88B4-8E6FD2E3E2EF}">
      <dgm:prSet/>
      <dgm:spPr/>
      <dgm:t>
        <a:bodyPr/>
        <a:lstStyle/>
        <a:p>
          <a:endParaRPr lang="en-US"/>
        </a:p>
      </dgm:t>
    </dgm:pt>
    <dgm:pt modelId="{0B513DA1-17A7-4C30-9FB8-E20D4223C798}" type="sibTrans" cxnId="{58BC3F00-7184-4185-88B4-8E6FD2E3E2EF}">
      <dgm:prSet/>
      <dgm:spPr/>
      <dgm:t>
        <a:bodyPr/>
        <a:lstStyle/>
        <a:p>
          <a:endParaRPr lang="en-US"/>
        </a:p>
      </dgm:t>
    </dgm:pt>
    <dgm:pt modelId="{0AE57174-3FC2-4989-BA80-96B425F6DB55}">
      <dgm:prSet custT="1"/>
      <dgm:spPr/>
      <dgm:t>
        <a:bodyPr/>
        <a:lstStyle/>
        <a:p>
          <a:r>
            <a:rPr lang="en-US" sz="1400" b="1" dirty="0" err="1"/>
            <a:t>Tiêu</a:t>
          </a:r>
          <a:r>
            <a:rPr lang="en-US" sz="1400" b="1" dirty="0"/>
            <a:t> </a:t>
          </a:r>
          <a:r>
            <a:rPr lang="en-US" sz="1400" b="1" dirty="0" err="1"/>
            <a:t>chuẩn</a:t>
          </a:r>
          <a:r>
            <a:rPr lang="en-US" sz="1400" b="1" dirty="0"/>
            <a:t> 4. </a:t>
          </a:r>
          <a:r>
            <a:rPr lang="en-US" sz="1400" b="1" dirty="0" err="1"/>
            <a:t>Phát</a:t>
          </a:r>
          <a:r>
            <a:rPr lang="en-US" sz="1400" b="1" dirty="0"/>
            <a:t> </a:t>
          </a:r>
          <a:r>
            <a:rPr lang="en-US" sz="1400" b="1" dirty="0" err="1"/>
            <a:t>triển</a:t>
          </a:r>
          <a:r>
            <a:rPr lang="en-US" sz="1400" b="1" dirty="0"/>
            <a:t> </a:t>
          </a:r>
          <a:r>
            <a:rPr lang="en-US" sz="1400" b="1" dirty="0" err="1"/>
            <a:t>mối</a:t>
          </a:r>
          <a:r>
            <a:rPr lang="en-US" sz="1400" b="1" dirty="0"/>
            <a:t> </a:t>
          </a:r>
          <a:r>
            <a:rPr lang="en-US" sz="1400" b="1" dirty="0" err="1"/>
            <a:t>quan</a:t>
          </a:r>
          <a:r>
            <a:rPr lang="en-US" sz="1400" b="1" dirty="0"/>
            <a:t> </a:t>
          </a:r>
          <a:r>
            <a:rPr lang="en-US" sz="1400" b="1" dirty="0" err="1"/>
            <a:t>hệ</a:t>
          </a:r>
          <a:r>
            <a:rPr lang="en-US" sz="1400" b="1" dirty="0"/>
            <a:t> </a:t>
          </a:r>
          <a:r>
            <a:rPr lang="en-US" sz="1400" b="1" dirty="0" err="1"/>
            <a:t>giữa</a:t>
          </a:r>
          <a:r>
            <a:rPr lang="en-US" sz="1400" b="1" dirty="0"/>
            <a:t> </a:t>
          </a:r>
          <a:r>
            <a:rPr lang="en-US" sz="1400" b="1" dirty="0" err="1"/>
            <a:t>nhà</a:t>
          </a:r>
          <a:r>
            <a:rPr lang="en-US" sz="1400" b="1" dirty="0"/>
            <a:t> </a:t>
          </a:r>
          <a:r>
            <a:rPr lang="en-US" sz="1400" b="1" dirty="0" err="1"/>
            <a:t>trường</a:t>
          </a:r>
          <a:r>
            <a:rPr lang="en-US" sz="1400" b="1" dirty="0"/>
            <a:t>, </a:t>
          </a:r>
          <a:r>
            <a:rPr lang="en-US" sz="1400" b="1" dirty="0" err="1"/>
            <a:t>gia</a:t>
          </a:r>
          <a:r>
            <a:rPr lang="en-US" sz="1400" b="1" dirty="0"/>
            <a:t> </a:t>
          </a:r>
          <a:r>
            <a:rPr lang="en-US" sz="1400" b="1" dirty="0" err="1"/>
            <a:t>đình</a:t>
          </a:r>
          <a:r>
            <a:rPr lang="en-US" sz="1400" b="1" dirty="0"/>
            <a:t>, </a:t>
          </a:r>
          <a:r>
            <a:rPr lang="en-US" sz="1400" b="1" dirty="0" err="1"/>
            <a:t>xã</a:t>
          </a:r>
          <a:r>
            <a:rPr lang="en-US" sz="1400" b="1" dirty="0"/>
            <a:t> </a:t>
          </a:r>
          <a:r>
            <a:rPr lang="en-US" sz="1400" b="1" dirty="0" err="1"/>
            <a:t>hội</a:t>
          </a:r>
          <a:endParaRPr lang="en-US" sz="1400" dirty="0"/>
        </a:p>
      </dgm:t>
    </dgm:pt>
    <dgm:pt modelId="{C62A3F77-CAD1-4E38-A70A-385F3614CDAF}" type="parTrans" cxnId="{738D65C2-C4BF-4BF9-8C65-04B8DCC1EF2D}">
      <dgm:prSet/>
      <dgm:spPr/>
      <dgm:t>
        <a:bodyPr/>
        <a:lstStyle/>
        <a:p>
          <a:endParaRPr lang="en-US"/>
        </a:p>
      </dgm:t>
    </dgm:pt>
    <dgm:pt modelId="{C5EEDE91-F88E-4BED-A61C-4A1158094F0A}" type="sibTrans" cxnId="{738D65C2-C4BF-4BF9-8C65-04B8DCC1EF2D}">
      <dgm:prSet/>
      <dgm:spPr/>
      <dgm:t>
        <a:bodyPr/>
        <a:lstStyle/>
        <a:p>
          <a:endParaRPr lang="en-US"/>
        </a:p>
      </dgm:t>
    </dgm:pt>
    <dgm:pt modelId="{90282C2E-AE6B-4DFD-B3A5-B1F696568C79}" type="pres">
      <dgm:prSet presAssocID="{15CCC846-69F8-4F27-ACF0-E71BF11E7480}" presName="Name0" presStyleCnt="0">
        <dgm:presLayoutVars>
          <dgm:chMax val="1"/>
          <dgm:dir/>
          <dgm:animLvl val="ctr"/>
          <dgm:resizeHandles val="exact"/>
        </dgm:presLayoutVars>
      </dgm:prSet>
      <dgm:spPr/>
    </dgm:pt>
    <dgm:pt modelId="{FC5C08C7-2A8A-479B-AC90-DE677FA3600E}" type="pres">
      <dgm:prSet presAssocID="{FDAB658A-4FE8-42AB-929E-C6119E8BA750}" presName="centerShape" presStyleLbl="node0" presStyleIdx="0" presStyleCnt="1"/>
      <dgm:spPr/>
    </dgm:pt>
    <dgm:pt modelId="{B4FE0A46-A7A4-4513-AB74-152123EF7577}" type="pres">
      <dgm:prSet presAssocID="{B5B2E33D-75A0-4374-BCFE-F4FD900D5544}" presName="node" presStyleLbl="node1" presStyleIdx="0" presStyleCnt="5" custScaleX="122685" custScaleY="117327">
        <dgm:presLayoutVars>
          <dgm:bulletEnabled val="1"/>
        </dgm:presLayoutVars>
      </dgm:prSet>
      <dgm:spPr/>
    </dgm:pt>
    <dgm:pt modelId="{09D991A5-7E66-494D-AA8D-3AB062FB6352}" type="pres">
      <dgm:prSet presAssocID="{B5B2E33D-75A0-4374-BCFE-F4FD900D5544}" presName="dummy" presStyleCnt="0"/>
      <dgm:spPr/>
    </dgm:pt>
    <dgm:pt modelId="{5D005D84-0C7F-4D19-8BE5-875939B5833C}" type="pres">
      <dgm:prSet presAssocID="{19CE4090-86B0-4C82-AB82-CAF7708B2E43}" presName="sibTrans" presStyleLbl="sibTrans2D1" presStyleIdx="0" presStyleCnt="5"/>
      <dgm:spPr/>
    </dgm:pt>
    <dgm:pt modelId="{C55098CD-E610-426E-9AF0-0CA9E5AEC505}" type="pres">
      <dgm:prSet presAssocID="{04E2BE25-BFCB-4A9B-A290-B7A66CFD93EF}" presName="node" presStyleLbl="node1" presStyleIdx="1" presStyleCnt="5" custScaleX="122685" custScaleY="117327">
        <dgm:presLayoutVars>
          <dgm:bulletEnabled val="1"/>
        </dgm:presLayoutVars>
      </dgm:prSet>
      <dgm:spPr/>
    </dgm:pt>
    <dgm:pt modelId="{3A24943E-8738-43BE-9EB5-9D967BDA4766}" type="pres">
      <dgm:prSet presAssocID="{04E2BE25-BFCB-4A9B-A290-B7A66CFD93EF}" presName="dummy" presStyleCnt="0"/>
      <dgm:spPr/>
    </dgm:pt>
    <dgm:pt modelId="{0D21F655-1C7B-4268-81CC-DF0263A5FE3D}" type="pres">
      <dgm:prSet presAssocID="{0B513DA1-17A7-4C30-9FB8-E20D4223C798}" presName="sibTrans" presStyleLbl="sibTrans2D1" presStyleIdx="1" presStyleCnt="5"/>
      <dgm:spPr/>
    </dgm:pt>
    <dgm:pt modelId="{A3552ED2-E58D-4A30-BFDD-6F7DF7CAC7D0}" type="pres">
      <dgm:prSet presAssocID="{B6337AF5-2A74-4EF4-B91D-E7A7B34E53FF}" presName="node" presStyleLbl="node1" presStyleIdx="2" presStyleCnt="5" custScaleX="122685" custScaleY="117327">
        <dgm:presLayoutVars>
          <dgm:bulletEnabled val="1"/>
        </dgm:presLayoutVars>
      </dgm:prSet>
      <dgm:spPr/>
    </dgm:pt>
    <dgm:pt modelId="{7DFCFFB8-29AF-4910-BA64-72A180F90F83}" type="pres">
      <dgm:prSet presAssocID="{B6337AF5-2A74-4EF4-B91D-E7A7B34E53FF}" presName="dummy" presStyleCnt="0"/>
      <dgm:spPr/>
    </dgm:pt>
    <dgm:pt modelId="{33E71EF5-5549-442C-A97B-6FBFF1B227D2}" type="pres">
      <dgm:prSet presAssocID="{04833D0F-1B01-4194-A429-81908BF88D86}" presName="sibTrans" presStyleLbl="sibTrans2D1" presStyleIdx="2" presStyleCnt="5"/>
      <dgm:spPr/>
    </dgm:pt>
    <dgm:pt modelId="{452E37D6-BA9C-471A-A5FA-DEFF2B2B247D}" type="pres">
      <dgm:prSet presAssocID="{0AE57174-3FC2-4989-BA80-96B425F6DB55}" presName="node" presStyleLbl="node1" presStyleIdx="3" presStyleCnt="5" custScaleX="122685" custScaleY="117327">
        <dgm:presLayoutVars>
          <dgm:bulletEnabled val="1"/>
        </dgm:presLayoutVars>
      </dgm:prSet>
      <dgm:spPr/>
    </dgm:pt>
    <dgm:pt modelId="{FB092006-784A-4F0E-BB57-502568124EAD}" type="pres">
      <dgm:prSet presAssocID="{0AE57174-3FC2-4989-BA80-96B425F6DB55}" presName="dummy" presStyleCnt="0"/>
      <dgm:spPr/>
    </dgm:pt>
    <dgm:pt modelId="{9CB55DB3-28CD-494E-9F76-A09103C01FAD}" type="pres">
      <dgm:prSet presAssocID="{C5EEDE91-F88E-4BED-A61C-4A1158094F0A}" presName="sibTrans" presStyleLbl="sibTrans2D1" presStyleIdx="3" presStyleCnt="5"/>
      <dgm:spPr/>
    </dgm:pt>
    <dgm:pt modelId="{24E17B7D-BE77-4601-9ED7-AD133EA94A3D}" type="pres">
      <dgm:prSet presAssocID="{48C0F1C8-938D-4786-A433-F42A3FD97012}" presName="node" presStyleLbl="node1" presStyleIdx="4" presStyleCnt="5" custScaleX="122685" custScaleY="117327">
        <dgm:presLayoutVars>
          <dgm:bulletEnabled val="1"/>
        </dgm:presLayoutVars>
      </dgm:prSet>
      <dgm:spPr/>
    </dgm:pt>
    <dgm:pt modelId="{CA8DBF52-BEF7-4DE3-8379-779DE07B1C2C}" type="pres">
      <dgm:prSet presAssocID="{48C0F1C8-938D-4786-A433-F42A3FD97012}" presName="dummy" presStyleCnt="0"/>
      <dgm:spPr/>
    </dgm:pt>
    <dgm:pt modelId="{6EF97E8C-CEED-4367-B114-97B84EBF56DC}" type="pres">
      <dgm:prSet presAssocID="{A5A58A5A-49DB-4A0F-AC34-5902DCC907E4}" presName="sibTrans" presStyleLbl="sibTrans2D1" presStyleIdx="4" presStyleCnt="5"/>
      <dgm:spPr/>
    </dgm:pt>
  </dgm:ptLst>
  <dgm:cxnLst>
    <dgm:cxn modelId="{58BC3F00-7184-4185-88B4-8E6FD2E3E2EF}" srcId="{FDAB658A-4FE8-42AB-929E-C6119E8BA750}" destId="{04E2BE25-BFCB-4A9B-A290-B7A66CFD93EF}" srcOrd="1" destOrd="0" parTransId="{81AB61F4-6625-438A-A49B-FADF70E8E5EA}" sibTransId="{0B513DA1-17A7-4C30-9FB8-E20D4223C798}"/>
    <dgm:cxn modelId="{08E64C00-A36E-4591-98BA-E529B5E0263B}" type="presOf" srcId="{B6337AF5-2A74-4EF4-B91D-E7A7B34E53FF}" destId="{A3552ED2-E58D-4A30-BFDD-6F7DF7CAC7D0}" srcOrd="0" destOrd="0" presId="urn:microsoft.com/office/officeart/2005/8/layout/radial6"/>
    <dgm:cxn modelId="{B9B6F609-DA55-447B-A164-F952C418FAB3}" srcId="{FDAB658A-4FE8-42AB-929E-C6119E8BA750}" destId="{B5B2E33D-75A0-4374-BCFE-F4FD900D5544}" srcOrd="0" destOrd="0" parTransId="{66873FA3-3C6B-4390-9517-36D3EC5DE0DA}" sibTransId="{19CE4090-86B0-4C82-AB82-CAF7708B2E43}"/>
    <dgm:cxn modelId="{A3C6A90B-C462-431A-A22B-1C458A987367}" type="presOf" srcId="{B5B2E33D-75A0-4374-BCFE-F4FD900D5544}" destId="{B4FE0A46-A7A4-4513-AB74-152123EF7577}" srcOrd="0" destOrd="0" presId="urn:microsoft.com/office/officeart/2005/8/layout/radial6"/>
    <dgm:cxn modelId="{4659D310-8B1D-43EE-B563-604F6347DF63}" srcId="{FDAB658A-4FE8-42AB-929E-C6119E8BA750}" destId="{B6337AF5-2A74-4EF4-B91D-E7A7B34E53FF}" srcOrd="2" destOrd="0" parTransId="{336538D6-B21D-4A2E-B2C4-6FD1A87CC8C2}" sibTransId="{04833D0F-1B01-4194-A429-81908BF88D86}"/>
    <dgm:cxn modelId="{1480B71F-5300-4404-8543-BB91BEC436E0}" type="presOf" srcId="{48C0F1C8-938D-4786-A433-F42A3FD97012}" destId="{24E17B7D-BE77-4601-9ED7-AD133EA94A3D}" srcOrd="0" destOrd="0" presId="urn:microsoft.com/office/officeart/2005/8/layout/radial6"/>
    <dgm:cxn modelId="{F59B0D49-F86D-4A23-ACF6-B79E2F39A7BF}" type="presOf" srcId="{C5EEDE91-F88E-4BED-A61C-4A1158094F0A}" destId="{9CB55DB3-28CD-494E-9F76-A09103C01FAD}" srcOrd="0" destOrd="0" presId="urn:microsoft.com/office/officeart/2005/8/layout/radial6"/>
    <dgm:cxn modelId="{B8F72D69-77AC-4C9C-8D47-CC8A1C51EC4C}" srcId="{FDAB658A-4FE8-42AB-929E-C6119E8BA750}" destId="{48C0F1C8-938D-4786-A433-F42A3FD97012}" srcOrd="4" destOrd="0" parTransId="{F068156A-1720-4A65-AF76-96DDE48D0746}" sibTransId="{A5A58A5A-49DB-4A0F-AC34-5902DCC907E4}"/>
    <dgm:cxn modelId="{20E8F749-4E82-477B-800D-761643208925}" srcId="{15CCC846-69F8-4F27-ACF0-E71BF11E7480}" destId="{FDAB658A-4FE8-42AB-929E-C6119E8BA750}" srcOrd="0" destOrd="0" parTransId="{F8EFDFE7-8743-4474-ADF1-40E28F76F158}" sibTransId="{7B3D2D15-1891-469E-957E-287E67BEEE6F}"/>
    <dgm:cxn modelId="{7EFC6C72-D011-473F-8138-ABDB09AA4B68}" type="presOf" srcId="{FDAB658A-4FE8-42AB-929E-C6119E8BA750}" destId="{FC5C08C7-2A8A-479B-AC90-DE677FA3600E}" srcOrd="0" destOrd="0" presId="urn:microsoft.com/office/officeart/2005/8/layout/radial6"/>
    <dgm:cxn modelId="{767FEC58-3147-4147-8312-F6A0D4C5C099}" type="presOf" srcId="{04833D0F-1B01-4194-A429-81908BF88D86}" destId="{33E71EF5-5549-442C-A97B-6FBFF1B227D2}" srcOrd="0" destOrd="0" presId="urn:microsoft.com/office/officeart/2005/8/layout/radial6"/>
    <dgm:cxn modelId="{C453D0A2-A16F-4A5B-A0BA-8CEE952985E0}" type="presOf" srcId="{0B513DA1-17A7-4C30-9FB8-E20D4223C798}" destId="{0D21F655-1C7B-4268-81CC-DF0263A5FE3D}" srcOrd="0" destOrd="0" presId="urn:microsoft.com/office/officeart/2005/8/layout/radial6"/>
    <dgm:cxn modelId="{70FCF4AD-E07A-4D44-9209-7128C4DAF5FD}" type="presOf" srcId="{19CE4090-86B0-4C82-AB82-CAF7708B2E43}" destId="{5D005D84-0C7F-4D19-8BE5-875939B5833C}" srcOrd="0" destOrd="0" presId="urn:microsoft.com/office/officeart/2005/8/layout/radial6"/>
    <dgm:cxn modelId="{738D65C2-C4BF-4BF9-8C65-04B8DCC1EF2D}" srcId="{FDAB658A-4FE8-42AB-929E-C6119E8BA750}" destId="{0AE57174-3FC2-4989-BA80-96B425F6DB55}" srcOrd="3" destOrd="0" parTransId="{C62A3F77-CAD1-4E38-A70A-385F3614CDAF}" sibTransId="{C5EEDE91-F88E-4BED-A61C-4A1158094F0A}"/>
    <dgm:cxn modelId="{25D5AFC3-F346-42DD-9341-B5C7C00E91EB}" type="presOf" srcId="{04E2BE25-BFCB-4A9B-A290-B7A66CFD93EF}" destId="{C55098CD-E610-426E-9AF0-0CA9E5AEC505}" srcOrd="0" destOrd="0" presId="urn:microsoft.com/office/officeart/2005/8/layout/radial6"/>
    <dgm:cxn modelId="{60B9D4E5-3A0E-49BF-9A2B-36AAEAF2A27F}" type="presOf" srcId="{15CCC846-69F8-4F27-ACF0-E71BF11E7480}" destId="{90282C2E-AE6B-4DFD-B3A5-B1F696568C79}" srcOrd="0" destOrd="0" presId="urn:microsoft.com/office/officeart/2005/8/layout/radial6"/>
    <dgm:cxn modelId="{7BBA9BED-E36C-43DA-AD33-77CCE77A159D}" type="presOf" srcId="{0AE57174-3FC2-4989-BA80-96B425F6DB55}" destId="{452E37D6-BA9C-471A-A5FA-DEFF2B2B247D}" srcOrd="0" destOrd="0" presId="urn:microsoft.com/office/officeart/2005/8/layout/radial6"/>
    <dgm:cxn modelId="{05EDCDFB-0718-4228-B545-45B49E4D9762}" type="presOf" srcId="{A5A58A5A-49DB-4A0F-AC34-5902DCC907E4}" destId="{6EF97E8C-CEED-4367-B114-97B84EBF56DC}" srcOrd="0" destOrd="0" presId="urn:microsoft.com/office/officeart/2005/8/layout/radial6"/>
    <dgm:cxn modelId="{C343AF64-3115-473C-924E-9B1960A64222}" type="presParOf" srcId="{90282C2E-AE6B-4DFD-B3A5-B1F696568C79}" destId="{FC5C08C7-2A8A-479B-AC90-DE677FA3600E}" srcOrd="0" destOrd="0" presId="urn:microsoft.com/office/officeart/2005/8/layout/radial6"/>
    <dgm:cxn modelId="{BCCD80B4-1AF2-4EE8-80E8-52B2BD9D3C4C}" type="presParOf" srcId="{90282C2E-AE6B-4DFD-B3A5-B1F696568C79}" destId="{B4FE0A46-A7A4-4513-AB74-152123EF7577}" srcOrd="1" destOrd="0" presId="urn:microsoft.com/office/officeart/2005/8/layout/radial6"/>
    <dgm:cxn modelId="{F0F1B989-3935-40A0-948E-33D2CDEDA24D}" type="presParOf" srcId="{90282C2E-AE6B-4DFD-B3A5-B1F696568C79}" destId="{09D991A5-7E66-494D-AA8D-3AB062FB6352}" srcOrd="2" destOrd="0" presId="urn:microsoft.com/office/officeart/2005/8/layout/radial6"/>
    <dgm:cxn modelId="{FB311F65-0795-430C-9A23-06F79CA7B821}" type="presParOf" srcId="{90282C2E-AE6B-4DFD-B3A5-B1F696568C79}" destId="{5D005D84-0C7F-4D19-8BE5-875939B5833C}" srcOrd="3" destOrd="0" presId="urn:microsoft.com/office/officeart/2005/8/layout/radial6"/>
    <dgm:cxn modelId="{6B94222C-AF81-410E-A4F9-C51F48FCCAC4}" type="presParOf" srcId="{90282C2E-AE6B-4DFD-B3A5-B1F696568C79}" destId="{C55098CD-E610-426E-9AF0-0CA9E5AEC505}" srcOrd="4" destOrd="0" presId="urn:microsoft.com/office/officeart/2005/8/layout/radial6"/>
    <dgm:cxn modelId="{5BA5ECB0-3B5B-49C0-8AC2-745BEADC71C9}" type="presParOf" srcId="{90282C2E-AE6B-4DFD-B3A5-B1F696568C79}" destId="{3A24943E-8738-43BE-9EB5-9D967BDA4766}" srcOrd="5" destOrd="0" presId="urn:microsoft.com/office/officeart/2005/8/layout/radial6"/>
    <dgm:cxn modelId="{1C66BC00-E444-4989-8110-C8DAFF32A171}" type="presParOf" srcId="{90282C2E-AE6B-4DFD-B3A5-B1F696568C79}" destId="{0D21F655-1C7B-4268-81CC-DF0263A5FE3D}" srcOrd="6" destOrd="0" presId="urn:microsoft.com/office/officeart/2005/8/layout/radial6"/>
    <dgm:cxn modelId="{63BA26BF-58D5-4189-9C41-BFF264995BF1}" type="presParOf" srcId="{90282C2E-AE6B-4DFD-B3A5-B1F696568C79}" destId="{A3552ED2-E58D-4A30-BFDD-6F7DF7CAC7D0}" srcOrd="7" destOrd="0" presId="urn:microsoft.com/office/officeart/2005/8/layout/radial6"/>
    <dgm:cxn modelId="{1351BE31-4692-48AD-9F86-44FE1290D654}" type="presParOf" srcId="{90282C2E-AE6B-4DFD-B3A5-B1F696568C79}" destId="{7DFCFFB8-29AF-4910-BA64-72A180F90F83}" srcOrd="8" destOrd="0" presId="urn:microsoft.com/office/officeart/2005/8/layout/radial6"/>
    <dgm:cxn modelId="{84EFAF0C-FCBD-4B59-9062-E7825D03E610}" type="presParOf" srcId="{90282C2E-AE6B-4DFD-B3A5-B1F696568C79}" destId="{33E71EF5-5549-442C-A97B-6FBFF1B227D2}" srcOrd="9" destOrd="0" presId="urn:microsoft.com/office/officeart/2005/8/layout/radial6"/>
    <dgm:cxn modelId="{0113E848-1A19-4449-BAE3-9A04E26ACF77}" type="presParOf" srcId="{90282C2E-AE6B-4DFD-B3A5-B1F696568C79}" destId="{452E37D6-BA9C-471A-A5FA-DEFF2B2B247D}" srcOrd="10" destOrd="0" presId="urn:microsoft.com/office/officeart/2005/8/layout/radial6"/>
    <dgm:cxn modelId="{7EC5C83F-F7AC-4FA5-9F23-9F0FD0A3389C}" type="presParOf" srcId="{90282C2E-AE6B-4DFD-B3A5-B1F696568C79}" destId="{FB092006-784A-4F0E-BB57-502568124EAD}" srcOrd="11" destOrd="0" presId="urn:microsoft.com/office/officeart/2005/8/layout/radial6"/>
    <dgm:cxn modelId="{A7F72EF4-5F95-4AEE-92CE-835CAA0A346F}" type="presParOf" srcId="{90282C2E-AE6B-4DFD-B3A5-B1F696568C79}" destId="{9CB55DB3-28CD-494E-9F76-A09103C01FAD}" srcOrd="12" destOrd="0" presId="urn:microsoft.com/office/officeart/2005/8/layout/radial6"/>
    <dgm:cxn modelId="{DE725B04-C64C-4C7A-90D9-D93733F68BEC}" type="presParOf" srcId="{90282C2E-AE6B-4DFD-B3A5-B1F696568C79}" destId="{24E17B7D-BE77-4601-9ED7-AD133EA94A3D}" srcOrd="13" destOrd="0" presId="urn:microsoft.com/office/officeart/2005/8/layout/radial6"/>
    <dgm:cxn modelId="{30C37872-4D12-4A27-A969-5AA079064D16}" type="presParOf" srcId="{90282C2E-AE6B-4DFD-B3A5-B1F696568C79}" destId="{CA8DBF52-BEF7-4DE3-8379-779DE07B1C2C}" srcOrd="14" destOrd="0" presId="urn:microsoft.com/office/officeart/2005/8/layout/radial6"/>
    <dgm:cxn modelId="{32548F23-732A-4DDD-A3FF-1416D49BE9C0}" type="presParOf" srcId="{90282C2E-AE6B-4DFD-B3A5-B1F696568C79}" destId="{6EF97E8C-CEED-4367-B114-97B84EBF56DC}"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2C90172-E853-4E19-B871-D24E53D5EBEE}"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endParaRPr lang="en-US"/>
        </a:p>
      </dgm:t>
    </dgm:pt>
    <dgm:pt modelId="{3B40EBA3-2563-48F0-9624-81B2E466B277}">
      <dgm:prSet phldrT="[Text]" custT="1"/>
      <dgm:spPr/>
      <dgm:t>
        <a:bodyPr/>
        <a:lstStyle/>
        <a:p>
          <a:r>
            <a:rPr lang="en-US" sz="2000" b="1" dirty="0" err="1"/>
            <a:t>Tiêu</a:t>
          </a:r>
          <a:r>
            <a:rPr lang="en-US" sz="2000" b="1" dirty="0"/>
            <a:t> </a:t>
          </a:r>
          <a:r>
            <a:rPr lang="en-US" sz="2000" b="1" dirty="0" err="1"/>
            <a:t>chuẩn</a:t>
          </a:r>
          <a:r>
            <a:rPr lang="en-US" sz="2000" b="1" dirty="0"/>
            <a:t> 1. </a:t>
          </a:r>
          <a:r>
            <a:rPr lang="en-US" sz="2000" b="1" dirty="0" err="1"/>
            <a:t>Phẩm</a:t>
          </a:r>
          <a:r>
            <a:rPr lang="en-US" sz="2000" b="1" dirty="0"/>
            <a:t> </a:t>
          </a:r>
          <a:r>
            <a:rPr lang="en-US" sz="2000" b="1" dirty="0" err="1"/>
            <a:t>chất</a:t>
          </a:r>
          <a:r>
            <a:rPr lang="en-US" sz="2000" b="1" dirty="0"/>
            <a:t> </a:t>
          </a:r>
          <a:r>
            <a:rPr lang="en-US" sz="2000" b="1" dirty="0" err="1"/>
            <a:t>nghề</a:t>
          </a:r>
          <a:r>
            <a:rPr lang="en-US" sz="2000" b="1" dirty="0"/>
            <a:t> </a:t>
          </a:r>
          <a:r>
            <a:rPr lang="en-US" sz="2000" b="1" dirty="0" err="1"/>
            <a:t>nghiệp</a:t>
          </a:r>
          <a:endParaRPr lang="en-US" sz="2000" dirty="0"/>
        </a:p>
      </dgm:t>
    </dgm:pt>
    <dgm:pt modelId="{31BB1377-A762-40B1-BC75-17C6DE314BBA}" type="parTrans" cxnId="{2B7D26F3-A7FE-4FD7-9EFC-65DC0574FE72}">
      <dgm:prSet/>
      <dgm:spPr/>
      <dgm:t>
        <a:bodyPr/>
        <a:lstStyle/>
        <a:p>
          <a:endParaRPr lang="en-US"/>
        </a:p>
      </dgm:t>
    </dgm:pt>
    <dgm:pt modelId="{2405E5FE-62A4-4DBD-96CB-51D48296AA88}" type="sibTrans" cxnId="{2B7D26F3-A7FE-4FD7-9EFC-65DC0574FE72}">
      <dgm:prSet/>
      <dgm:spPr/>
      <dgm:t>
        <a:bodyPr/>
        <a:lstStyle/>
        <a:p>
          <a:endParaRPr lang="en-US"/>
        </a:p>
      </dgm:t>
    </dgm:pt>
    <dgm:pt modelId="{B173C0A0-BEB8-4A00-A4C6-DFDDDF581637}">
      <dgm:prSet phldrT="[Text]"/>
      <dgm:spPr/>
      <dgm:t>
        <a:bodyPr/>
        <a:lstStyle/>
        <a:p>
          <a:r>
            <a:rPr lang="en-US" dirty="0" err="1"/>
            <a:t>Tiêu</a:t>
          </a:r>
          <a:r>
            <a:rPr lang="en-US" dirty="0"/>
            <a:t> </a:t>
          </a:r>
          <a:r>
            <a:rPr lang="en-US" dirty="0" err="1"/>
            <a:t>chí</a:t>
          </a:r>
          <a:r>
            <a:rPr lang="en-US" dirty="0"/>
            <a:t> 1. </a:t>
          </a:r>
          <a:r>
            <a:rPr lang="en-US" dirty="0" err="1"/>
            <a:t>Đạo</a:t>
          </a:r>
          <a:r>
            <a:rPr lang="en-US" dirty="0"/>
            <a:t> </a:t>
          </a:r>
          <a:r>
            <a:rPr lang="en-US" dirty="0" err="1"/>
            <a:t>đức</a:t>
          </a:r>
          <a:r>
            <a:rPr lang="en-US" dirty="0"/>
            <a:t> </a:t>
          </a:r>
          <a:r>
            <a:rPr lang="en-US" dirty="0" err="1"/>
            <a:t>nghề</a:t>
          </a:r>
          <a:r>
            <a:rPr lang="en-US" dirty="0"/>
            <a:t> </a:t>
          </a:r>
          <a:r>
            <a:rPr lang="en-US" dirty="0" err="1"/>
            <a:t>nghiệp</a:t>
          </a:r>
          <a:endParaRPr lang="en-US" dirty="0"/>
        </a:p>
      </dgm:t>
    </dgm:pt>
    <dgm:pt modelId="{5C8A6A01-31A3-4889-9391-B6EE9218E8FA}" type="parTrans" cxnId="{490A8563-6832-42E2-A143-74B1195CACA0}">
      <dgm:prSet/>
      <dgm:spPr/>
      <dgm:t>
        <a:bodyPr/>
        <a:lstStyle/>
        <a:p>
          <a:endParaRPr lang="en-US"/>
        </a:p>
      </dgm:t>
    </dgm:pt>
    <dgm:pt modelId="{BC5DFB8A-D8BA-4739-8C5E-938DF1D19D21}" type="sibTrans" cxnId="{490A8563-6832-42E2-A143-74B1195CACA0}">
      <dgm:prSet/>
      <dgm:spPr/>
      <dgm:t>
        <a:bodyPr/>
        <a:lstStyle/>
        <a:p>
          <a:endParaRPr lang="en-US"/>
        </a:p>
      </dgm:t>
    </dgm:pt>
    <dgm:pt modelId="{CA83F245-A2E4-4DB1-AFBF-FAC0EC975645}">
      <dgm:prSet phldrT="[Text]"/>
      <dgm:spPr/>
      <dgm:t>
        <a:bodyPr/>
        <a:lstStyle/>
        <a:p>
          <a:r>
            <a:rPr lang="en-US" dirty="0" err="1"/>
            <a:t>Tiêu</a:t>
          </a:r>
          <a:r>
            <a:rPr lang="en-US" dirty="0"/>
            <a:t> </a:t>
          </a:r>
          <a:r>
            <a:rPr lang="en-US" dirty="0" err="1"/>
            <a:t>chí</a:t>
          </a:r>
          <a:r>
            <a:rPr lang="en-US" dirty="0"/>
            <a:t> 2. </a:t>
          </a:r>
          <a:r>
            <a:rPr lang="en-US" dirty="0" err="1"/>
            <a:t>Tư</a:t>
          </a:r>
          <a:r>
            <a:rPr lang="en-US" dirty="0"/>
            <a:t> </a:t>
          </a:r>
          <a:r>
            <a:rPr lang="en-US" dirty="0" err="1"/>
            <a:t>tưởng</a:t>
          </a:r>
          <a:r>
            <a:rPr lang="en-US" dirty="0"/>
            <a:t> </a:t>
          </a:r>
          <a:r>
            <a:rPr lang="en-US" dirty="0" err="1"/>
            <a:t>đổi</a:t>
          </a:r>
          <a:r>
            <a:rPr lang="en-US" dirty="0"/>
            <a:t> </a:t>
          </a:r>
          <a:r>
            <a:rPr lang="en-US" dirty="0" err="1"/>
            <a:t>mới</a:t>
          </a:r>
          <a:r>
            <a:rPr lang="en-US" dirty="0"/>
            <a:t> </a:t>
          </a:r>
          <a:r>
            <a:rPr lang="en-US" dirty="0" err="1"/>
            <a:t>trong</a:t>
          </a:r>
          <a:r>
            <a:rPr lang="en-US" dirty="0"/>
            <a:t> </a:t>
          </a:r>
          <a:r>
            <a:rPr lang="en-US" dirty="0" err="1"/>
            <a:t>lãnh</a:t>
          </a:r>
          <a:r>
            <a:rPr lang="en-US" dirty="0"/>
            <a:t> </a:t>
          </a:r>
          <a:r>
            <a:rPr lang="en-US" dirty="0" err="1"/>
            <a:t>đạo</a:t>
          </a:r>
          <a:r>
            <a:rPr lang="en-US" dirty="0"/>
            <a:t>, </a:t>
          </a:r>
          <a:r>
            <a:rPr lang="en-US" dirty="0" err="1"/>
            <a:t>quản</a:t>
          </a:r>
          <a:r>
            <a:rPr lang="en-US" dirty="0"/>
            <a:t> </a:t>
          </a:r>
          <a:r>
            <a:rPr lang="en-US" dirty="0" err="1"/>
            <a:t>trị</a:t>
          </a:r>
          <a:r>
            <a:rPr lang="en-US" dirty="0"/>
            <a:t> </a:t>
          </a:r>
          <a:r>
            <a:rPr lang="en-US" dirty="0" err="1"/>
            <a:t>nhà</a:t>
          </a:r>
          <a:r>
            <a:rPr lang="en-US" dirty="0"/>
            <a:t> </a:t>
          </a:r>
          <a:r>
            <a:rPr lang="en-US" dirty="0" err="1"/>
            <a:t>trường</a:t>
          </a:r>
          <a:endParaRPr lang="en-US" dirty="0"/>
        </a:p>
      </dgm:t>
    </dgm:pt>
    <dgm:pt modelId="{EE0D3A75-69CD-4D87-9870-87A32724B0DA}" type="parTrans" cxnId="{F82CA66A-7DAE-4F2D-88EB-C405A5299286}">
      <dgm:prSet/>
      <dgm:spPr/>
      <dgm:t>
        <a:bodyPr/>
        <a:lstStyle/>
        <a:p>
          <a:endParaRPr lang="en-US"/>
        </a:p>
      </dgm:t>
    </dgm:pt>
    <dgm:pt modelId="{722FF78E-C7F4-4449-B5A6-7676783D294C}" type="sibTrans" cxnId="{F82CA66A-7DAE-4F2D-88EB-C405A5299286}">
      <dgm:prSet/>
      <dgm:spPr/>
      <dgm:t>
        <a:bodyPr/>
        <a:lstStyle/>
        <a:p>
          <a:endParaRPr lang="en-US"/>
        </a:p>
      </dgm:t>
    </dgm:pt>
    <dgm:pt modelId="{6908AB24-A00D-4735-8956-A8AB9CC0A558}">
      <dgm:prSet phldrT="[Text]"/>
      <dgm:spPr/>
      <dgm:t>
        <a:bodyPr/>
        <a:lstStyle/>
        <a:p>
          <a:r>
            <a:rPr lang="en-US" dirty="0" err="1"/>
            <a:t>Tiêu</a:t>
          </a:r>
          <a:r>
            <a:rPr lang="en-US" dirty="0"/>
            <a:t> </a:t>
          </a:r>
          <a:r>
            <a:rPr lang="en-US" dirty="0" err="1"/>
            <a:t>chí</a:t>
          </a:r>
          <a:r>
            <a:rPr lang="en-US" dirty="0"/>
            <a:t> 3. </a:t>
          </a:r>
          <a:r>
            <a:rPr lang="en-US" dirty="0" err="1"/>
            <a:t>Năng</a:t>
          </a:r>
          <a:r>
            <a:rPr lang="en-US" dirty="0"/>
            <a:t> </a:t>
          </a:r>
          <a:r>
            <a:rPr lang="en-US" dirty="0" err="1"/>
            <a:t>lực</a:t>
          </a:r>
          <a:r>
            <a:rPr lang="en-US" dirty="0"/>
            <a:t> </a:t>
          </a:r>
          <a:r>
            <a:rPr lang="en-US" dirty="0" err="1"/>
            <a:t>phát</a:t>
          </a:r>
          <a:r>
            <a:rPr lang="en-US" dirty="0"/>
            <a:t> </a:t>
          </a:r>
          <a:r>
            <a:rPr lang="en-US" dirty="0" err="1"/>
            <a:t>triển</a:t>
          </a:r>
          <a:r>
            <a:rPr lang="en-US" dirty="0"/>
            <a:t> </a:t>
          </a:r>
          <a:r>
            <a:rPr lang="en-US" dirty="0" err="1"/>
            <a:t>chuyên</a:t>
          </a:r>
          <a:r>
            <a:rPr lang="en-US" dirty="0"/>
            <a:t> </a:t>
          </a:r>
          <a:r>
            <a:rPr lang="en-US" dirty="0" err="1"/>
            <a:t>môn</a:t>
          </a:r>
          <a:r>
            <a:rPr lang="en-US" dirty="0"/>
            <a:t>, </a:t>
          </a:r>
          <a:r>
            <a:rPr lang="en-US" dirty="0" err="1"/>
            <a:t>nghiệp</a:t>
          </a:r>
          <a:r>
            <a:rPr lang="en-US" dirty="0"/>
            <a:t> </a:t>
          </a:r>
          <a:r>
            <a:rPr lang="en-US" dirty="0" err="1"/>
            <a:t>vụ</a:t>
          </a:r>
          <a:r>
            <a:rPr lang="en-US" dirty="0"/>
            <a:t> </a:t>
          </a:r>
          <a:r>
            <a:rPr lang="en-US" dirty="0" err="1"/>
            <a:t>bản</a:t>
          </a:r>
          <a:r>
            <a:rPr lang="en-US" dirty="0"/>
            <a:t> </a:t>
          </a:r>
          <a:r>
            <a:rPr lang="en-US" dirty="0" err="1"/>
            <a:t>thân</a:t>
          </a:r>
          <a:endParaRPr lang="en-US" dirty="0"/>
        </a:p>
      </dgm:t>
    </dgm:pt>
    <dgm:pt modelId="{CD148075-85C5-4A58-8D97-B490AF0A04EC}" type="parTrans" cxnId="{9CDBB06E-6ABB-44DA-AAD6-461ACE586F53}">
      <dgm:prSet/>
      <dgm:spPr/>
      <dgm:t>
        <a:bodyPr/>
        <a:lstStyle/>
        <a:p>
          <a:endParaRPr lang="en-US"/>
        </a:p>
      </dgm:t>
    </dgm:pt>
    <dgm:pt modelId="{FF15DC11-4210-4705-AC84-992C2009820F}" type="sibTrans" cxnId="{9CDBB06E-6ABB-44DA-AAD6-461ACE586F53}">
      <dgm:prSet/>
      <dgm:spPr/>
      <dgm:t>
        <a:bodyPr/>
        <a:lstStyle/>
        <a:p>
          <a:endParaRPr lang="en-US"/>
        </a:p>
      </dgm:t>
    </dgm:pt>
    <dgm:pt modelId="{584C3A31-7B97-4BFF-944D-7A434D0D8A13}" type="pres">
      <dgm:prSet presAssocID="{E2C90172-E853-4E19-B871-D24E53D5EBEE}" presName="cycle" presStyleCnt="0">
        <dgm:presLayoutVars>
          <dgm:chMax val="1"/>
          <dgm:dir/>
          <dgm:animLvl val="ctr"/>
          <dgm:resizeHandles val="exact"/>
        </dgm:presLayoutVars>
      </dgm:prSet>
      <dgm:spPr/>
    </dgm:pt>
    <dgm:pt modelId="{D608DFDB-30AE-496A-BA97-2B04CB08331B}" type="pres">
      <dgm:prSet presAssocID="{3B40EBA3-2563-48F0-9624-81B2E466B277}" presName="centerShape" presStyleLbl="node0" presStyleIdx="0" presStyleCnt="1"/>
      <dgm:spPr/>
    </dgm:pt>
    <dgm:pt modelId="{34AB695C-8C4B-44EE-91BA-F091C14896D0}" type="pres">
      <dgm:prSet presAssocID="{5C8A6A01-31A3-4889-9391-B6EE9218E8FA}" presName="parTrans" presStyleLbl="bgSibTrans2D1" presStyleIdx="0" presStyleCnt="3" custAng="16712018" custFlipHor="1" custScaleX="34418" custLinFactNeighborX="27404" custLinFactNeighborY="74734"/>
      <dgm:spPr/>
    </dgm:pt>
    <dgm:pt modelId="{D91181FD-2C8A-4E2D-8B2D-7710CA4C6995}" type="pres">
      <dgm:prSet presAssocID="{B173C0A0-BEB8-4A00-A4C6-DFDDDF581637}" presName="node" presStyleLbl="node1" presStyleIdx="0" presStyleCnt="3" custRadScaleRad="104543" custRadScaleInc="2493">
        <dgm:presLayoutVars>
          <dgm:bulletEnabled val="1"/>
        </dgm:presLayoutVars>
      </dgm:prSet>
      <dgm:spPr/>
    </dgm:pt>
    <dgm:pt modelId="{440A2356-D6C4-462A-B536-0982E0311020}" type="pres">
      <dgm:prSet presAssocID="{EE0D3A75-69CD-4D87-9870-87A32724B0DA}" presName="parTrans" presStyleLbl="bgSibTrans2D1" presStyleIdx="1" presStyleCnt="3" custAng="10837836" custScaleX="43989" custLinFactNeighborX="1122" custLinFactNeighborY="82547"/>
      <dgm:spPr/>
    </dgm:pt>
    <dgm:pt modelId="{850991CB-54CF-4F88-8846-E846B35F42A9}" type="pres">
      <dgm:prSet presAssocID="{CA83F245-A2E4-4DB1-AFBF-FAC0EC975645}" presName="node" presStyleLbl="node1" presStyleIdx="1" presStyleCnt="3" custRadScaleRad="98354" custRadScaleInc="-1051">
        <dgm:presLayoutVars>
          <dgm:bulletEnabled val="1"/>
        </dgm:presLayoutVars>
      </dgm:prSet>
      <dgm:spPr/>
    </dgm:pt>
    <dgm:pt modelId="{406A4D35-D03D-4BDB-9CD9-1770B4E41E43}" type="pres">
      <dgm:prSet presAssocID="{CD148075-85C5-4A58-8D97-B490AF0A04EC}" presName="parTrans" presStyleLbl="bgSibTrans2D1" presStyleIdx="2" presStyleCnt="3" custAng="10467294" custScaleX="43807" custLinFactNeighborX="-26347" custLinFactNeighborY="57675"/>
      <dgm:spPr/>
    </dgm:pt>
    <dgm:pt modelId="{2194D624-5C21-4B50-968B-03068167704A}" type="pres">
      <dgm:prSet presAssocID="{6908AB24-A00D-4735-8956-A8AB9CC0A558}" presName="node" presStyleLbl="node1" presStyleIdx="2" presStyleCnt="3" custScaleX="87977" custScaleY="84840" custRadScaleRad="106358" custRadScaleInc="145">
        <dgm:presLayoutVars>
          <dgm:bulletEnabled val="1"/>
        </dgm:presLayoutVars>
      </dgm:prSet>
      <dgm:spPr/>
    </dgm:pt>
  </dgm:ptLst>
  <dgm:cxnLst>
    <dgm:cxn modelId="{53F6D00B-D508-4DE9-8382-B2E88585E199}" type="presOf" srcId="{B173C0A0-BEB8-4A00-A4C6-DFDDDF581637}" destId="{D91181FD-2C8A-4E2D-8B2D-7710CA4C6995}" srcOrd="0" destOrd="0" presId="urn:microsoft.com/office/officeart/2005/8/layout/radial4"/>
    <dgm:cxn modelId="{B2D88414-FF60-47EC-A161-EFDB0A1441F9}" type="presOf" srcId="{EE0D3A75-69CD-4D87-9870-87A32724B0DA}" destId="{440A2356-D6C4-462A-B536-0982E0311020}" srcOrd="0" destOrd="0" presId="urn:microsoft.com/office/officeart/2005/8/layout/radial4"/>
    <dgm:cxn modelId="{E9132C15-ACF6-4FD2-93C3-F287F7E85C3F}" type="presOf" srcId="{CA83F245-A2E4-4DB1-AFBF-FAC0EC975645}" destId="{850991CB-54CF-4F88-8846-E846B35F42A9}" srcOrd="0" destOrd="0" presId="urn:microsoft.com/office/officeart/2005/8/layout/radial4"/>
    <dgm:cxn modelId="{EE317A1C-6145-485B-A09E-E0020E149522}" type="presOf" srcId="{3B40EBA3-2563-48F0-9624-81B2E466B277}" destId="{D608DFDB-30AE-496A-BA97-2B04CB08331B}" srcOrd="0" destOrd="0" presId="urn:microsoft.com/office/officeart/2005/8/layout/radial4"/>
    <dgm:cxn modelId="{22D11D37-E5D1-47FE-BBE0-C4755D92C5F2}" type="presOf" srcId="{5C8A6A01-31A3-4889-9391-B6EE9218E8FA}" destId="{34AB695C-8C4B-44EE-91BA-F091C14896D0}" srcOrd="0" destOrd="0" presId="urn:microsoft.com/office/officeart/2005/8/layout/radial4"/>
    <dgm:cxn modelId="{490A8563-6832-42E2-A143-74B1195CACA0}" srcId="{3B40EBA3-2563-48F0-9624-81B2E466B277}" destId="{B173C0A0-BEB8-4A00-A4C6-DFDDDF581637}" srcOrd="0" destOrd="0" parTransId="{5C8A6A01-31A3-4889-9391-B6EE9218E8FA}" sibTransId="{BC5DFB8A-D8BA-4739-8C5E-938DF1D19D21}"/>
    <dgm:cxn modelId="{F82CA66A-7DAE-4F2D-88EB-C405A5299286}" srcId="{3B40EBA3-2563-48F0-9624-81B2E466B277}" destId="{CA83F245-A2E4-4DB1-AFBF-FAC0EC975645}" srcOrd="1" destOrd="0" parTransId="{EE0D3A75-69CD-4D87-9870-87A32724B0DA}" sibTransId="{722FF78E-C7F4-4449-B5A6-7676783D294C}"/>
    <dgm:cxn modelId="{9CDBB06E-6ABB-44DA-AAD6-461ACE586F53}" srcId="{3B40EBA3-2563-48F0-9624-81B2E466B277}" destId="{6908AB24-A00D-4735-8956-A8AB9CC0A558}" srcOrd="2" destOrd="0" parTransId="{CD148075-85C5-4A58-8D97-B490AF0A04EC}" sibTransId="{FF15DC11-4210-4705-AC84-992C2009820F}"/>
    <dgm:cxn modelId="{9B50FE6E-3BEB-4CDC-A0E7-19713C7D6EEE}" type="presOf" srcId="{E2C90172-E853-4E19-B871-D24E53D5EBEE}" destId="{584C3A31-7B97-4BFF-944D-7A434D0D8A13}" srcOrd="0" destOrd="0" presId="urn:microsoft.com/office/officeart/2005/8/layout/radial4"/>
    <dgm:cxn modelId="{336ECC91-19F1-4BFA-AA12-ED0D3B642BDF}" type="presOf" srcId="{6908AB24-A00D-4735-8956-A8AB9CC0A558}" destId="{2194D624-5C21-4B50-968B-03068167704A}" srcOrd="0" destOrd="0" presId="urn:microsoft.com/office/officeart/2005/8/layout/radial4"/>
    <dgm:cxn modelId="{7EE6DE93-DB09-4AAB-90FC-268517A15BF6}" type="presOf" srcId="{CD148075-85C5-4A58-8D97-B490AF0A04EC}" destId="{406A4D35-D03D-4BDB-9CD9-1770B4E41E43}" srcOrd="0" destOrd="0" presId="urn:microsoft.com/office/officeart/2005/8/layout/radial4"/>
    <dgm:cxn modelId="{2B7D26F3-A7FE-4FD7-9EFC-65DC0574FE72}" srcId="{E2C90172-E853-4E19-B871-D24E53D5EBEE}" destId="{3B40EBA3-2563-48F0-9624-81B2E466B277}" srcOrd="0" destOrd="0" parTransId="{31BB1377-A762-40B1-BC75-17C6DE314BBA}" sibTransId="{2405E5FE-62A4-4DBD-96CB-51D48296AA88}"/>
    <dgm:cxn modelId="{2023E9E6-B61C-4A65-B80B-106D9C832782}" type="presParOf" srcId="{584C3A31-7B97-4BFF-944D-7A434D0D8A13}" destId="{D608DFDB-30AE-496A-BA97-2B04CB08331B}" srcOrd="0" destOrd="0" presId="urn:microsoft.com/office/officeart/2005/8/layout/radial4"/>
    <dgm:cxn modelId="{ED75342D-BBB0-4ADE-A95D-6DAF9EED2C6F}" type="presParOf" srcId="{584C3A31-7B97-4BFF-944D-7A434D0D8A13}" destId="{34AB695C-8C4B-44EE-91BA-F091C14896D0}" srcOrd="1" destOrd="0" presId="urn:microsoft.com/office/officeart/2005/8/layout/radial4"/>
    <dgm:cxn modelId="{1805F5F2-1644-4510-9A1F-4C8C3B10F509}" type="presParOf" srcId="{584C3A31-7B97-4BFF-944D-7A434D0D8A13}" destId="{D91181FD-2C8A-4E2D-8B2D-7710CA4C6995}" srcOrd="2" destOrd="0" presId="urn:microsoft.com/office/officeart/2005/8/layout/radial4"/>
    <dgm:cxn modelId="{7EE9794A-6089-46DD-B8AC-170BBB357FDA}" type="presParOf" srcId="{584C3A31-7B97-4BFF-944D-7A434D0D8A13}" destId="{440A2356-D6C4-462A-B536-0982E0311020}" srcOrd="3" destOrd="0" presId="urn:microsoft.com/office/officeart/2005/8/layout/radial4"/>
    <dgm:cxn modelId="{5BCA1C28-79C7-42D0-95B2-5D6A2DA24B04}" type="presParOf" srcId="{584C3A31-7B97-4BFF-944D-7A434D0D8A13}" destId="{850991CB-54CF-4F88-8846-E846B35F42A9}" srcOrd="4" destOrd="0" presId="urn:microsoft.com/office/officeart/2005/8/layout/radial4"/>
    <dgm:cxn modelId="{5792E3FE-76EB-45A5-99A8-A57FBF0F1EAE}" type="presParOf" srcId="{584C3A31-7B97-4BFF-944D-7A434D0D8A13}" destId="{406A4D35-D03D-4BDB-9CD9-1770B4E41E43}" srcOrd="5" destOrd="0" presId="urn:microsoft.com/office/officeart/2005/8/layout/radial4"/>
    <dgm:cxn modelId="{71DA46DA-C351-461D-B86B-61A5CFA38507}" type="presParOf" srcId="{584C3A31-7B97-4BFF-944D-7A434D0D8A13}" destId="{2194D624-5C21-4B50-968B-03068167704A}"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r>
            <a:rPr lang="en-US" sz="1500" dirty="0"/>
            <a:t>MỨC ĐẠT</a:t>
          </a:r>
        </a:p>
        <a:p>
          <a:r>
            <a:rPr lang="en-US" sz="1500" dirty="0" err="1"/>
            <a:t>có</a:t>
          </a:r>
          <a:r>
            <a:rPr lang="en-US" sz="1500" dirty="0"/>
            <a:t> </a:t>
          </a:r>
          <a:r>
            <a:rPr lang="en-US" sz="1500" dirty="0" err="1"/>
            <a:t>phẩm</a:t>
          </a:r>
          <a:r>
            <a:rPr lang="en-US" sz="1500" dirty="0"/>
            <a:t> </a:t>
          </a:r>
          <a:r>
            <a:rPr lang="en-US" sz="1500" dirty="0" err="1"/>
            <a:t>chất</a:t>
          </a:r>
          <a:r>
            <a:rPr lang="en-US" sz="1500" dirty="0"/>
            <a:t>, </a:t>
          </a:r>
          <a:r>
            <a:rPr lang="en-US" sz="1500" dirty="0" err="1"/>
            <a:t>năng</a:t>
          </a:r>
          <a:r>
            <a:rPr lang="en-US" sz="1500" dirty="0"/>
            <a:t> </a:t>
          </a:r>
          <a:r>
            <a:rPr lang="en-US" sz="1500" dirty="0" err="1"/>
            <a:t>lực</a:t>
          </a:r>
          <a:r>
            <a:rPr lang="en-US" sz="1500" dirty="0"/>
            <a:t> </a:t>
          </a:r>
          <a:r>
            <a:rPr lang="en-US" sz="1500" dirty="0" err="1"/>
            <a:t>tổ</a:t>
          </a:r>
          <a:r>
            <a:rPr lang="en-US" sz="1500" dirty="0"/>
            <a:t> </a:t>
          </a:r>
          <a:r>
            <a:rPr lang="en-US" sz="1500" dirty="0" err="1"/>
            <a:t>chức</a:t>
          </a:r>
          <a:r>
            <a:rPr lang="en-US" sz="1500" dirty="0"/>
            <a:t> </a:t>
          </a:r>
          <a:r>
            <a:rPr lang="en-US" sz="1500" dirty="0" err="1"/>
            <a:t>thực</a:t>
          </a:r>
          <a:r>
            <a:rPr lang="en-US" sz="1500" dirty="0"/>
            <a:t> </a:t>
          </a:r>
          <a:r>
            <a:rPr lang="en-US" sz="1500" dirty="0" err="1"/>
            <a:t>hiện</a:t>
          </a:r>
          <a:r>
            <a:rPr lang="en-US" sz="1500" dirty="0"/>
            <a:t> </a:t>
          </a:r>
          <a:r>
            <a:rPr lang="en-US" sz="1500" dirty="0" err="1"/>
            <a:t>nhiệm</a:t>
          </a:r>
          <a:r>
            <a:rPr lang="en-US" sz="1500" dirty="0"/>
            <a:t> </a:t>
          </a:r>
          <a:r>
            <a:rPr lang="en-US" sz="1500" dirty="0" err="1"/>
            <a:t>vụ</a:t>
          </a:r>
          <a:r>
            <a:rPr lang="en-US" sz="1500" dirty="0"/>
            <a:t> </a:t>
          </a:r>
          <a:r>
            <a:rPr lang="en-US" sz="1500" dirty="0" err="1"/>
            <a:t>được</a:t>
          </a:r>
          <a:r>
            <a:rPr lang="en-US" sz="1500" dirty="0"/>
            <a:t> </a:t>
          </a:r>
          <a:r>
            <a:rPr lang="en-US" sz="1500" dirty="0" err="1"/>
            <a:t>giao</a:t>
          </a:r>
          <a:r>
            <a:rPr lang="en-US" sz="1500" dirty="0"/>
            <a:t> </a:t>
          </a:r>
          <a:r>
            <a:rPr lang="en-US" sz="1500" dirty="0" err="1"/>
            <a:t>trong</a:t>
          </a:r>
          <a:r>
            <a:rPr lang="en-US" sz="1500" dirty="0"/>
            <a:t> </a:t>
          </a:r>
          <a:r>
            <a:rPr lang="en-US" sz="1500" dirty="0" err="1"/>
            <a:t>lãnh</a:t>
          </a:r>
          <a:r>
            <a:rPr lang="en-US" sz="1500" dirty="0"/>
            <a:t> </a:t>
          </a:r>
          <a:r>
            <a:rPr lang="en-US" sz="1500" dirty="0" err="1"/>
            <a:t>đạo</a:t>
          </a:r>
          <a:r>
            <a:rPr lang="en-US" sz="1500" dirty="0"/>
            <a:t>, </a:t>
          </a:r>
          <a:r>
            <a:rPr lang="en-US" sz="1500" dirty="0" err="1"/>
            <a:t>quản</a:t>
          </a:r>
          <a:r>
            <a:rPr lang="en-US" sz="1500" dirty="0"/>
            <a:t> </a:t>
          </a:r>
          <a:r>
            <a:rPr lang="en-US" sz="1500" dirty="0" err="1"/>
            <a:t>trị</a:t>
          </a:r>
          <a:r>
            <a:rPr lang="en-US" sz="1500" dirty="0"/>
            <a:t> </a:t>
          </a:r>
          <a:r>
            <a:rPr lang="en-US" sz="1500" dirty="0" err="1"/>
            <a:t>cơ</a:t>
          </a:r>
          <a:r>
            <a:rPr lang="en-US" sz="1500" dirty="0"/>
            <a:t> </a:t>
          </a:r>
          <a:r>
            <a:rPr lang="en-US" sz="1500" dirty="0" err="1"/>
            <a:t>sở</a:t>
          </a:r>
          <a:r>
            <a:rPr lang="en-US" sz="1500" dirty="0"/>
            <a:t> </a:t>
          </a:r>
          <a:r>
            <a:rPr lang="en-US" sz="1500" dirty="0" err="1"/>
            <a:t>giáo</a:t>
          </a:r>
          <a:r>
            <a:rPr lang="en-US" sz="1500" dirty="0"/>
            <a:t> dục </a:t>
          </a:r>
          <a:r>
            <a:rPr lang="en-US" sz="1500" dirty="0" err="1"/>
            <a:t>phổ</a:t>
          </a:r>
          <a:r>
            <a:rPr lang="en-US" sz="1500" dirty="0"/>
            <a:t> </a:t>
          </a:r>
          <a:r>
            <a:rPr lang="en-US" sz="1500" dirty="0" err="1"/>
            <a:t>thông</a:t>
          </a:r>
          <a:r>
            <a:rPr lang="en-US" sz="1500" dirty="0"/>
            <a:t> </a:t>
          </a:r>
          <a:r>
            <a:rPr lang="en-US" sz="1500" dirty="0" err="1"/>
            <a:t>theo</a:t>
          </a:r>
          <a:r>
            <a:rPr lang="en-US" sz="1500" dirty="0"/>
            <a:t> </a:t>
          </a:r>
          <a:r>
            <a:rPr lang="en-US" sz="1500" dirty="0" err="1"/>
            <a:t>quy</a:t>
          </a:r>
          <a:r>
            <a:rPr lang="en-US" sz="1500" dirty="0"/>
            <a:t> </a:t>
          </a:r>
          <a:r>
            <a:rPr lang="en-US" sz="1500" dirty="0" err="1"/>
            <a:t>định</a:t>
          </a:r>
          <a:endParaRPr lang="en-US" sz="1500"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r>
            <a:rPr lang="en-US" sz="1500" dirty="0"/>
            <a:t>MỨC KHÁ</a:t>
          </a:r>
        </a:p>
        <a:p>
          <a:r>
            <a:rPr lang="en-US" sz="1500" dirty="0" err="1"/>
            <a:t>có</a:t>
          </a:r>
          <a:r>
            <a:rPr lang="en-US" sz="1500" dirty="0"/>
            <a:t> </a:t>
          </a:r>
          <a:r>
            <a:rPr lang="en-US" sz="1500" dirty="0" err="1"/>
            <a:t>phẩm</a:t>
          </a:r>
          <a:r>
            <a:rPr lang="en-US" sz="1500" dirty="0"/>
            <a:t> </a:t>
          </a:r>
          <a:r>
            <a:rPr lang="en-US" sz="1500" dirty="0" err="1"/>
            <a:t>chất</a:t>
          </a:r>
          <a:r>
            <a:rPr lang="en-US" sz="1500" dirty="0"/>
            <a:t>, </a:t>
          </a:r>
          <a:r>
            <a:rPr lang="en-US" sz="1500" dirty="0" err="1"/>
            <a:t>năng</a:t>
          </a:r>
          <a:r>
            <a:rPr lang="en-US" sz="1500" dirty="0"/>
            <a:t> </a:t>
          </a:r>
          <a:r>
            <a:rPr lang="en-US" sz="1500" dirty="0" err="1"/>
            <a:t>lực</a:t>
          </a:r>
          <a:r>
            <a:rPr lang="en-US" sz="1500" dirty="0"/>
            <a:t> </a:t>
          </a:r>
          <a:r>
            <a:rPr lang="en-US" sz="1500" dirty="0" err="1"/>
            <a:t>đổi</a:t>
          </a:r>
          <a:r>
            <a:rPr lang="en-US" sz="1500" dirty="0"/>
            <a:t> </a:t>
          </a:r>
          <a:r>
            <a:rPr lang="en-US" sz="1500" dirty="0" err="1"/>
            <a:t>mới</a:t>
          </a:r>
          <a:r>
            <a:rPr lang="en-US" sz="1500" dirty="0"/>
            <a:t>, </a:t>
          </a:r>
          <a:r>
            <a:rPr lang="en-US" sz="1500" dirty="0" err="1"/>
            <a:t>sáng</a:t>
          </a:r>
          <a:r>
            <a:rPr lang="en-US" sz="1500" dirty="0"/>
            <a:t> </a:t>
          </a:r>
          <a:r>
            <a:rPr lang="en-US" sz="1500" dirty="0" err="1"/>
            <a:t>tạo</a:t>
          </a:r>
          <a:r>
            <a:rPr lang="en-US" sz="1500" dirty="0"/>
            <a:t> </a:t>
          </a:r>
          <a:r>
            <a:rPr lang="en-US" sz="1500" dirty="0" err="1"/>
            <a:t>trong</a:t>
          </a:r>
          <a:r>
            <a:rPr lang="en-US" sz="1500" dirty="0"/>
            <a:t> </a:t>
          </a:r>
          <a:r>
            <a:rPr lang="en-US" sz="1500" dirty="0" err="1"/>
            <a:t>tổ</a:t>
          </a:r>
          <a:r>
            <a:rPr lang="en-US" sz="1500" dirty="0"/>
            <a:t> </a:t>
          </a:r>
          <a:r>
            <a:rPr lang="en-US" sz="1500" dirty="0" err="1"/>
            <a:t>chức</a:t>
          </a:r>
          <a:r>
            <a:rPr lang="en-US" sz="1500" dirty="0"/>
            <a:t> </a:t>
          </a:r>
          <a:r>
            <a:rPr lang="en-US" sz="1500" dirty="0" err="1"/>
            <a:t>thực</a:t>
          </a:r>
          <a:r>
            <a:rPr lang="en-US" sz="1500" dirty="0"/>
            <a:t> </a:t>
          </a:r>
          <a:r>
            <a:rPr lang="en-US" sz="1500" dirty="0" err="1"/>
            <a:t>hiện</a:t>
          </a:r>
          <a:r>
            <a:rPr lang="en-US" sz="1500" dirty="0"/>
            <a:t> </a:t>
          </a:r>
          <a:r>
            <a:rPr lang="en-US" sz="1500" dirty="0" err="1"/>
            <a:t>nhiệm</a:t>
          </a:r>
          <a:r>
            <a:rPr lang="en-US" sz="1500" dirty="0"/>
            <a:t> </a:t>
          </a:r>
          <a:r>
            <a:rPr lang="en-US" sz="1500" dirty="0" err="1"/>
            <a:t>vụ</a:t>
          </a:r>
          <a:r>
            <a:rPr lang="en-US" sz="1500" dirty="0"/>
            <a:t> </a:t>
          </a:r>
          <a:r>
            <a:rPr lang="en-US" sz="1500" dirty="0" err="1"/>
            <a:t>được</a:t>
          </a:r>
          <a:r>
            <a:rPr lang="en-US" sz="1500" dirty="0"/>
            <a:t> </a:t>
          </a:r>
          <a:r>
            <a:rPr lang="en-US" sz="1500" dirty="0" err="1"/>
            <a:t>giao</a:t>
          </a:r>
          <a:r>
            <a:rPr lang="en-US" sz="1500" dirty="0"/>
            <a:t> </a:t>
          </a:r>
          <a:r>
            <a:rPr lang="en-US" sz="1500" dirty="0" err="1"/>
            <a:t>trong</a:t>
          </a:r>
          <a:r>
            <a:rPr lang="en-US" sz="1500" dirty="0"/>
            <a:t> </a:t>
          </a:r>
          <a:r>
            <a:rPr lang="en-US" sz="1500" dirty="0" err="1"/>
            <a:t>lãnh</a:t>
          </a:r>
          <a:r>
            <a:rPr lang="en-US" sz="1500" dirty="0"/>
            <a:t> </a:t>
          </a:r>
          <a:r>
            <a:rPr lang="en-US" sz="1500" dirty="0" err="1"/>
            <a:t>đạo</a:t>
          </a:r>
          <a:r>
            <a:rPr lang="en-US" sz="1500" dirty="0"/>
            <a:t>, </a:t>
          </a:r>
          <a:r>
            <a:rPr lang="en-US" sz="1500" dirty="0" err="1"/>
            <a:t>quản</a:t>
          </a:r>
          <a:r>
            <a:rPr lang="en-US" sz="1500" dirty="0"/>
            <a:t> </a:t>
          </a:r>
          <a:r>
            <a:rPr lang="en-US" sz="1500" dirty="0" err="1"/>
            <a:t>trị</a:t>
          </a:r>
          <a:r>
            <a:rPr lang="en-US" sz="1500" dirty="0"/>
            <a:t> </a:t>
          </a:r>
          <a:r>
            <a:rPr lang="en-US" sz="1500" dirty="0" err="1"/>
            <a:t>cơ</a:t>
          </a:r>
          <a:r>
            <a:rPr lang="en-US" sz="1500" dirty="0"/>
            <a:t> </a:t>
          </a:r>
          <a:r>
            <a:rPr lang="en-US" sz="1500" dirty="0" err="1"/>
            <a:t>sở</a:t>
          </a:r>
          <a:r>
            <a:rPr lang="en-US" sz="1500" dirty="0"/>
            <a:t> </a:t>
          </a:r>
          <a:r>
            <a:rPr lang="en-US" sz="1500" dirty="0" err="1"/>
            <a:t>giáo</a:t>
          </a:r>
          <a:r>
            <a:rPr lang="en-US" sz="1500" dirty="0"/>
            <a:t> dục </a:t>
          </a:r>
          <a:r>
            <a:rPr lang="en-US" sz="1500" dirty="0" err="1"/>
            <a:t>phổ</a:t>
          </a:r>
          <a:r>
            <a:rPr lang="en-US" sz="1500" dirty="0"/>
            <a:t> </a:t>
          </a:r>
          <a:r>
            <a:rPr lang="en-US" sz="1500" dirty="0" err="1"/>
            <a:t>thông</a:t>
          </a:r>
          <a:r>
            <a:rPr lang="en-US" sz="1500" dirty="0"/>
            <a:t> </a:t>
          </a:r>
          <a:r>
            <a:rPr lang="en-US" sz="1500" dirty="0" err="1"/>
            <a:t>đạt</a:t>
          </a:r>
          <a:r>
            <a:rPr lang="en-US" sz="1500" dirty="0"/>
            <a:t> </a:t>
          </a:r>
          <a:r>
            <a:rPr lang="en-US" sz="1500" dirty="0" err="1"/>
            <a:t>hiệu</a:t>
          </a:r>
          <a:r>
            <a:rPr lang="en-US" sz="1500" dirty="0"/>
            <a:t> </a:t>
          </a:r>
          <a:r>
            <a:rPr lang="en-US" sz="1500" dirty="0" err="1"/>
            <a:t>quả</a:t>
          </a:r>
          <a:r>
            <a:rPr lang="en-US" sz="1500" dirty="0"/>
            <a:t> </a:t>
          </a:r>
          <a:r>
            <a:rPr lang="en-US" sz="1500" dirty="0" err="1"/>
            <a:t>cao</a:t>
          </a:r>
          <a:endParaRPr lang="en-US" sz="1500"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r>
            <a:rPr lang="en-US" sz="1500" dirty="0"/>
            <a:t>MỨC TỐT</a:t>
          </a:r>
        </a:p>
        <a:p>
          <a:r>
            <a:rPr lang="en-US" sz="1500" dirty="0" err="1"/>
            <a:t>có</a:t>
          </a:r>
          <a:r>
            <a:rPr lang="en-US" sz="1500" dirty="0"/>
            <a:t> </a:t>
          </a:r>
          <a:r>
            <a:rPr lang="en-US" sz="1500" dirty="0" err="1"/>
            <a:t>ảnh</a:t>
          </a:r>
          <a:r>
            <a:rPr lang="en-US" sz="1500" dirty="0"/>
            <a:t> </a:t>
          </a:r>
          <a:r>
            <a:rPr lang="en-US" sz="1500" dirty="0" err="1"/>
            <a:t>hưởng</a:t>
          </a:r>
          <a:r>
            <a:rPr lang="en-US" sz="1500" dirty="0"/>
            <a:t> </a:t>
          </a:r>
          <a:r>
            <a:rPr lang="en-US" sz="1500" dirty="0" err="1"/>
            <a:t>tích</a:t>
          </a:r>
          <a:r>
            <a:rPr lang="en-US" sz="1500" dirty="0"/>
            <a:t> </a:t>
          </a:r>
          <a:r>
            <a:rPr lang="en-US" sz="1500" dirty="0" err="1"/>
            <a:t>cực</a:t>
          </a:r>
          <a:r>
            <a:rPr lang="en-US" sz="1500" dirty="0"/>
            <a:t> </a:t>
          </a:r>
          <a:r>
            <a:rPr lang="en-US" sz="1500" dirty="0" err="1"/>
            <a:t>đến</a:t>
          </a:r>
          <a:r>
            <a:rPr lang="en-US" sz="1500" dirty="0"/>
            <a:t> </a:t>
          </a:r>
          <a:r>
            <a:rPr lang="en-US" sz="1500" dirty="0" err="1"/>
            <a:t>đổi</a:t>
          </a:r>
          <a:r>
            <a:rPr lang="en-US" sz="1500" dirty="0"/>
            <a:t> </a:t>
          </a:r>
          <a:r>
            <a:rPr lang="en-US" sz="1500" dirty="0" err="1"/>
            <a:t>mới</a:t>
          </a:r>
          <a:r>
            <a:rPr lang="en-US" sz="1500" dirty="0"/>
            <a:t> </a:t>
          </a:r>
          <a:r>
            <a:rPr lang="en-US" sz="1500" dirty="0" err="1"/>
            <a:t>lãnh</a:t>
          </a:r>
          <a:r>
            <a:rPr lang="en-US" sz="1500" dirty="0"/>
            <a:t> </a:t>
          </a:r>
          <a:r>
            <a:rPr lang="en-US" sz="1500" dirty="0" err="1"/>
            <a:t>đạo</a:t>
          </a:r>
          <a:r>
            <a:rPr lang="en-US" sz="1500" dirty="0"/>
            <a:t>, </a:t>
          </a:r>
          <a:r>
            <a:rPr lang="en-US" sz="1500" dirty="0" err="1"/>
            <a:t>quản</a:t>
          </a:r>
          <a:r>
            <a:rPr lang="en-US" sz="1500" dirty="0"/>
            <a:t> </a:t>
          </a:r>
          <a:r>
            <a:rPr lang="en-US" sz="1500" dirty="0" err="1"/>
            <a:t>trị</a:t>
          </a:r>
          <a:r>
            <a:rPr lang="en-US" sz="1500" dirty="0"/>
            <a:t> </a:t>
          </a:r>
          <a:r>
            <a:rPr lang="en-US" sz="1500" dirty="0" err="1"/>
            <a:t>cơ</a:t>
          </a:r>
          <a:r>
            <a:rPr lang="en-US" sz="1500" dirty="0"/>
            <a:t> </a:t>
          </a:r>
          <a:r>
            <a:rPr lang="en-US" sz="1500" dirty="0" err="1"/>
            <a:t>sở</a:t>
          </a:r>
          <a:r>
            <a:rPr lang="en-US" sz="1500" dirty="0"/>
            <a:t> </a:t>
          </a:r>
          <a:r>
            <a:rPr lang="en-US" sz="1500" dirty="0" err="1"/>
            <a:t>giáo</a:t>
          </a:r>
          <a:r>
            <a:rPr lang="en-US" sz="1500" dirty="0"/>
            <a:t> dục </a:t>
          </a:r>
          <a:r>
            <a:rPr lang="en-US" sz="1500" dirty="0" err="1"/>
            <a:t>phổ</a:t>
          </a:r>
          <a:r>
            <a:rPr lang="en-US" sz="1500" dirty="0"/>
            <a:t> </a:t>
          </a:r>
          <a:r>
            <a:rPr lang="en-US" sz="1500" dirty="0" err="1"/>
            <a:t>thông</a:t>
          </a:r>
          <a:r>
            <a:rPr lang="en-US" sz="1500" dirty="0"/>
            <a:t> </a:t>
          </a:r>
          <a:r>
            <a:rPr lang="en-US" sz="1500" dirty="0" err="1"/>
            <a:t>và</a:t>
          </a:r>
          <a:r>
            <a:rPr lang="en-US" sz="1500" dirty="0"/>
            <a:t> </a:t>
          </a:r>
          <a:r>
            <a:rPr lang="en-US" sz="1500" dirty="0" err="1"/>
            <a:t>phát</a:t>
          </a:r>
          <a:r>
            <a:rPr lang="en-US" sz="1500" dirty="0"/>
            <a:t> </a:t>
          </a:r>
          <a:r>
            <a:rPr lang="en-US" sz="1500" dirty="0" err="1"/>
            <a:t>triển</a:t>
          </a:r>
          <a:r>
            <a:rPr lang="en-US" sz="1500" dirty="0"/>
            <a:t> </a:t>
          </a:r>
          <a:r>
            <a:rPr lang="en-US" sz="1500" dirty="0" err="1"/>
            <a:t>giáo</a:t>
          </a:r>
          <a:r>
            <a:rPr lang="en-US" sz="1500" dirty="0"/>
            <a:t> dục </a:t>
          </a:r>
          <a:r>
            <a:rPr lang="en-US" sz="1500" dirty="0" err="1"/>
            <a:t>địa</a:t>
          </a:r>
          <a:r>
            <a:rPr lang="en-US" sz="1500" dirty="0"/>
            <a:t> </a:t>
          </a:r>
          <a:r>
            <a:rPr lang="en-US" sz="1500" dirty="0" err="1"/>
            <a:t>phương</a:t>
          </a:r>
          <a:endParaRPr lang="en-US" sz="1500"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custLinFactNeighborY="188"/>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LinFactNeighborX="-54029" custLinFactNeighborY="-1702">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01E7F06D-A7E9-400C-B183-F94236A9B267}" srcId="{32687E06-E86C-4744-970D-EE37C80D39E7}" destId="{6747D863-6317-46FE-8BE7-CB210DF54B7A}" srcOrd="0" destOrd="0" parTransId="{F8AAC3CA-6E10-4DDB-9C51-8135BDA0F23A}" sibTransId="{CDF95A9E-FF38-4122-933C-B3B229E57CB2}"/>
    <dgm:cxn modelId="{623B1E8A-B56E-42A4-A374-9B49F7F9B030}" type="presOf" srcId="{6747D863-6317-46FE-8BE7-CB210DF54B7A}" destId="{D1B9C7C6-110F-4B63-8879-DCA4945F5A2D}" srcOrd="0" destOrd="0" presId="urn:microsoft.com/office/officeart/2005/8/layout/hProcess9"/>
    <dgm:cxn modelId="{5FDF0AA7-E8BF-4FE6-B022-84831DCF509A}" type="presOf" srcId="{8B0EC618-DAC5-4348-B237-548B1145CAB8}" destId="{F7C69D7B-7C4E-4B96-8910-EE615B5FC344}" srcOrd="0" destOrd="0" presId="urn:microsoft.com/office/officeart/2005/8/layout/hProcess9"/>
    <dgm:cxn modelId="{CBA89DB6-29AE-4DB3-A26C-C93BBE4DF3FC}" type="presOf" srcId="{32687E06-E86C-4744-970D-EE37C80D39E7}" destId="{538B8B08-57BC-4824-93EF-6F24DA16217A}"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309A12E8-2B49-40DA-BB8D-BE1C63972085}" type="presOf" srcId="{F97F9165-05CA-4621-8AD6-22695A115968}" destId="{DA77809B-6729-456F-8231-F0AB83B553CF}" srcOrd="0" destOrd="0" presId="urn:microsoft.com/office/officeart/2005/8/layout/hProcess9"/>
    <dgm:cxn modelId="{7B66A981-12DE-40AC-80CA-6F3162F5F9B0}" type="presParOf" srcId="{538B8B08-57BC-4824-93EF-6F24DA16217A}" destId="{3552A19B-2F18-406C-B836-EEC010281EF6}" srcOrd="0" destOrd="0" presId="urn:microsoft.com/office/officeart/2005/8/layout/hProcess9"/>
    <dgm:cxn modelId="{3FF00729-C2DC-4301-AB55-C1A4BB710B76}" type="presParOf" srcId="{538B8B08-57BC-4824-93EF-6F24DA16217A}" destId="{C83D6E28-2A84-46FF-AA9F-A4480D0EE105}" srcOrd="1" destOrd="0" presId="urn:microsoft.com/office/officeart/2005/8/layout/hProcess9"/>
    <dgm:cxn modelId="{6849F621-4873-4029-A1AC-0448026B7732}" type="presParOf" srcId="{C83D6E28-2A84-46FF-AA9F-A4480D0EE105}" destId="{D1B9C7C6-110F-4B63-8879-DCA4945F5A2D}" srcOrd="0" destOrd="0" presId="urn:microsoft.com/office/officeart/2005/8/layout/hProcess9"/>
    <dgm:cxn modelId="{9E7AB5F3-29C2-4268-9190-C0B6E50691B6}" type="presParOf" srcId="{C83D6E28-2A84-46FF-AA9F-A4480D0EE105}" destId="{01F1904E-331C-4180-977B-4CD9B3E8549E}" srcOrd="1" destOrd="0" presId="urn:microsoft.com/office/officeart/2005/8/layout/hProcess9"/>
    <dgm:cxn modelId="{781778C1-CC57-4E7D-B465-BD12C28A3370}" type="presParOf" srcId="{C83D6E28-2A84-46FF-AA9F-A4480D0EE105}" destId="{F7C69D7B-7C4E-4B96-8910-EE615B5FC344}" srcOrd="2" destOrd="0" presId="urn:microsoft.com/office/officeart/2005/8/layout/hProcess9"/>
    <dgm:cxn modelId="{061B3428-C87B-47B1-B1FB-F8867308E852}" type="presParOf" srcId="{C83D6E28-2A84-46FF-AA9F-A4480D0EE105}" destId="{7B5CFD11-0BEE-4649-80DF-621BC2373A44}" srcOrd="3" destOrd="0" presId="urn:microsoft.com/office/officeart/2005/8/layout/hProcess9"/>
    <dgm:cxn modelId="{84FF9F59-FF3A-423C-B9EC-5728FE8B8F91}"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2687E06-E86C-4744-970D-EE37C80D39E7}" type="doc">
      <dgm:prSet loTypeId="urn:microsoft.com/office/officeart/2005/8/layout/hProcess9" loCatId="process" qsTypeId="urn:microsoft.com/office/officeart/2005/8/quickstyle/simple1" qsCatId="simple" csTypeId="urn:microsoft.com/office/officeart/2005/8/colors/colorful4" csCatId="colorful" phldr="1"/>
      <dgm:spPr/>
    </dgm:pt>
    <dgm:pt modelId="{6747D863-6317-46FE-8BE7-CB210DF54B7A}">
      <dgm:prSet phldrT="[Text]" custT="1"/>
      <dgm:spPr/>
      <dgm:t>
        <a:bodyPr/>
        <a:lstStyle/>
        <a:p>
          <a:r>
            <a:rPr lang="en-US" sz="1500" dirty="0"/>
            <a:t>MỨC ĐẠT</a:t>
          </a:r>
        </a:p>
        <a:p>
          <a:r>
            <a:rPr lang="en-US" sz="1500" dirty="0" err="1"/>
            <a:t>Thực</a:t>
          </a:r>
          <a:r>
            <a:rPr lang="en-US" sz="1500" dirty="0"/>
            <a:t> </a:t>
          </a:r>
          <a:r>
            <a:rPr lang="en-US" sz="1500" dirty="0" err="1"/>
            <a:t>hiện</a:t>
          </a:r>
          <a:r>
            <a:rPr lang="en-US" sz="1500" dirty="0"/>
            <a:t> </a:t>
          </a:r>
          <a:r>
            <a:rPr lang="en-US" sz="1500" dirty="0" err="1"/>
            <a:t>tốt</a:t>
          </a:r>
          <a:r>
            <a:rPr lang="en-US" sz="1500" dirty="0"/>
            <a:t> </a:t>
          </a:r>
          <a:r>
            <a:rPr lang="en-US" sz="1500" dirty="0" err="1"/>
            <a:t>quy</a:t>
          </a:r>
          <a:r>
            <a:rPr lang="en-US" sz="1500" dirty="0"/>
            <a:t> </a:t>
          </a:r>
          <a:r>
            <a:rPr lang="en-US" sz="1500" dirty="0" err="1"/>
            <a:t>định</a:t>
          </a:r>
          <a:r>
            <a:rPr lang="en-US" sz="1500" dirty="0"/>
            <a:t> </a:t>
          </a:r>
          <a:r>
            <a:rPr lang="en-US" sz="1500" dirty="0" err="1"/>
            <a:t>về</a:t>
          </a:r>
          <a:r>
            <a:rPr lang="en-US" sz="1500" dirty="0"/>
            <a:t> </a:t>
          </a:r>
          <a:r>
            <a:rPr lang="en-US" sz="1500" dirty="0" err="1"/>
            <a:t>đạo</a:t>
          </a:r>
          <a:r>
            <a:rPr lang="en-US" sz="1500" dirty="0"/>
            <a:t> </a:t>
          </a:r>
          <a:r>
            <a:rPr lang="en-US" sz="1500" dirty="0" err="1"/>
            <a:t>đức</a:t>
          </a:r>
          <a:r>
            <a:rPr lang="en-US" sz="1500" dirty="0"/>
            <a:t> </a:t>
          </a:r>
          <a:r>
            <a:rPr lang="en-US" sz="1500" dirty="0" err="1"/>
            <a:t>nhà</a:t>
          </a:r>
          <a:r>
            <a:rPr lang="en-US" sz="1500" dirty="0"/>
            <a:t> </a:t>
          </a:r>
          <a:r>
            <a:rPr lang="en-US" sz="1500" dirty="0" err="1"/>
            <a:t>giáo</a:t>
          </a:r>
          <a:r>
            <a:rPr lang="en-US" sz="1500" dirty="0"/>
            <a:t>; </a:t>
          </a:r>
          <a:r>
            <a:rPr lang="en-US" sz="1500" dirty="0" err="1"/>
            <a:t>chỉ</a:t>
          </a:r>
          <a:r>
            <a:rPr lang="en-US" sz="1500" dirty="0"/>
            <a:t> </a:t>
          </a:r>
          <a:r>
            <a:rPr lang="en-US" sz="1500" dirty="0" err="1"/>
            <a:t>đạo</a:t>
          </a:r>
          <a:r>
            <a:rPr lang="en-US" sz="1500" dirty="0"/>
            <a:t> </a:t>
          </a:r>
          <a:r>
            <a:rPr lang="en-US" sz="1500" dirty="0" err="1"/>
            <a:t>thực</a:t>
          </a:r>
          <a:r>
            <a:rPr lang="en-US" sz="1500" dirty="0"/>
            <a:t> </a:t>
          </a:r>
          <a:r>
            <a:rPr lang="en-US" sz="1500" dirty="0" err="1"/>
            <a:t>hiện</a:t>
          </a:r>
          <a:r>
            <a:rPr lang="en-US" sz="1500" dirty="0"/>
            <a:t> </a:t>
          </a:r>
          <a:r>
            <a:rPr lang="en-US" sz="1500" dirty="0" err="1"/>
            <a:t>nghiêm</a:t>
          </a:r>
          <a:r>
            <a:rPr lang="en-US" sz="1500" dirty="0"/>
            <a:t> </a:t>
          </a:r>
          <a:r>
            <a:rPr lang="en-US" sz="1500" dirty="0" err="1"/>
            <a:t>túc</a:t>
          </a:r>
          <a:r>
            <a:rPr lang="en-US" sz="1500" dirty="0"/>
            <a:t> </a:t>
          </a:r>
          <a:r>
            <a:rPr lang="en-US" sz="1500" dirty="0" err="1"/>
            <a:t>quy</a:t>
          </a:r>
          <a:r>
            <a:rPr lang="en-US" sz="1500" dirty="0"/>
            <a:t> </a:t>
          </a:r>
          <a:r>
            <a:rPr lang="en-US" sz="1500" dirty="0" err="1"/>
            <a:t>định</a:t>
          </a:r>
          <a:r>
            <a:rPr lang="en-US" sz="1500" dirty="0"/>
            <a:t> </a:t>
          </a:r>
          <a:r>
            <a:rPr lang="en-US" sz="1500" dirty="0" err="1"/>
            <a:t>về</a:t>
          </a:r>
          <a:r>
            <a:rPr lang="en-US" sz="1500" dirty="0"/>
            <a:t> </a:t>
          </a:r>
          <a:r>
            <a:rPr lang="en-US" sz="1500" dirty="0" err="1"/>
            <a:t>đạo</a:t>
          </a:r>
          <a:r>
            <a:rPr lang="en-US" sz="1500" dirty="0"/>
            <a:t> </a:t>
          </a:r>
          <a:r>
            <a:rPr lang="en-US" sz="1500" dirty="0" err="1"/>
            <a:t>đức</a:t>
          </a:r>
          <a:r>
            <a:rPr lang="en-US" sz="1500" dirty="0"/>
            <a:t> </a:t>
          </a:r>
          <a:r>
            <a:rPr lang="en-US" sz="1500" dirty="0" err="1"/>
            <a:t>nhà</a:t>
          </a:r>
          <a:r>
            <a:rPr lang="en-US" sz="1500" dirty="0"/>
            <a:t> </a:t>
          </a:r>
          <a:r>
            <a:rPr lang="en-US" sz="1500" dirty="0" err="1"/>
            <a:t>giáo</a:t>
          </a:r>
          <a:r>
            <a:rPr lang="en-US" sz="1500" dirty="0"/>
            <a:t> </a:t>
          </a:r>
          <a:r>
            <a:rPr lang="en-US" sz="1500" dirty="0" err="1"/>
            <a:t>trong</a:t>
          </a:r>
          <a:r>
            <a:rPr lang="en-US" sz="1500" dirty="0"/>
            <a:t> </a:t>
          </a:r>
          <a:r>
            <a:rPr lang="en-US" sz="1500" dirty="0" err="1"/>
            <a:t>nhà</a:t>
          </a:r>
          <a:r>
            <a:rPr lang="en-US" sz="1500" dirty="0"/>
            <a:t> </a:t>
          </a:r>
          <a:r>
            <a:rPr lang="en-US" sz="1500" dirty="0" err="1"/>
            <a:t>trường</a:t>
          </a:r>
          <a:r>
            <a:rPr lang="nb-NO" sz="1500" dirty="0"/>
            <a:t>g</a:t>
          </a:r>
          <a:endParaRPr lang="en-US" sz="1500" dirty="0"/>
        </a:p>
      </dgm:t>
    </dgm:pt>
    <dgm:pt modelId="{F8AAC3CA-6E10-4DDB-9C51-8135BDA0F23A}" type="parTrans" cxnId="{01E7F06D-A7E9-400C-B183-F94236A9B267}">
      <dgm:prSet/>
      <dgm:spPr/>
      <dgm:t>
        <a:bodyPr/>
        <a:lstStyle/>
        <a:p>
          <a:endParaRPr lang="en-US"/>
        </a:p>
      </dgm:t>
    </dgm:pt>
    <dgm:pt modelId="{CDF95A9E-FF38-4122-933C-B3B229E57CB2}" type="sibTrans" cxnId="{01E7F06D-A7E9-400C-B183-F94236A9B267}">
      <dgm:prSet/>
      <dgm:spPr/>
      <dgm:t>
        <a:bodyPr/>
        <a:lstStyle/>
        <a:p>
          <a:endParaRPr lang="en-US"/>
        </a:p>
      </dgm:t>
    </dgm:pt>
    <dgm:pt modelId="{8B0EC618-DAC5-4348-B237-548B1145CAB8}">
      <dgm:prSet phldrT="[Text]" custT="1"/>
      <dgm:spPr/>
      <dgm:t>
        <a:bodyPr/>
        <a:lstStyle/>
        <a:p>
          <a:r>
            <a:rPr lang="en-US" sz="1500" dirty="0"/>
            <a:t>MỨC KHÁ</a:t>
          </a:r>
        </a:p>
        <a:p>
          <a:r>
            <a:rPr lang="en-US" sz="1500" dirty="0" err="1"/>
            <a:t>Chỉ</a:t>
          </a:r>
          <a:r>
            <a:rPr lang="en-US" sz="1500" dirty="0"/>
            <a:t> </a:t>
          </a:r>
          <a:r>
            <a:rPr lang="en-US" sz="1500" dirty="0" err="1"/>
            <a:t>đạo</a:t>
          </a:r>
          <a:r>
            <a:rPr lang="en-US" sz="1500" dirty="0"/>
            <a:t> </a:t>
          </a:r>
          <a:r>
            <a:rPr lang="en-US" sz="1500" dirty="0" err="1"/>
            <a:t>phát</a:t>
          </a:r>
          <a:r>
            <a:rPr lang="en-US" sz="1500" dirty="0"/>
            <a:t> </a:t>
          </a:r>
          <a:r>
            <a:rPr lang="en-US" sz="1500" dirty="0" err="1"/>
            <a:t>hiện</a:t>
          </a:r>
          <a:r>
            <a:rPr lang="en-US" sz="1500" dirty="0"/>
            <a:t>, </a:t>
          </a:r>
          <a:r>
            <a:rPr lang="en-US" sz="1500" dirty="0" err="1"/>
            <a:t>chấn</a:t>
          </a:r>
          <a:r>
            <a:rPr lang="en-US" sz="1500" dirty="0"/>
            <a:t> </a:t>
          </a:r>
          <a:r>
            <a:rPr lang="en-US" sz="1500" dirty="0" err="1"/>
            <a:t>chỉnh</a:t>
          </a:r>
          <a:r>
            <a:rPr lang="en-US" sz="1500" dirty="0"/>
            <a:t> </a:t>
          </a:r>
          <a:r>
            <a:rPr lang="en-US" sz="1500" dirty="0" err="1"/>
            <a:t>kịp</a:t>
          </a:r>
          <a:r>
            <a:rPr lang="en-US" sz="1500" dirty="0"/>
            <a:t> </a:t>
          </a:r>
          <a:r>
            <a:rPr lang="en-US" sz="1500" dirty="0" err="1"/>
            <a:t>thời</a:t>
          </a:r>
          <a:r>
            <a:rPr lang="en-US" sz="1500" dirty="0"/>
            <a:t> </a:t>
          </a:r>
          <a:r>
            <a:rPr lang="en-US" sz="1500" dirty="0" err="1"/>
            <a:t>các</a:t>
          </a:r>
          <a:r>
            <a:rPr lang="en-US" sz="1500" dirty="0"/>
            <a:t> </a:t>
          </a:r>
          <a:r>
            <a:rPr lang="en-US" sz="1500" dirty="0" err="1"/>
            <a:t>biểu</a:t>
          </a:r>
          <a:r>
            <a:rPr lang="en-US" sz="1500" dirty="0"/>
            <a:t> </a:t>
          </a:r>
          <a:r>
            <a:rPr lang="en-US" sz="1500" dirty="0" err="1"/>
            <a:t>hiện</a:t>
          </a:r>
          <a:r>
            <a:rPr lang="en-US" sz="1500" dirty="0"/>
            <a:t> vi </a:t>
          </a:r>
          <a:r>
            <a:rPr lang="en-US" sz="1500" dirty="0" err="1"/>
            <a:t>phạm</a:t>
          </a:r>
          <a:r>
            <a:rPr lang="en-US" sz="1500" dirty="0"/>
            <a:t> </a:t>
          </a:r>
          <a:r>
            <a:rPr lang="en-US" sz="1500" dirty="0" err="1"/>
            <a:t>đạo</a:t>
          </a:r>
          <a:r>
            <a:rPr lang="en-US" sz="1500" dirty="0"/>
            <a:t> </a:t>
          </a:r>
          <a:r>
            <a:rPr lang="en-US" sz="1500" dirty="0" err="1"/>
            <a:t>đức</a:t>
          </a:r>
          <a:r>
            <a:rPr lang="en-US" sz="1500" dirty="0"/>
            <a:t> </a:t>
          </a:r>
          <a:r>
            <a:rPr lang="en-US" sz="1500" dirty="0" err="1"/>
            <a:t>của</a:t>
          </a:r>
          <a:r>
            <a:rPr lang="en-US" sz="1500" dirty="0"/>
            <a:t> </a:t>
          </a:r>
          <a:r>
            <a:rPr lang="en-US" sz="1500" dirty="0" err="1"/>
            <a:t>giáo</a:t>
          </a:r>
          <a:r>
            <a:rPr lang="en-US" sz="1500" dirty="0"/>
            <a:t> </a:t>
          </a:r>
          <a:r>
            <a:rPr lang="en-US" sz="1500" dirty="0" err="1"/>
            <a:t>viên</a:t>
          </a:r>
          <a:r>
            <a:rPr lang="en-US" sz="1500" dirty="0"/>
            <a:t>, </a:t>
          </a:r>
          <a:r>
            <a:rPr lang="en-US" sz="1500" dirty="0" err="1"/>
            <a:t>nhân</a:t>
          </a:r>
          <a:r>
            <a:rPr lang="en-US" sz="1500" dirty="0"/>
            <a:t> </a:t>
          </a:r>
          <a:r>
            <a:rPr lang="en-US" sz="1500" dirty="0" err="1"/>
            <a:t>viên</a:t>
          </a:r>
          <a:r>
            <a:rPr lang="en-US" sz="1500" dirty="0"/>
            <a:t>, </a:t>
          </a:r>
          <a:r>
            <a:rPr lang="en-US" sz="1500" dirty="0" err="1"/>
            <a:t>học</a:t>
          </a:r>
          <a:r>
            <a:rPr lang="en-US" sz="1500" dirty="0"/>
            <a:t> </a:t>
          </a:r>
          <a:r>
            <a:rPr lang="en-US" sz="1500" dirty="0" err="1"/>
            <a:t>sinh</a:t>
          </a:r>
          <a:r>
            <a:rPr lang="en-US" sz="1500" dirty="0"/>
            <a:t>; </a:t>
          </a:r>
          <a:r>
            <a:rPr lang="en-US" sz="1500" dirty="0" err="1"/>
            <a:t>chủ</a:t>
          </a:r>
          <a:r>
            <a:rPr lang="en-US" sz="1500" dirty="0"/>
            <a:t> </a:t>
          </a:r>
          <a:r>
            <a:rPr lang="en-US" sz="1500" dirty="0" err="1"/>
            <a:t>động</a:t>
          </a:r>
          <a:r>
            <a:rPr lang="en-US" sz="1500" dirty="0"/>
            <a:t> </a:t>
          </a:r>
          <a:r>
            <a:rPr lang="en-US" sz="1500" dirty="0" err="1"/>
            <a:t>sáng</a:t>
          </a:r>
          <a:r>
            <a:rPr lang="en-US" sz="1500" dirty="0"/>
            <a:t> </a:t>
          </a:r>
          <a:r>
            <a:rPr lang="en-US" sz="1500" dirty="0" err="1"/>
            <a:t>tạo</a:t>
          </a:r>
          <a:r>
            <a:rPr lang="en-US" sz="1500" dirty="0"/>
            <a:t> </a:t>
          </a:r>
          <a:r>
            <a:rPr lang="en-US" sz="1500" dirty="0" err="1"/>
            <a:t>trong</a:t>
          </a:r>
          <a:r>
            <a:rPr lang="en-US" sz="1500" dirty="0"/>
            <a:t> </a:t>
          </a:r>
          <a:r>
            <a:rPr lang="en-US" sz="1500" dirty="0" err="1"/>
            <a:t>xây</a:t>
          </a:r>
          <a:r>
            <a:rPr lang="en-US" sz="1500" dirty="0"/>
            <a:t> </a:t>
          </a:r>
          <a:r>
            <a:rPr lang="en-US" sz="1500" dirty="0" err="1"/>
            <a:t>dựng</a:t>
          </a:r>
          <a:r>
            <a:rPr lang="en-US" sz="1500" dirty="0"/>
            <a:t> </a:t>
          </a:r>
          <a:r>
            <a:rPr lang="en-US" sz="1500" dirty="0" err="1"/>
            <a:t>các</a:t>
          </a:r>
          <a:r>
            <a:rPr lang="en-US" sz="1500" dirty="0"/>
            <a:t> </a:t>
          </a:r>
          <a:r>
            <a:rPr lang="en-US" sz="1500" dirty="0" err="1"/>
            <a:t>nội</a:t>
          </a:r>
          <a:r>
            <a:rPr lang="en-US" sz="1500" dirty="0"/>
            <a:t> </a:t>
          </a:r>
          <a:r>
            <a:rPr lang="en-US" sz="1500" dirty="0" err="1"/>
            <a:t>quy</a:t>
          </a:r>
          <a:r>
            <a:rPr lang="en-US" sz="1500" dirty="0"/>
            <a:t>, </a:t>
          </a:r>
          <a:r>
            <a:rPr lang="en-US" sz="1500" dirty="0" err="1"/>
            <a:t>quy</a:t>
          </a:r>
          <a:r>
            <a:rPr lang="en-US" sz="1500" dirty="0"/>
            <a:t> </a:t>
          </a:r>
          <a:r>
            <a:rPr lang="en-US" sz="1500" dirty="0" err="1"/>
            <a:t>định</a:t>
          </a:r>
          <a:r>
            <a:rPr lang="en-US" sz="1500" dirty="0"/>
            <a:t> </a:t>
          </a:r>
          <a:r>
            <a:rPr lang="en-US" sz="1500" dirty="0" err="1"/>
            <a:t>về</a:t>
          </a:r>
          <a:r>
            <a:rPr lang="en-US" sz="1500" dirty="0"/>
            <a:t> </a:t>
          </a:r>
          <a:r>
            <a:rPr lang="en-US" sz="1500" dirty="0" err="1"/>
            <a:t>đạo</a:t>
          </a:r>
          <a:r>
            <a:rPr lang="en-US" sz="1500" dirty="0"/>
            <a:t> </a:t>
          </a:r>
          <a:r>
            <a:rPr lang="en-US" sz="1500" dirty="0" err="1"/>
            <a:t>đức</a:t>
          </a:r>
          <a:r>
            <a:rPr lang="en-US" sz="1500" dirty="0"/>
            <a:t> </a:t>
          </a:r>
          <a:r>
            <a:rPr lang="en-US" sz="1500" dirty="0" err="1"/>
            <a:t>nhà</a:t>
          </a:r>
          <a:r>
            <a:rPr lang="en-US" sz="1500" dirty="0"/>
            <a:t> </a:t>
          </a:r>
          <a:r>
            <a:rPr lang="en-US" sz="1500" dirty="0" err="1"/>
            <a:t>giáo</a:t>
          </a:r>
          <a:r>
            <a:rPr lang="en-US" sz="1500" dirty="0"/>
            <a:t> </a:t>
          </a:r>
          <a:r>
            <a:rPr lang="en-US" sz="1500" dirty="0" err="1"/>
            <a:t>trong</a:t>
          </a:r>
          <a:r>
            <a:rPr lang="en-US" sz="1500" dirty="0"/>
            <a:t> </a:t>
          </a:r>
          <a:r>
            <a:rPr lang="en-US" sz="1500" dirty="0" err="1"/>
            <a:t>nhà</a:t>
          </a:r>
          <a:r>
            <a:rPr lang="en-US" sz="1500" dirty="0"/>
            <a:t> </a:t>
          </a:r>
          <a:r>
            <a:rPr lang="en-US" sz="1500" dirty="0" err="1"/>
            <a:t>trường</a:t>
          </a:r>
          <a:endParaRPr lang="en-US" sz="1500" dirty="0"/>
        </a:p>
      </dgm:t>
    </dgm:pt>
    <dgm:pt modelId="{8B57F222-CEB1-4AAB-AB12-D8BD28531F4C}" type="parTrans" cxnId="{1BD3A1DD-584D-4B05-A979-3BB144AD232A}">
      <dgm:prSet/>
      <dgm:spPr/>
      <dgm:t>
        <a:bodyPr/>
        <a:lstStyle/>
        <a:p>
          <a:endParaRPr lang="en-US"/>
        </a:p>
      </dgm:t>
    </dgm:pt>
    <dgm:pt modelId="{7202C8F4-FD9F-4876-9572-B5B61B8FA331}" type="sibTrans" cxnId="{1BD3A1DD-584D-4B05-A979-3BB144AD232A}">
      <dgm:prSet/>
      <dgm:spPr/>
      <dgm:t>
        <a:bodyPr/>
        <a:lstStyle/>
        <a:p>
          <a:endParaRPr lang="en-US"/>
        </a:p>
      </dgm:t>
    </dgm:pt>
    <dgm:pt modelId="{F97F9165-05CA-4621-8AD6-22695A115968}">
      <dgm:prSet phldrT="[Text]" custT="1"/>
      <dgm:spPr/>
      <dgm:t>
        <a:bodyPr/>
        <a:lstStyle/>
        <a:p>
          <a:r>
            <a:rPr lang="en-US" sz="1500" dirty="0"/>
            <a:t>MỨC TỐT</a:t>
          </a:r>
        </a:p>
        <a:p>
          <a:r>
            <a:rPr lang="en-US" sz="1500" dirty="0" err="1"/>
            <a:t>Có</a:t>
          </a:r>
          <a:r>
            <a:rPr lang="en-US" sz="1500" dirty="0"/>
            <a:t> </a:t>
          </a:r>
          <a:r>
            <a:rPr lang="en-US" sz="1500" dirty="0" err="1"/>
            <a:t>ảnh</a:t>
          </a:r>
          <a:r>
            <a:rPr lang="en-US" sz="1500" dirty="0"/>
            <a:t> </a:t>
          </a:r>
          <a:r>
            <a:rPr lang="en-US" sz="1500" dirty="0" err="1"/>
            <a:t>hưởng</a:t>
          </a:r>
          <a:r>
            <a:rPr lang="en-US" sz="1500" dirty="0"/>
            <a:t> </a:t>
          </a:r>
          <a:r>
            <a:rPr lang="en-US" sz="1500" dirty="0" err="1"/>
            <a:t>tích</a:t>
          </a:r>
          <a:r>
            <a:rPr lang="en-US" sz="1500" dirty="0"/>
            <a:t> </a:t>
          </a:r>
          <a:r>
            <a:rPr lang="en-US" sz="1500" dirty="0" err="1"/>
            <a:t>cực</a:t>
          </a:r>
          <a:r>
            <a:rPr lang="en-US" sz="1500" dirty="0"/>
            <a:t> </a:t>
          </a:r>
          <a:r>
            <a:rPr lang="en-US" sz="1500" dirty="0" err="1"/>
            <a:t>tới</a:t>
          </a:r>
          <a:r>
            <a:rPr lang="en-US" sz="1500" dirty="0"/>
            <a:t> </a:t>
          </a:r>
          <a:r>
            <a:rPr lang="en-US" sz="1500" dirty="0" err="1"/>
            <a:t>cán</a:t>
          </a:r>
          <a:r>
            <a:rPr lang="en-US" sz="1500" dirty="0"/>
            <a:t> </a:t>
          </a:r>
          <a:r>
            <a:rPr lang="en-US" sz="1500" dirty="0" err="1"/>
            <a:t>bộ</a:t>
          </a:r>
          <a:r>
            <a:rPr lang="en-US" sz="1500" dirty="0"/>
            <a:t> </a:t>
          </a:r>
          <a:r>
            <a:rPr lang="en-US" sz="1500" dirty="0" err="1"/>
            <a:t>quản</a:t>
          </a:r>
          <a:r>
            <a:rPr lang="en-US" sz="1500" dirty="0"/>
            <a:t> </a:t>
          </a:r>
          <a:r>
            <a:rPr lang="en-US" sz="1500" dirty="0" err="1"/>
            <a:t>lý</a:t>
          </a:r>
          <a:r>
            <a:rPr lang="en-US" sz="1500" dirty="0"/>
            <a:t> </a:t>
          </a:r>
          <a:r>
            <a:rPr lang="en-US" sz="1500" dirty="0" err="1"/>
            <a:t>cơ</a:t>
          </a:r>
          <a:r>
            <a:rPr lang="en-US" sz="1500" dirty="0"/>
            <a:t> </a:t>
          </a:r>
          <a:r>
            <a:rPr lang="en-US" sz="1500" dirty="0" err="1"/>
            <a:t>sở</a:t>
          </a:r>
          <a:r>
            <a:rPr lang="en-US" sz="1500" dirty="0"/>
            <a:t> </a:t>
          </a:r>
          <a:r>
            <a:rPr lang="en-US" sz="1500" dirty="0" err="1"/>
            <a:t>giáo</a:t>
          </a:r>
          <a:r>
            <a:rPr lang="en-US" sz="1500" dirty="0"/>
            <a:t> dục </a:t>
          </a:r>
          <a:r>
            <a:rPr lang="en-US" sz="1500" dirty="0" err="1"/>
            <a:t>phổ</a:t>
          </a:r>
          <a:r>
            <a:rPr lang="en-US" sz="1500" dirty="0"/>
            <a:t> </a:t>
          </a:r>
          <a:r>
            <a:rPr lang="en-US" sz="1500" dirty="0" err="1"/>
            <a:t>thông</a:t>
          </a:r>
          <a:r>
            <a:rPr lang="en-US" sz="1500" dirty="0"/>
            <a:t> </a:t>
          </a:r>
          <a:r>
            <a:rPr lang="en-US" sz="1500" dirty="0" err="1"/>
            <a:t>về</a:t>
          </a:r>
          <a:r>
            <a:rPr lang="en-US" sz="1500" dirty="0"/>
            <a:t> </a:t>
          </a:r>
          <a:r>
            <a:rPr lang="en-US" sz="1500" dirty="0" err="1"/>
            <a:t>tổ</a:t>
          </a:r>
          <a:r>
            <a:rPr lang="en-US" sz="1500" dirty="0"/>
            <a:t> </a:t>
          </a:r>
          <a:r>
            <a:rPr lang="en-US" sz="1500" dirty="0" err="1"/>
            <a:t>chức</a:t>
          </a:r>
          <a:r>
            <a:rPr lang="en-US" sz="1500" dirty="0"/>
            <a:t> </a:t>
          </a:r>
          <a:r>
            <a:rPr lang="en-US" sz="1500" dirty="0" err="1"/>
            <a:t>thực</a:t>
          </a:r>
          <a:r>
            <a:rPr lang="en-US" sz="1500" dirty="0"/>
            <a:t> </a:t>
          </a:r>
          <a:r>
            <a:rPr lang="en-US" sz="1500" dirty="0" err="1"/>
            <a:t>hiện</a:t>
          </a:r>
          <a:r>
            <a:rPr lang="en-US" sz="1500" dirty="0"/>
            <a:t> </a:t>
          </a:r>
          <a:r>
            <a:rPr lang="en-US" sz="1500" dirty="0" err="1"/>
            <a:t>các</a:t>
          </a:r>
          <a:r>
            <a:rPr lang="en-US" sz="1500" dirty="0"/>
            <a:t> </a:t>
          </a:r>
          <a:r>
            <a:rPr lang="en-US" sz="1500" dirty="0" err="1"/>
            <a:t>hoạt</a:t>
          </a:r>
          <a:r>
            <a:rPr lang="en-US" sz="1500" dirty="0"/>
            <a:t> </a:t>
          </a:r>
          <a:r>
            <a:rPr lang="en-US" sz="1500" dirty="0" err="1"/>
            <a:t>động</a:t>
          </a:r>
          <a:r>
            <a:rPr lang="en-US" sz="1500" dirty="0"/>
            <a:t> </a:t>
          </a:r>
          <a:r>
            <a:rPr lang="en-US" sz="1500" dirty="0" err="1"/>
            <a:t>giáo</a:t>
          </a:r>
          <a:r>
            <a:rPr lang="en-US" sz="1500" dirty="0"/>
            <a:t> dục </a:t>
          </a:r>
          <a:r>
            <a:rPr lang="en-US" sz="1500" dirty="0" err="1"/>
            <a:t>đạo</a:t>
          </a:r>
          <a:r>
            <a:rPr lang="en-US" sz="1500" dirty="0"/>
            <a:t> </a:t>
          </a:r>
          <a:r>
            <a:rPr lang="en-US" sz="1500" dirty="0" err="1"/>
            <a:t>đức</a:t>
          </a:r>
          <a:r>
            <a:rPr lang="en-US" sz="1500" dirty="0"/>
            <a:t> </a:t>
          </a:r>
          <a:r>
            <a:rPr lang="en-US" sz="1500" dirty="0" err="1"/>
            <a:t>trong</a:t>
          </a:r>
          <a:r>
            <a:rPr lang="en-US" sz="1500" dirty="0"/>
            <a:t> </a:t>
          </a:r>
          <a:r>
            <a:rPr lang="en-US" sz="1500" dirty="0" err="1"/>
            <a:t>nhà</a:t>
          </a:r>
          <a:r>
            <a:rPr lang="en-US" sz="1500" dirty="0"/>
            <a:t> </a:t>
          </a:r>
          <a:r>
            <a:rPr lang="en-US" sz="1500" dirty="0" err="1"/>
            <a:t>trường</a:t>
          </a:r>
          <a:endParaRPr lang="en-US" sz="1500" dirty="0"/>
        </a:p>
      </dgm:t>
    </dgm:pt>
    <dgm:pt modelId="{59604010-56C3-43C2-9E07-D30EAAF4CD63}" type="parTrans" cxnId="{FEEC6A00-AC05-4117-9CE7-A18938DD710E}">
      <dgm:prSet/>
      <dgm:spPr/>
      <dgm:t>
        <a:bodyPr/>
        <a:lstStyle/>
        <a:p>
          <a:endParaRPr lang="en-US"/>
        </a:p>
      </dgm:t>
    </dgm:pt>
    <dgm:pt modelId="{FB9B2532-0009-4102-9F22-ACAF42214D7D}" type="sibTrans" cxnId="{FEEC6A00-AC05-4117-9CE7-A18938DD710E}">
      <dgm:prSet/>
      <dgm:spPr/>
      <dgm:t>
        <a:bodyPr/>
        <a:lstStyle/>
        <a:p>
          <a:endParaRPr lang="en-US"/>
        </a:p>
      </dgm:t>
    </dgm:pt>
    <dgm:pt modelId="{538B8B08-57BC-4824-93EF-6F24DA16217A}" type="pres">
      <dgm:prSet presAssocID="{32687E06-E86C-4744-970D-EE37C80D39E7}" presName="CompostProcess" presStyleCnt="0">
        <dgm:presLayoutVars>
          <dgm:dir/>
          <dgm:resizeHandles val="exact"/>
        </dgm:presLayoutVars>
      </dgm:prSet>
      <dgm:spPr/>
    </dgm:pt>
    <dgm:pt modelId="{3552A19B-2F18-406C-B836-EEC010281EF6}" type="pres">
      <dgm:prSet presAssocID="{32687E06-E86C-4744-970D-EE37C80D39E7}" presName="arrow" presStyleLbl="bgShp" presStyleIdx="0" presStyleCnt="1" custLinFactNeighborY="188"/>
      <dgm:spPr/>
    </dgm:pt>
    <dgm:pt modelId="{C83D6E28-2A84-46FF-AA9F-A4480D0EE105}" type="pres">
      <dgm:prSet presAssocID="{32687E06-E86C-4744-970D-EE37C80D39E7}" presName="linearProcess" presStyleCnt="0"/>
      <dgm:spPr/>
    </dgm:pt>
    <dgm:pt modelId="{D1B9C7C6-110F-4B63-8879-DCA4945F5A2D}" type="pres">
      <dgm:prSet presAssocID="{6747D863-6317-46FE-8BE7-CB210DF54B7A}" presName="textNode" presStyleLbl="node1" presStyleIdx="0" presStyleCnt="3" custScaleY="119277">
        <dgm:presLayoutVars>
          <dgm:bulletEnabled val="1"/>
        </dgm:presLayoutVars>
      </dgm:prSet>
      <dgm:spPr/>
    </dgm:pt>
    <dgm:pt modelId="{01F1904E-331C-4180-977B-4CD9B3E8549E}" type="pres">
      <dgm:prSet presAssocID="{CDF95A9E-FF38-4122-933C-B3B229E57CB2}" presName="sibTrans" presStyleCnt="0"/>
      <dgm:spPr/>
    </dgm:pt>
    <dgm:pt modelId="{F7C69D7B-7C4E-4B96-8910-EE615B5FC344}" type="pres">
      <dgm:prSet presAssocID="{8B0EC618-DAC5-4348-B237-548B1145CAB8}" presName="textNode" presStyleLbl="node1" presStyleIdx="1" presStyleCnt="3" custScaleY="119277">
        <dgm:presLayoutVars>
          <dgm:bulletEnabled val="1"/>
        </dgm:presLayoutVars>
      </dgm:prSet>
      <dgm:spPr/>
    </dgm:pt>
    <dgm:pt modelId="{7B5CFD11-0BEE-4649-80DF-621BC2373A44}" type="pres">
      <dgm:prSet presAssocID="{7202C8F4-FD9F-4876-9572-B5B61B8FA331}" presName="sibTrans" presStyleCnt="0"/>
      <dgm:spPr/>
    </dgm:pt>
    <dgm:pt modelId="{DA77809B-6729-456F-8231-F0AB83B553CF}" type="pres">
      <dgm:prSet presAssocID="{F97F9165-05CA-4621-8AD6-22695A115968}" presName="textNode" presStyleLbl="node1" presStyleIdx="2" presStyleCnt="3" custScaleY="119277" custLinFactNeighborX="-54029" custLinFactNeighborY="-1702">
        <dgm:presLayoutVars>
          <dgm:bulletEnabled val="1"/>
        </dgm:presLayoutVars>
      </dgm:prSet>
      <dgm:spPr/>
    </dgm:pt>
  </dgm:ptLst>
  <dgm:cxnLst>
    <dgm:cxn modelId="{FEEC6A00-AC05-4117-9CE7-A18938DD710E}" srcId="{32687E06-E86C-4744-970D-EE37C80D39E7}" destId="{F97F9165-05CA-4621-8AD6-22695A115968}" srcOrd="2" destOrd="0" parTransId="{59604010-56C3-43C2-9E07-D30EAAF4CD63}" sibTransId="{FB9B2532-0009-4102-9F22-ACAF42214D7D}"/>
    <dgm:cxn modelId="{9A5F863C-3405-4F59-85D8-6586BA515A95}" type="presOf" srcId="{32687E06-E86C-4744-970D-EE37C80D39E7}" destId="{538B8B08-57BC-4824-93EF-6F24DA16217A}" srcOrd="0" destOrd="0" presId="urn:microsoft.com/office/officeart/2005/8/layout/hProcess9"/>
    <dgm:cxn modelId="{01E7F06D-A7E9-400C-B183-F94236A9B267}" srcId="{32687E06-E86C-4744-970D-EE37C80D39E7}" destId="{6747D863-6317-46FE-8BE7-CB210DF54B7A}" srcOrd="0" destOrd="0" parTransId="{F8AAC3CA-6E10-4DDB-9C51-8135BDA0F23A}" sibTransId="{CDF95A9E-FF38-4122-933C-B3B229E57CB2}"/>
    <dgm:cxn modelId="{B1145F7C-0E7D-4C69-A740-B514F9DBC0BE}" type="presOf" srcId="{8B0EC618-DAC5-4348-B237-548B1145CAB8}" destId="{F7C69D7B-7C4E-4B96-8910-EE615B5FC344}" srcOrd="0" destOrd="0" presId="urn:microsoft.com/office/officeart/2005/8/layout/hProcess9"/>
    <dgm:cxn modelId="{9BB61894-A11D-47B3-83D1-D8EF6C9A9D40}" type="presOf" srcId="{F97F9165-05CA-4621-8AD6-22695A115968}" destId="{DA77809B-6729-456F-8231-F0AB83B553CF}" srcOrd="0" destOrd="0" presId="urn:microsoft.com/office/officeart/2005/8/layout/hProcess9"/>
    <dgm:cxn modelId="{1BD3A1DD-584D-4B05-A979-3BB144AD232A}" srcId="{32687E06-E86C-4744-970D-EE37C80D39E7}" destId="{8B0EC618-DAC5-4348-B237-548B1145CAB8}" srcOrd="1" destOrd="0" parTransId="{8B57F222-CEB1-4AAB-AB12-D8BD28531F4C}" sibTransId="{7202C8F4-FD9F-4876-9572-B5B61B8FA331}"/>
    <dgm:cxn modelId="{63F2B2F8-C4BB-4FD2-9ED2-F890C462E3B7}" type="presOf" srcId="{6747D863-6317-46FE-8BE7-CB210DF54B7A}" destId="{D1B9C7C6-110F-4B63-8879-DCA4945F5A2D}" srcOrd="0" destOrd="0" presId="urn:microsoft.com/office/officeart/2005/8/layout/hProcess9"/>
    <dgm:cxn modelId="{013E2009-7FB5-4A4A-94F5-13732A02C7B1}" type="presParOf" srcId="{538B8B08-57BC-4824-93EF-6F24DA16217A}" destId="{3552A19B-2F18-406C-B836-EEC010281EF6}" srcOrd="0" destOrd="0" presId="urn:microsoft.com/office/officeart/2005/8/layout/hProcess9"/>
    <dgm:cxn modelId="{AA7E2F9C-7B0A-4B3F-A8FF-A9155577ADA5}" type="presParOf" srcId="{538B8B08-57BC-4824-93EF-6F24DA16217A}" destId="{C83D6E28-2A84-46FF-AA9F-A4480D0EE105}" srcOrd="1" destOrd="0" presId="urn:microsoft.com/office/officeart/2005/8/layout/hProcess9"/>
    <dgm:cxn modelId="{75FAA883-C519-4B98-AFCF-5714DBF3F098}" type="presParOf" srcId="{C83D6E28-2A84-46FF-AA9F-A4480D0EE105}" destId="{D1B9C7C6-110F-4B63-8879-DCA4945F5A2D}" srcOrd="0" destOrd="0" presId="urn:microsoft.com/office/officeart/2005/8/layout/hProcess9"/>
    <dgm:cxn modelId="{CC7B8A74-DBE9-45AB-89FE-D5EDF5B241FA}" type="presParOf" srcId="{C83D6E28-2A84-46FF-AA9F-A4480D0EE105}" destId="{01F1904E-331C-4180-977B-4CD9B3E8549E}" srcOrd="1" destOrd="0" presId="urn:microsoft.com/office/officeart/2005/8/layout/hProcess9"/>
    <dgm:cxn modelId="{91469C02-734D-4F73-8D35-84879993D136}" type="presParOf" srcId="{C83D6E28-2A84-46FF-AA9F-A4480D0EE105}" destId="{F7C69D7B-7C4E-4B96-8910-EE615B5FC344}" srcOrd="2" destOrd="0" presId="urn:microsoft.com/office/officeart/2005/8/layout/hProcess9"/>
    <dgm:cxn modelId="{B6EA63B6-2A89-46AA-AD9A-840206BF0731}" type="presParOf" srcId="{C83D6E28-2A84-46FF-AA9F-A4480D0EE105}" destId="{7B5CFD11-0BEE-4649-80DF-621BC2373A44}" srcOrd="3" destOrd="0" presId="urn:microsoft.com/office/officeart/2005/8/layout/hProcess9"/>
    <dgm:cxn modelId="{87917442-81BC-4B34-A0AE-925F47A8EFB7}" type="presParOf" srcId="{C83D6E28-2A84-46FF-AA9F-A4480D0EE105}" destId="{DA77809B-6729-456F-8231-F0AB83B553C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1D33D0-AB1B-4FB8-BC7A-D339B493E5E0}">
      <dsp:nvSpPr>
        <dsp:cNvPr id="0" name=""/>
        <dsp:cNvSpPr/>
      </dsp:nvSpPr>
      <dsp:spPr>
        <a:xfrm>
          <a:off x="866759" y="1231899"/>
          <a:ext cx="3695700" cy="369570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683050-714B-4541-A149-7B5018842E7C}">
      <dsp:nvSpPr>
        <dsp:cNvPr id="0" name=""/>
        <dsp:cNvSpPr/>
      </dsp:nvSpPr>
      <dsp:spPr>
        <a:xfrm>
          <a:off x="1605899" y="1971039"/>
          <a:ext cx="2217420" cy="221742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020865-6752-4DBE-8B9D-A1D4F42B6000}">
      <dsp:nvSpPr>
        <dsp:cNvPr id="0" name=""/>
        <dsp:cNvSpPr/>
      </dsp:nvSpPr>
      <dsp:spPr>
        <a:xfrm>
          <a:off x="2345039" y="2710179"/>
          <a:ext cx="739140" cy="73914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8F3297-0644-4CCE-A261-734601A18D3A}">
      <dsp:nvSpPr>
        <dsp:cNvPr id="0" name=""/>
        <dsp:cNvSpPr/>
      </dsp:nvSpPr>
      <dsp:spPr>
        <a:xfrm>
          <a:off x="5178409" y="0"/>
          <a:ext cx="1847850" cy="1077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34290" rIns="34290" bIns="34290" numCol="1" spcCol="1270" anchor="ctr" anchorCtr="0">
          <a:noAutofit/>
        </a:bodyPr>
        <a:lstStyle/>
        <a:p>
          <a:pPr marL="0" lvl="0" indent="0" algn="l" defTabSz="1200150">
            <a:lnSpc>
              <a:spcPct val="90000"/>
            </a:lnSpc>
            <a:spcBef>
              <a:spcPct val="0"/>
            </a:spcBef>
            <a:spcAft>
              <a:spcPct val="35000"/>
            </a:spcAft>
            <a:buNone/>
          </a:pPr>
          <a:r>
            <a:rPr lang="en-US" sz="2700" kern="1200" dirty="0"/>
            <a:t>HỌC SINH</a:t>
          </a:r>
        </a:p>
      </dsp:txBody>
      <dsp:txXfrm>
        <a:off x="5178409" y="0"/>
        <a:ext cx="1847850" cy="1077912"/>
      </dsp:txXfrm>
    </dsp:sp>
    <dsp:sp modelId="{2E9B8338-70FB-40D3-B31F-CA7C96F14F55}">
      <dsp:nvSpPr>
        <dsp:cNvPr id="0" name=""/>
        <dsp:cNvSpPr/>
      </dsp:nvSpPr>
      <dsp:spPr>
        <a:xfrm>
          <a:off x="4716447" y="538956"/>
          <a:ext cx="461962"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300027-440F-490D-86DF-D7EFF4371653}">
      <dsp:nvSpPr>
        <dsp:cNvPr id="0" name=""/>
        <dsp:cNvSpPr/>
      </dsp:nvSpPr>
      <dsp:spPr>
        <a:xfrm rot="5400000">
          <a:off x="2444515" y="809666"/>
          <a:ext cx="2540177" cy="1999989"/>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DF33556-998E-4B53-90CB-BDA899D85113}">
      <dsp:nvSpPr>
        <dsp:cNvPr id="0" name=""/>
        <dsp:cNvSpPr/>
      </dsp:nvSpPr>
      <dsp:spPr>
        <a:xfrm>
          <a:off x="4918029" y="1077912"/>
          <a:ext cx="2368611" cy="1077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33020" rIns="33020" bIns="33020" numCol="1" spcCol="1270" anchor="ctr" anchorCtr="0">
          <a:noAutofit/>
        </a:bodyPr>
        <a:lstStyle/>
        <a:p>
          <a:pPr marL="0" lvl="0" indent="0" algn="l" defTabSz="1155700">
            <a:lnSpc>
              <a:spcPct val="90000"/>
            </a:lnSpc>
            <a:spcBef>
              <a:spcPct val="0"/>
            </a:spcBef>
            <a:spcAft>
              <a:spcPct val="35000"/>
            </a:spcAft>
            <a:buNone/>
          </a:pPr>
          <a:r>
            <a:rPr lang="en-US" sz="2600" kern="1200" dirty="0"/>
            <a:t>GIÁO VIÊN, NHÂN VIÊN</a:t>
          </a:r>
        </a:p>
      </dsp:txBody>
      <dsp:txXfrm>
        <a:off x="4918029" y="1077912"/>
        <a:ext cx="2368611" cy="1077912"/>
      </dsp:txXfrm>
    </dsp:sp>
    <dsp:sp modelId="{64E41FC7-FFC9-4026-92F1-8501B6FE1BAB}">
      <dsp:nvSpPr>
        <dsp:cNvPr id="0" name=""/>
        <dsp:cNvSpPr/>
      </dsp:nvSpPr>
      <dsp:spPr>
        <a:xfrm>
          <a:off x="4716447" y="1616868"/>
          <a:ext cx="461962"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093F5A-4FF4-461A-9397-1607690091AA}">
      <dsp:nvSpPr>
        <dsp:cNvPr id="0" name=""/>
        <dsp:cNvSpPr/>
      </dsp:nvSpPr>
      <dsp:spPr>
        <a:xfrm rot="5400000">
          <a:off x="2989754" y="1870763"/>
          <a:ext cx="1979416" cy="1470272"/>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92E5ACB-FF92-4484-BA57-3D12C61F84F4}">
      <dsp:nvSpPr>
        <dsp:cNvPr id="0" name=""/>
        <dsp:cNvSpPr/>
      </dsp:nvSpPr>
      <dsp:spPr>
        <a:xfrm>
          <a:off x="5178409" y="2155824"/>
          <a:ext cx="1847850" cy="1077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33020" rIns="33020" bIns="33020" numCol="1" spcCol="1270" anchor="ctr" anchorCtr="0">
          <a:noAutofit/>
        </a:bodyPr>
        <a:lstStyle/>
        <a:p>
          <a:pPr marL="0" lvl="0" indent="0" algn="l" defTabSz="1155700">
            <a:lnSpc>
              <a:spcPct val="90000"/>
            </a:lnSpc>
            <a:spcBef>
              <a:spcPct val="0"/>
            </a:spcBef>
            <a:spcAft>
              <a:spcPct val="35000"/>
            </a:spcAft>
            <a:buNone/>
          </a:pPr>
          <a:r>
            <a:rPr lang="en-US" sz="2600" kern="1200" dirty="0">
              <a:latin typeface="Arial" pitchFamily="34" charset="0"/>
              <a:cs typeface="Arial" pitchFamily="34" charset="0"/>
            </a:rPr>
            <a:t>HIỆU TRƯỞNG</a:t>
          </a:r>
        </a:p>
      </dsp:txBody>
      <dsp:txXfrm>
        <a:off x="5178409" y="2155824"/>
        <a:ext cx="1847850" cy="1077912"/>
      </dsp:txXfrm>
    </dsp:sp>
    <dsp:sp modelId="{9996B2E3-8A30-4A93-869F-12760E58486B}">
      <dsp:nvSpPr>
        <dsp:cNvPr id="0" name=""/>
        <dsp:cNvSpPr/>
      </dsp:nvSpPr>
      <dsp:spPr>
        <a:xfrm>
          <a:off x="4716447" y="2694781"/>
          <a:ext cx="461962"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FE0FB8-FCD1-4BC4-9C8E-EE1426692E1E}">
      <dsp:nvSpPr>
        <dsp:cNvPr id="0" name=""/>
        <dsp:cNvSpPr/>
      </dsp:nvSpPr>
      <dsp:spPr>
        <a:xfrm rot="5400000">
          <a:off x="3535671" y="2930998"/>
          <a:ext cx="1414221" cy="940555"/>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567062" y="0"/>
          <a:ext cx="6426714" cy="4029546"/>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56212" y="1208863"/>
          <a:ext cx="2268252" cy="1611818"/>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ĐẠT</a:t>
          </a:r>
        </a:p>
        <a:p>
          <a:pPr marL="0" lvl="0" indent="0" algn="ctr" defTabSz="666750">
            <a:lnSpc>
              <a:spcPct val="90000"/>
            </a:lnSpc>
            <a:spcBef>
              <a:spcPct val="0"/>
            </a:spcBef>
            <a:spcAft>
              <a:spcPct val="35000"/>
            </a:spcAft>
            <a:buNone/>
          </a:pPr>
          <a:r>
            <a:rPr lang="en-US" sz="1500" kern="1200" dirty="0" err="1"/>
            <a:t>Có</a:t>
          </a:r>
          <a:r>
            <a:rPr lang="en-US" sz="1500" kern="1200" dirty="0"/>
            <a:t> </a:t>
          </a:r>
          <a:r>
            <a:rPr lang="en-US" sz="1500" kern="1200" dirty="0" err="1"/>
            <a:t>tư</a:t>
          </a:r>
          <a:r>
            <a:rPr lang="en-US" sz="1500" kern="1200" dirty="0"/>
            <a:t> </a:t>
          </a:r>
          <a:r>
            <a:rPr lang="en-US" sz="1500" kern="1200" dirty="0" err="1"/>
            <a:t>tưởng</a:t>
          </a:r>
          <a:r>
            <a:rPr lang="en-US" sz="1500" kern="1200" dirty="0"/>
            <a:t> </a:t>
          </a:r>
          <a:r>
            <a:rPr lang="en-US" sz="1500" kern="1200" dirty="0" err="1"/>
            <a:t>đổi</a:t>
          </a:r>
          <a:r>
            <a:rPr lang="en-US" sz="1500" kern="1200" dirty="0"/>
            <a:t> </a:t>
          </a:r>
          <a:r>
            <a:rPr lang="en-US" sz="1500" kern="1200" dirty="0" err="1"/>
            <a:t>mới</a:t>
          </a:r>
          <a:r>
            <a:rPr lang="en-US" sz="1500" kern="1200" dirty="0"/>
            <a:t> </a:t>
          </a:r>
          <a:r>
            <a:rPr lang="en-US" sz="1500" kern="1200" dirty="0" err="1"/>
            <a:t>trong</a:t>
          </a:r>
          <a:r>
            <a:rPr lang="en-US" sz="1500" kern="1200" dirty="0"/>
            <a:t> </a:t>
          </a:r>
          <a:r>
            <a:rPr lang="en-US" sz="1500" kern="1200" dirty="0" err="1"/>
            <a:t>lãnh</a:t>
          </a:r>
          <a:r>
            <a:rPr lang="en-US" sz="1500" kern="1200" dirty="0"/>
            <a:t> </a:t>
          </a:r>
          <a:r>
            <a:rPr lang="en-US" sz="1500" kern="1200" dirty="0" err="1"/>
            <a:t>đạo</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nhằm</a:t>
          </a:r>
          <a:r>
            <a:rPr lang="en-US" sz="1500" kern="1200" dirty="0"/>
            <a:t> </a:t>
          </a:r>
          <a:r>
            <a:rPr lang="en-US" sz="1500" kern="1200" dirty="0" err="1"/>
            <a:t>phát</a:t>
          </a:r>
          <a:r>
            <a:rPr lang="en-US" sz="1500" kern="1200" dirty="0"/>
            <a:t> </a:t>
          </a:r>
          <a:r>
            <a:rPr lang="en-US" sz="1500" kern="1200" dirty="0" err="1"/>
            <a:t>triển</a:t>
          </a:r>
          <a:r>
            <a:rPr lang="en-US" sz="1500" kern="1200" dirty="0"/>
            <a:t> </a:t>
          </a:r>
          <a:r>
            <a:rPr lang="en-US" sz="1500" kern="1200" dirty="0" err="1"/>
            <a:t>phẩm</a:t>
          </a:r>
          <a:r>
            <a:rPr lang="en-US" sz="1500" kern="1200" dirty="0"/>
            <a:t> </a:t>
          </a:r>
          <a:r>
            <a:rPr lang="en-US" sz="1500" kern="1200" dirty="0" err="1"/>
            <a:t>chất</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cho</a:t>
          </a:r>
          <a:r>
            <a:rPr lang="en-US" sz="1500" kern="1200" dirty="0"/>
            <a:t> </a:t>
          </a:r>
          <a:r>
            <a:rPr lang="en-US" sz="1500" kern="1200" dirty="0" err="1"/>
            <a:t>tất</a:t>
          </a:r>
          <a:r>
            <a:rPr lang="en-US" sz="1500" kern="1200" dirty="0"/>
            <a:t> </a:t>
          </a:r>
          <a:r>
            <a:rPr lang="en-US" sz="1500" kern="1200" dirty="0" err="1"/>
            <a:t>cả</a:t>
          </a:r>
          <a:r>
            <a:rPr lang="en-US" sz="1500" kern="1200" dirty="0"/>
            <a:t> </a:t>
          </a:r>
          <a:r>
            <a:rPr lang="en-US" sz="1500" kern="1200" dirty="0" err="1"/>
            <a:t>học</a:t>
          </a:r>
          <a:r>
            <a:rPr lang="en-US" sz="1500" kern="1200" dirty="0"/>
            <a:t> </a:t>
          </a:r>
          <a:r>
            <a:rPr lang="en-US" sz="1500" kern="1200" dirty="0" err="1"/>
            <a:t>sinh</a:t>
          </a:r>
          <a:endParaRPr lang="en-US" sz="1500" kern="1200" dirty="0"/>
        </a:p>
      </dsp:txBody>
      <dsp:txXfrm>
        <a:off x="334894" y="1287545"/>
        <a:ext cx="2110888" cy="1454454"/>
      </dsp:txXfrm>
    </dsp:sp>
    <dsp:sp modelId="{F7C69D7B-7C4E-4B96-8910-EE615B5FC344}">
      <dsp:nvSpPr>
        <dsp:cNvPr id="0" name=""/>
        <dsp:cNvSpPr/>
      </dsp:nvSpPr>
      <dsp:spPr>
        <a:xfrm>
          <a:off x="2646294" y="1208863"/>
          <a:ext cx="2268252" cy="1611818"/>
        </a:xfrm>
        <a:prstGeom prst="roundRect">
          <a:avLst/>
        </a:prstGeom>
        <a:solidFill>
          <a:schemeClr val="accent3">
            <a:hueOff val="-8413220"/>
            <a:satOff val="-4326"/>
            <a:lumOff val="-18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KHÁ</a:t>
          </a:r>
        </a:p>
        <a:p>
          <a:pPr marL="0" lvl="0" indent="0" algn="ctr" defTabSz="666750">
            <a:lnSpc>
              <a:spcPct val="90000"/>
            </a:lnSpc>
            <a:spcBef>
              <a:spcPct val="0"/>
            </a:spcBef>
            <a:spcAft>
              <a:spcPct val="35000"/>
            </a:spcAft>
            <a:buNone/>
          </a:pPr>
          <a:r>
            <a:rPr lang="en-US" sz="1500" kern="1200" dirty="0" err="1"/>
            <a:t>Lan</a:t>
          </a:r>
          <a:r>
            <a:rPr lang="en-US" sz="1500" kern="1200" dirty="0"/>
            <a:t> </a:t>
          </a:r>
          <a:r>
            <a:rPr lang="en-US" sz="1500" kern="1200" dirty="0" err="1"/>
            <a:t>tỏa</a:t>
          </a:r>
          <a:r>
            <a:rPr lang="en-US" sz="1500" kern="1200" dirty="0"/>
            <a:t> </a:t>
          </a:r>
          <a:r>
            <a:rPr lang="en-US" sz="1500" kern="1200" dirty="0" err="1"/>
            <a:t>tư</a:t>
          </a:r>
          <a:r>
            <a:rPr lang="en-US" sz="1500" kern="1200" dirty="0"/>
            <a:t> </a:t>
          </a:r>
          <a:r>
            <a:rPr lang="en-US" sz="1500" kern="1200" dirty="0" err="1"/>
            <a:t>tưởng</a:t>
          </a:r>
          <a:r>
            <a:rPr lang="en-US" sz="1500" kern="1200" dirty="0"/>
            <a:t> </a:t>
          </a:r>
          <a:r>
            <a:rPr lang="en-US" sz="1500" kern="1200" dirty="0" err="1"/>
            <a:t>đổi</a:t>
          </a:r>
          <a:r>
            <a:rPr lang="en-US" sz="1500" kern="1200" dirty="0"/>
            <a:t> </a:t>
          </a:r>
          <a:r>
            <a:rPr lang="en-US" sz="1500" kern="1200" dirty="0" err="1"/>
            <a:t>mới</a:t>
          </a:r>
          <a:r>
            <a:rPr lang="en-US" sz="1500" kern="1200" dirty="0"/>
            <a:t> </a:t>
          </a:r>
          <a:r>
            <a:rPr lang="en-US" sz="1500" kern="1200" dirty="0" err="1"/>
            <a:t>đến</a:t>
          </a:r>
          <a:r>
            <a:rPr lang="en-US" sz="1500" kern="1200" dirty="0"/>
            <a:t> </a:t>
          </a:r>
          <a:r>
            <a:rPr lang="en-US" sz="1500" kern="1200" dirty="0" err="1"/>
            <a:t>mọi</a:t>
          </a:r>
          <a:r>
            <a:rPr lang="en-US" sz="1500" kern="1200" dirty="0"/>
            <a:t> </a:t>
          </a:r>
          <a:r>
            <a:rPr lang="en-US" sz="1500" kern="1200" dirty="0" err="1"/>
            <a:t>thành</a:t>
          </a:r>
          <a:r>
            <a:rPr lang="en-US" sz="1500" kern="1200" dirty="0"/>
            <a:t> </a:t>
          </a:r>
          <a:r>
            <a:rPr lang="en-US" sz="1500" kern="1200" dirty="0" err="1"/>
            <a:t>viên</a:t>
          </a:r>
          <a:r>
            <a:rPr lang="en-US" sz="1500" kern="1200" dirty="0"/>
            <a:t> </a:t>
          </a:r>
          <a:r>
            <a:rPr lang="en-US" sz="1500" kern="1200" dirty="0" err="1"/>
            <a:t>trong</a:t>
          </a:r>
          <a:r>
            <a:rPr lang="en-US" sz="1500" kern="1200" dirty="0"/>
            <a:t> </a:t>
          </a:r>
          <a:r>
            <a:rPr lang="en-US" sz="1500" kern="1200" dirty="0" err="1"/>
            <a:t>nhà</a:t>
          </a:r>
          <a:r>
            <a:rPr lang="en-US" sz="1500" kern="1200" dirty="0"/>
            <a:t> </a:t>
          </a:r>
          <a:r>
            <a:rPr lang="en-US" sz="1500" kern="1200" dirty="0" err="1"/>
            <a:t>trường</a:t>
          </a:r>
          <a:endParaRPr lang="en-US" sz="1500" kern="1200" dirty="0"/>
        </a:p>
      </dsp:txBody>
      <dsp:txXfrm>
        <a:off x="2724976" y="1287545"/>
        <a:ext cx="2110888" cy="1454454"/>
      </dsp:txXfrm>
    </dsp:sp>
    <dsp:sp modelId="{DA77809B-6729-456F-8231-F0AB83B553CF}">
      <dsp:nvSpPr>
        <dsp:cNvPr id="0" name=""/>
        <dsp:cNvSpPr/>
      </dsp:nvSpPr>
      <dsp:spPr>
        <a:xfrm>
          <a:off x="5044499" y="1181430"/>
          <a:ext cx="2268252" cy="1611818"/>
        </a:xfrm>
        <a:prstGeom prst="roundRect">
          <a:avLst/>
        </a:prstGeom>
        <a:solidFill>
          <a:schemeClr val="accent3">
            <a:hueOff val="-16826440"/>
            <a:satOff val="-8652"/>
            <a:lumOff val="-37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TỐT</a:t>
          </a:r>
        </a:p>
        <a:p>
          <a:pPr marL="0" lvl="0" indent="0" algn="ctr" defTabSz="666750">
            <a:lnSpc>
              <a:spcPct val="90000"/>
            </a:lnSpc>
            <a:spcBef>
              <a:spcPct val="0"/>
            </a:spcBef>
            <a:spcAft>
              <a:spcPct val="35000"/>
            </a:spcAft>
            <a:buNone/>
          </a:pPr>
          <a:r>
            <a:rPr lang="en-US" sz="1500" kern="1200" dirty="0" err="1"/>
            <a:t>Có</a:t>
          </a:r>
          <a:r>
            <a:rPr lang="en-US" sz="1500" kern="1200" dirty="0"/>
            <a:t> </a:t>
          </a:r>
          <a:r>
            <a:rPr lang="en-US" sz="1500" kern="1200" dirty="0" err="1"/>
            <a:t>ảnh</a:t>
          </a:r>
          <a:r>
            <a:rPr lang="en-US" sz="1500" kern="1200" dirty="0"/>
            <a:t> </a:t>
          </a:r>
          <a:r>
            <a:rPr lang="en-US" sz="1500" kern="1200" dirty="0" err="1"/>
            <a:t>hưởng</a:t>
          </a:r>
          <a:r>
            <a:rPr lang="en-US" sz="1500" kern="1200" dirty="0"/>
            <a:t> </a:t>
          </a:r>
          <a:r>
            <a:rPr lang="en-US" sz="1500" kern="1200" dirty="0" err="1"/>
            <a:t>tích</a:t>
          </a:r>
          <a:r>
            <a:rPr lang="en-US" sz="1500" kern="1200" dirty="0"/>
            <a:t> </a:t>
          </a:r>
          <a:r>
            <a:rPr lang="en-US" sz="1500" kern="1200" dirty="0" err="1"/>
            <a:t>cực</a:t>
          </a:r>
          <a:r>
            <a:rPr lang="en-US" sz="1500" kern="1200" dirty="0"/>
            <a:t> </a:t>
          </a:r>
          <a:r>
            <a:rPr lang="en-US" sz="1500" kern="1200" dirty="0" err="1"/>
            <a:t>tới</a:t>
          </a:r>
          <a:r>
            <a:rPr lang="en-US" sz="1500" kern="1200" dirty="0"/>
            <a:t> </a:t>
          </a:r>
          <a:r>
            <a:rPr lang="en-US" sz="1500" kern="1200" dirty="0" err="1"/>
            <a:t>cán</a:t>
          </a:r>
          <a:r>
            <a:rPr lang="en-US" sz="1500" kern="1200" dirty="0"/>
            <a:t> </a:t>
          </a:r>
          <a:r>
            <a:rPr lang="en-US" sz="1500" kern="1200" dirty="0" err="1"/>
            <a:t>bộ</a:t>
          </a:r>
          <a:r>
            <a:rPr lang="en-US" sz="1500" kern="1200" dirty="0"/>
            <a:t> </a:t>
          </a:r>
          <a:r>
            <a:rPr lang="en-US" sz="1500" kern="1200" dirty="0" err="1"/>
            <a:t>quản</a:t>
          </a:r>
          <a:r>
            <a:rPr lang="en-US" sz="1500" kern="1200" dirty="0"/>
            <a:t> </a:t>
          </a:r>
          <a:r>
            <a:rPr lang="en-US" sz="1500" kern="1200" dirty="0" err="1"/>
            <a:t>lý</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giáo</a:t>
          </a:r>
          <a:r>
            <a:rPr lang="en-US" sz="1500" kern="1200" dirty="0"/>
            <a:t> dục </a:t>
          </a:r>
          <a:r>
            <a:rPr lang="en-US" sz="1500" kern="1200" dirty="0" err="1"/>
            <a:t>phổ</a:t>
          </a:r>
          <a:r>
            <a:rPr lang="en-US" sz="1500" kern="1200" dirty="0"/>
            <a:t> </a:t>
          </a:r>
          <a:r>
            <a:rPr lang="en-US" sz="1500" kern="1200" dirty="0" err="1"/>
            <a:t>thông</a:t>
          </a:r>
          <a:r>
            <a:rPr lang="en-US" sz="1500" kern="1200" dirty="0"/>
            <a:t> </a:t>
          </a:r>
          <a:r>
            <a:rPr lang="en-US" sz="1500" kern="1200" dirty="0" err="1"/>
            <a:t>về</a:t>
          </a:r>
          <a:r>
            <a:rPr lang="en-US" sz="1500" kern="1200" dirty="0"/>
            <a:t> </a:t>
          </a:r>
          <a:r>
            <a:rPr lang="en-US" sz="1500" kern="1200" dirty="0" err="1"/>
            <a:t>tư</a:t>
          </a:r>
          <a:r>
            <a:rPr lang="en-US" sz="1500" kern="1200" dirty="0"/>
            <a:t> </a:t>
          </a:r>
          <a:r>
            <a:rPr lang="en-US" sz="1500" kern="1200" dirty="0" err="1"/>
            <a:t>tưởng</a:t>
          </a:r>
          <a:r>
            <a:rPr lang="en-US" sz="1500" kern="1200" dirty="0"/>
            <a:t> </a:t>
          </a:r>
          <a:r>
            <a:rPr lang="en-US" sz="1500" kern="1200" dirty="0" err="1"/>
            <a:t>đổi</a:t>
          </a:r>
          <a:r>
            <a:rPr lang="en-US" sz="1500" kern="1200" dirty="0"/>
            <a:t> </a:t>
          </a:r>
          <a:r>
            <a:rPr lang="en-US" sz="1500" kern="1200" dirty="0" err="1"/>
            <a:t>mới</a:t>
          </a:r>
          <a:r>
            <a:rPr lang="en-US" sz="1500" kern="1200" dirty="0"/>
            <a:t> </a:t>
          </a:r>
          <a:r>
            <a:rPr lang="en-US" sz="1500" kern="1200" dirty="0" err="1"/>
            <a:t>trong</a:t>
          </a:r>
          <a:r>
            <a:rPr lang="en-US" sz="1500" kern="1200" dirty="0"/>
            <a:t> </a:t>
          </a:r>
          <a:r>
            <a:rPr lang="en-US" sz="1500" kern="1200" dirty="0" err="1"/>
            <a:t>lãnh</a:t>
          </a:r>
          <a:r>
            <a:rPr lang="en-US" sz="1500" kern="1200" dirty="0"/>
            <a:t> </a:t>
          </a:r>
          <a:r>
            <a:rPr lang="en-US" sz="1500" kern="1200" dirty="0" err="1"/>
            <a:t>đạo</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nhà</a:t>
          </a:r>
          <a:r>
            <a:rPr lang="en-US" sz="1500" kern="1200" dirty="0"/>
            <a:t> </a:t>
          </a:r>
          <a:r>
            <a:rPr lang="en-US" sz="1500" kern="1200" dirty="0" err="1"/>
            <a:t>trường</a:t>
          </a:r>
          <a:endParaRPr lang="en-US" sz="1500" kern="1200" dirty="0"/>
        </a:p>
      </dsp:txBody>
      <dsp:txXfrm>
        <a:off x="5123181" y="1260112"/>
        <a:ext cx="2110888" cy="145445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567062" y="0"/>
          <a:ext cx="6426714" cy="4104456"/>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169160" y="0"/>
          <a:ext cx="2216648" cy="4104456"/>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MỨC ĐẠT</a:t>
          </a:r>
        </a:p>
        <a:p>
          <a:pPr marL="0" lvl="0" indent="0" algn="l" defTabSz="711200">
            <a:lnSpc>
              <a:spcPct val="90000"/>
            </a:lnSpc>
            <a:spcBef>
              <a:spcPct val="0"/>
            </a:spcBef>
            <a:spcAft>
              <a:spcPct val="35000"/>
            </a:spcAft>
            <a:buNone/>
          </a:pPr>
          <a:r>
            <a:rPr lang="en-US" sz="1600" kern="1200" dirty="0" err="1"/>
            <a:t>Đạt</a:t>
          </a:r>
          <a:r>
            <a:rPr lang="en-US" sz="1600" kern="1200" dirty="0"/>
            <a:t> </a:t>
          </a:r>
          <a:r>
            <a:rPr lang="en-US" sz="1600" kern="1200" dirty="0" err="1"/>
            <a:t>chuẩn</a:t>
          </a:r>
          <a:r>
            <a:rPr lang="en-US" sz="1600" kern="1200" dirty="0"/>
            <a:t> </a:t>
          </a:r>
          <a:r>
            <a:rPr lang="en-US" sz="1600" kern="1200" dirty="0" err="1"/>
            <a:t>trình</a:t>
          </a:r>
          <a:r>
            <a:rPr lang="en-US" sz="1600" kern="1200" dirty="0"/>
            <a:t> </a:t>
          </a:r>
          <a:r>
            <a:rPr lang="en-US" sz="1600" kern="1200" dirty="0" err="1"/>
            <a:t>độ</a:t>
          </a:r>
          <a:r>
            <a:rPr lang="en-US" sz="1600" kern="1200" dirty="0"/>
            <a:t> </a:t>
          </a:r>
          <a:r>
            <a:rPr lang="en-US" sz="1600" kern="1200" dirty="0" err="1"/>
            <a:t>đào</a:t>
          </a:r>
          <a:r>
            <a:rPr lang="en-US" sz="1600" kern="1200" dirty="0"/>
            <a:t> </a:t>
          </a:r>
          <a:r>
            <a:rPr lang="en-US" sz="1600" kern="1200" dirty="0" err="1"/>
            <a:t>tạo</a:t>
          </a:r>
          <a:r>
            <a:rPr lang="en-US" sz="1600" kern="1200" dirty="0"/>
            <a:t> </a:t>
          </a:r>
          <a:r>
            <a:rPr lang="en-US" sz="1600" kern="1200" dirty="0" err="1"/>
            <a:t>và</a:t>
          </a:r>
          <a:r>
            <a:rPr lang="en-US" sz="1600" kern="1200" dirty="0"/>
            <a:t> </a:t>
          </a:r>
          <a:r>
            <a:rPr lang="en-US" sz="1600" kern="1200" dirty="0" err="1"/>
            <a:t>hoàn</a:t>
          </a:r>
          <a:r>
            <a:rPr lang="en-US" sz="1600" kern="1200" dirty="0"/>
            <a:t> </a:t>
          </a:r>
          <a:r>
            <a:rPr lang="en-US" sz="1600" kern="1200" dirty="0" err="1"/>
            <a:t>thành</a:t>
          </a:r>
          <a:r>
            <a:rPr lang="en-US" sz="1600" kern="1200" dirty="0"/>
            <a:t> </a:t>
          </a:r>
          <a:r>
            <a:rPr lang="en-US" sz="1600" kern="1200" dirty="0" err="1"/>
            <a:t>các</a:t>
          </a:r>
          <a:r>
            <a:rPr lang="en-US" sz="1600" kern="1200" dirty="0"/>
            <a:t> </a:t>
          </a:r>
          <a:r>
            <a:rPr lang="en-US" sz="1600" kern="1200" dirty="0" err="1"/>
            <a:t>khóa</a:t>
          </a:r>
          <a:r>
            <a:rPr lang="en-US" sz="1600" kern="1200" dirty="0"/>
            <a:t> </a:t>
          </a:r>
          <a:r>
            <a:rPr lang="en-US" sz="1600" kern="1200" dirty="0" err="1"/>
            <a:t>đào</a:t>
          </a:r>
          <a:r>
            <a:rPr lang="en-US" sz="1600" kern="1200" dirty="0"/>
            <a:t> </a:t>
          </a:r>
          <a:r>
            <a:rPr lang="en-US" sz="1600" kern="1200" dirty="0" err="1"/>
            <a:t>tạo</a:t>
          </a:r>
          <a:r>
            <a:rPr lang="en-US" sz="1600" kern="1200" dirty="0"/>
            <a:t>, </a:t>
          </a:r>
          <a:r>
            <a:rPr lang="en-US" sz="1600" kern="1200" dirty="0" err="1"/>
            <a:t>bồi</a:t>
          </a:r>
          <a:r>
            <a:rPr lang="en-US" sz="1600" kern="1200" dirty="0"/>
            <a:t> </a:t>
          </a:r>
          <a:r>
            <a:rPr lang="en-US" sz="1600" kern="1200" dirty="0" err="1"/>
            <a:t>dưỡng</a:t>
          </a:r>
          <a:r>
            <a:rPr lang="en-US" sz="1600" kern="1200" dirty="0"/>
            <a:t> </a:t>
          </a:r>
          <a:r>
            <a:rPr lang="en-US" sz="1600" kern="1200" dirty="0" err="1"/>
            <a:t>chuyên</a:t>
          </a:r>
          <a:r>
            <a:rPr lang="en-US" sz="1600" kern="1200" dirty="0"/>
            <a:t> </a:t>
          </a:r>
          <a:r>
            <a:rPr lang="en-US" sz="1600" kern="1200" dirty="0" err="1"/>
            <a:t>môn</a:t>
          </a:r>
          <a:r>
            <a:rPr lang="en-US" sz="1600" kern="1200" dirty="0"/>
            <a:t>, </a:t>
          </a:r>
          <a:r>
            <a:rPr lang="en-US" sz="1600" kern="1200" dirty="0" err="1"/>
            <a:t>nghiệp</a:t>
          </a:r>
          <a:r>
            <a:rPr lang="en-US" sz="1600" kern="1200" dirty="0"/>
            <a:t> </a:t>
          </a:r>
          <a:r>
            <a:rPr lang="en-US" sz="1600" kern="1200" dirty="0" err="1"/>
            <a:t>vụ</a:t>
          </a:r>
          <a:r>
            <a:rPr lang="en-US" sz="1600" kern="1200" dirty="0"/>
            <a:t> </a:t>
          </a:r>
          <a:r>
            <a:rPr lang="en-US" sz="1600" kern="1200" dirty="0" err="1"/>
            <a:t>theo</a:t>
          </a:r>
          <a:r>
            <a:rPr lang="en-US" sz="1600" kern="1200" dirty="0"/>
            <a:t> </a:t>
          </a:r>
          <a:r>
            <a:rPr lang="en-US" sz="1600" kern="1200" dirty="0" err="1"/>
            <a:t>quy</a:t>
          </a:r>
          <a:r>
            <a:rPr lang="en-US" sz="1600" kern="1200" dirty="0"/>
            <a:t> </a:t>
          </a:r>
          <a:r>
            <a:rPr lang="en-US" sz="1600" kern="1200" dirty="0" err="1"/>
            <a:t>định</a:t>
          </a:r>
          <a:r>
            <a:rPr lang="en-US" sz="1600" kern="1200" dirty="0"/>
            <a:t>; </a:t>
          </a:r>
          <a:r>
            <a:rPr lang="en-US" sz="1600" kern="1200" dirty="0" err="1"/>
            <a:t>có</a:t>
          </a:r>
          <a:r>
            <a:rPr lang="en-US" sz="1600" kern="1200" dirty="0"/>
            <a:t> </a:t>
          </a:r>
          <a:r>
            <a:rPr lang="en-US" sz="1600" kern="1200" dirty="0" err="1"/>
            <a:t>kế</a:t>
          </a:r>
          <a:r>
            <a:rPr lang="en-US" sz="1600" kern="1200" dirty="0"/>
            <a:t> </a:t>
          </a:r>
          <a:r>
            <a:rPr lang="en-US" sz="1600" kern="1200" dirty="0" err="1"/>
            <a:t>hoạch</a:t>
          </a:r>
          <a:r>
            <a:rPr lang="en-US" sz="1600" kern="1200" dirty="0"/>
            <a:t> </a:t>
          </a:r>
          <a:r>
            <a:rPr lang="en-US" sz="1600" kern="1200" dirty="0" err="1"/>
            <a:t>thường</a:t>
          </a:r>
          <a:r>
            <a:rPr lang="en-US" sz="1600" kern="1200" dirty="0"/>
            <a:t> </a:t>
          </a:r>
          <a:r>
            <a:rPr lang="en-US" sz="1600" kern="1200" dirty="0" err="1"/>
            <a:t>xuyên</a:t>
          </a:r>
          <a:r>
            <a:rPr lang="en-US" sz="1600" kern="1200" dirty="0"/>
            <a:t> </a:t>
          </a:r>
          <a:r>
            <a:rPr lang="en-US" sz="1600" kern="1200" dirty="0" err="1"/>
            <a:t>học</a:t>
          </a:r>
          <a:r>
            <a:rPr lang="en-US" sz="1600" kern="1200" dirty="0"/>
            <a:t> </a:t>
          </a:r>
          <a:r>
            <a:rPr lang="en-US" sz="1600" kern="1200" dirty="0" err="1"/>
            <a:t>tập</a:t>
          </a:r>
          <a:r>
            <a:rPr lang="en-US" sz="1600" kern="1200" dirty="0"/>
            <a:t>, </a:t>
          </a:r>
          <a:r>
            <a:rPr lang="en-US" sz="1600" kern="1200" dirty="0" err="1"/>
            <a:t>bồi</a:t>
          </a:r>
          <a:r>
            <a:rPr lang="en-US" sz="1600" kern="1200" dirty="0"/>
            <a:t> </a:t>
          </a:r>
          <a:r>
            <a:rPr lang="en-US" sz="1600" kern="1200" dirty="0" err="1"/>
            <a:t>dưỡng</a:t>
          </a:r>
          <a:r>
            <a:rPr lang="en-US" sz="1600" kern="1200" dirty="0"/>
            <a:t> </a:t>
          </a:r>
          <a:r>
            <a:rPr lang="en-US" sz="1600" kern="1200" dirty="0" err="1"/>
            <a:t>phát</a:t>
          </a:r>
          <a:r>
            <a:rPr lang="en-US" sz="1600" kern="1200" dirty="0"/>
            <a:t> </a:t>
          </a:r>
          <a:r>
            <a:rPr lang="en-US" sz="1600" kern="1200" dirty="0" err="1"/>
            <a:t>triển</a:t>
          </a:r>
          <a:r>
            <a:rPr lang="en-US" sz="1600" kern="1200" dirty="0"/>
            <a:t> </a:t>
          </a:r>
          <a:r>
            <a:rPr lang="en-US" sz="1600" kern="1200" dirty="0" err="1"/>
            <a:t>chuyên</a:t>
          </a:r>
          <a:r>
            <a:rPr lang="en-US" sz="1600" kern="1200" dirty="0"/>
            <a:t> </a:t>
          </a:r>
          <a:r>
            <a:rPr lang="en-US" sz="1600" kern="1200" dirty="0" err="1"/>
            <a:t>môn</a:t>
          </a:r>
          <a:r>
            <a:rPr lang="en-US" sz="1600" kern="1200" dirty="0"/>
            <a:t>, </a:t>
          </a:r>
          <a:r>
            <a:rPr lang="en-US" sz="1600" kern="1200" dirty="0" err="1"/>
            <a:t>nghiệp</a:t>
          </a:r>
          <a:r>
            <a:rPr lang="en-US" sz="1600" kern="1200" dirty="0"/>
            <a:t> </a:t>
          </a:r>
          <a:r>
            <a:rPr lang="en-US" sz="1600" kern="1200" dirty="0" err="1"/>
            <a:t>vụ</a:t>
          </a:r>
          <a:r>
            <a:rPr lang="en-US" sz="1600" kern="1200" dirty="0"/>
            <a:t> </a:t>
          </a:r>
          <a:r>
            <a:rPr lang="en-US" sz="1600" kern="1200" dirty="0" err="1"/>
            <a:t>bản</a:t>
          </a:r>
          <a:r>
            <a:rPr lang="en-US" sz="1600" kern="1200" dirty="0"/>
            <a:t> </a:t>
          </a:r>
          <a:r>
            <a:rPr lang="en-US" sz="1600" kern="1200" dirty="0" err="1"/>
            <a:t>thân</a:t>
          </a:r>
          <a:r>
            <a:rPr lang="en-US" sz="1600" kern="1200" dirty="0"/>
            <a:t>; </a:t>
          </a:r>
          <a:r>
            <a:rPr lang="en-US" sz="1600" kern="1200" dirty="0" err="1"/>
            <a:t>cập</a:t>
          </a:r>
          <a:r>
            <a:rPr lang="en-US" sz="1600" kern="1200" dirty="0"/>
            <a:t> </a:t>
          </a:r>
          <a:r>
            <a:rPr lang="en-US" sz="1800" kern="1200" dirty="0" err="1"/>
            <a:t>nhật</a:t>
          </a:r>
          <a:r>
            <a:rPr lang="en-US" sz="1800" kern="1200" dirty="0"/>
            <a:t> </a:t>
          </a:r>
          <a:r>
            <a:rPr lang="en-US" sz="1800" kern="1200" dirty="0" err="1"/>
            <a:t>kịp</a:t>
          </a:r>
          <a:r>
            <a:rPr lang="en-US" sz="1800" kern="1200" dirty="0"/>
            <a:t> </a:t>
          </a:r>
          <a:r>
            <a:rPr lang="en-US" sz="1800" kern="1200" dirty="0" err="1"/>
            <a:t>thời</a:t>
          </a:r>
          <a:r>
            <a:rPr lang="en-US" sz="1800" kern="1200" dirty="0"/>
            <a:t> </a:t>
          </a:r>
          <a:r>
            <a:rPr lang="en-US" sz="1800" kern="1200" dirty="0" err="1"/>
            <a:t>các</a:t>
          </a:r>
          <a:r>
            <a:rPr lang="en-US" sz="1800" kern="1200" dirty="0"/>
            <a:t> </a:t>
          </a:r>
          <a:r>
            <a:rPr lang="en-US" sz="1800" kern="1200" dirty="0" err="1"/>
            <a:t>yêu</a:t>
          </a:r>
          <a:r>
            <a:rPr lang="en-US" sz="1800" kern="1200" dirty="0"/>
            <a:t> </a:t>
          </a:r>
          <a:r>
            <a:rPr lang="en-US" sz="1800" kern="1200" dirty="0" err="1"/>
            <a:t>cầu</a:t>
          </a:r>
          <a:r>
            <a:rPr lang="en-US" sz="1800" kern="1200" dirty="0"/>
            <a:t> </a:t>
          </a:r>
          <a:r>
            <a:rPr lang="en-US" sz="1800" kern="1200" dirty="0" err="1"/>
            <a:t>đổi</a:t>
          </a:r>
          <a:r>
            <a:rPr lang="en-US" sz="1800" kern="1200" dirty="0"/>
            <a:t> </a:t>
          </a:r>
          <a:r>
            <a:rPr lang="en-US" sz="1800" kern="1200" dirty="0" err="1"/>
            <a:t>mới</a:t>
          </a:r>
          <a:r>
            <a:rPr lang="en-US" sz="1800" kern="1200" dirty="0"/>
            <a:t> </a:t>
          </a:r>
          <a:r>
            <a:rPr lang="en-US" sz="1800" kern="1200" dirty="0" err="1"/>
            <a:t>của</a:t>
          </a:r>
          <a:r>
            <a:rPr lang="en-US" sz="1800" kern="1200" dirty="0"/>
            <a:t> </a:t>
          </a:r>
          <a:r>
            <a:rPr lang="en-US" sz="1800" kern="1200" dirty="0" err="1"/>
            <a:t>ngành</a:t>
          </a:r>
          <a:r>
            <a:rPr lang="en-US" sz="1800" kern="1200" dirty="0"/>
            <a:t> </a:t>
          </a:r>
          <a:r>
            <a:rPr lang="en-US" sz="1800" kern="1200" dirty="0" err="1"/>
            <a:t>về</a:t>
          </a:r>
          <a:r>
            <a:rPr lang="en-US" sz="1800" kern="1200" dirty="0"/>
            <a:t> </a:t>
          </a:r>
          <a:r>
            <a:rPr lang="en-US" sz="1800" kern="1200" dirty="0" err="1"/>
            <a:t>chuyên</a:t>
          </a:r>
          <a:r>
            <a:rPr lang="en-US" sz="1800" kern="1200" dirty="0"/>
            <a:t> </a:t>
          </a:r>
          <a:r>
            <a:rPr lang="en-US" sz="1800" kern="1200" dirty="0" err="1"/>
            <a:t>môn</a:t>
          </a:r>
          <a:r>
            <a:rPr lang="en-US" sz="1800" kern="1200" dirty="0"/>
            <a:t>, </a:t>
          </a:r>
          <a:r>
            <a:rPr lang="en-US" sz="1800" kern="1200" dirty="0" err="1"/>
            <a:t>nghiệp</a:t>
          </a:r>
          <a:r>
            <a:rPr lang="en-US" sz="1800" kern="1200" dirty="0"/>
            <a:t> </a:t>
          </a:r>
          <a:r>
            <a:rPr lang="en-US" sz="1800" kern="1200" dirty="0" err="1"/>
            <a:t>vụ</a:t>
          </a:r>
          <a:endParaRPr lang="en-US" sz="2000" b="1" kern="1200" dirty="0"/>
        </a:p>
      </dsp:txBody>
      <dsp:txXfrm>
        <a:off x="277368" y="108208"/>
        <a:ext cx="2000232" cy="3888040"/>
      </dsp:txXfrm>
    </dsp:sp>
    <dsp:sp modelId="{F7C69D7B-7C4E-4B96-8910-EE615B5FC344}">
      <dsp:nvSpPr>
        <dsp:cNvPr id="0" name=""/>
        <dsp:cNvSpPr/>
      </dsp:nvSpPr>
      <dsp:spPr>
        <a:xfrm>
          <a:off x="2667494" y="175900"/>
          <a:ext cx="2203232" cy="3752654"/>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MỨC KHÁ</a:t>
          </a:r>
        </a:p>
        <a:p>
          <a:pPr marL="0" lvl="0" indent="0" algn="ctr" defTabSz="800100">
            <a:lnSpc>
              <a:spcPct val="90000"/>
            </a:lnSpc>
            <a:spcBef>
              <a:spcPct val="0"/>
            </a:spcBef>
            <a:spcAft>
              <a:spcPct val="35000"/>
            </a:spcAft>
            <a:buNone/>
          </a:pPr>
          <a:r>
            <a:rPr lang="en-US" sz="1800" kern="1200" dirty="0" err="1"/>
            <a:t>Đổi</a:t>
          </a:r>
          <a:r>
            <a:rPr lang="en-US" sz="1800" kern="1200" dirty="0"/>
            <a:t> </a:t>
          </a:r>
          <a:r>
            <a:rPr lang="en-US" sz="1800" kern="1200" dirty="0" err="1"/>
            <a:t>mới</a:t>
          </a:r>
          <a:r>
            <a:rPr lang="en-US" sz="1800" kern="1200" dirty="0"/>
            <a:t>, </a:t>
          </a:r>
          <a:r>
            <a:rPr lang="en-US" sz="1800" kern="1200" dirty="0" err="1"/>
            <a:t>sáng</a:t>
          </a:r>
          <a:r>
            <a:rPr lang="en-US" sz="1800" kern="1200" dirty="0"/>
            <a:t> </a:t>
          </a:r>
          <a:r>
            <a:rPr lang="en-US" sz="1800" kern="1200" dirty="0" err="1"/>
            <a:t>tạo</a:t>
          </a:r>
          <a:r>
            <a:rPr lang="en-US" sz="1800" kern="1200" dirty="0"/>
            <a:t> </a:t>
          </a:r>
          <a:r>
            <a:rPr lang="en-US" sz="1800" kern="1200" dirty="0" err="1"/>
            <a:t>trong</a:t>
          </a:r>
          <a:r>
            <a:rPr lang="en-US" sz="1800" kern="1200" dirty="0"/>
            <a:t> </a:t>
          </a:r>
          <a:r>
            <a:rPr lang="en-US" sz="1800" kern="1200" dirty="0" err="1"/>
            <a:t>việc</a:t>
          </a:r>
          <a:r>
            <a:rPr lang="en-US" sz="1800" kern="1200" dirty="0"/>
            <a:t> </a:t>
          </a:r>
          <a:r>
            <a:rPr lang="en-US" sz="1800" kern="1200" dirty="0" err="1"/>
            <a:t>vận</a:t>
          </a:r>
          <a:r>
            <a:rPr lang="en-US" sz="1800" kern="1200" dirty="0"/>
            <a:t> </a:t>
          </a:r>
          <a:r>
            <a:rPr lang="en-US" sz="1800" kern="1200" dirty="0" err="1"/>
            <a:t>dụng</a:t>
          </a:r>
          <a:r>
            <a:rPr lang="en-US" sz="1800" kern="1200" dirty="0"/>
            <a:t> </a:t>
          </a:r>
          <a:r>
            <a:rPr lang="en-US" sz="1800" kern="1200" dirty="0" err="1"/>
            <a:t>các</a:t>
          </a:r>
          <a:r>
            <a:rPr lang="en-US" sz="1800" kern="1200" dirty="0"/>
            <a:t> </a:t>
          </a:r>
          <a:r>
            <a:rPr lang="en-US" sz="1800" kern="1200" dirty="0" err="1"/>
            <a:t>hình</a:t>
          </a:r>
          <a:r>
            <a:rPr lang="en-US" sz="1800" kern="1200" dirty="0"/>
            <a:t> </a:t>
          </a:r>
          <a:r>
            <a:rPr lang="en-US" sz="1800" kern="1200" dirty="0" err="1"/>
            <a:t>thức</a:t>
          </a:r>
          <a:r>
            <a:rPr lang="en-US" sz="1800" kern="1200" dirty="0"/>
            <a:t>, </a:t>
          </a:r>
          <a:r>
            <a:rPr lang="en-US" sz="1800" kern="1200" dirty="0" err="1"/>
            <a:t>phương</a:t>
          </a:r>
          <a:r>
            <a:rPr lang="en-US" sz="1800" kern="1200" dirty="0"/>
            <a:t> </a:t>
          </a:r>
          <a:r>
            <a:rPr lang="en-US" sz="1800" kern="1200" dirty="0" err="1"/>
            <a:t>pháp</a:t>
          </a:r>
          <a:r>
            <a:rPr lang="en-US" sz="1800" kern="1200" dirty="0"/>
            <a:t> </a:t>
          </a:r>
          <a:r>
            <a:rPr lang="en-US" sz="1800" kern="1200" dirty="0" err="1"/>
            <a:t>và</a:t>
          </a:r>
          <a:r>
            <a:rPr lang="en-US" sz="1800" kern="1200" dirty="0"/>
            <a:t> </a:t>
          </a:r>
          <a:r>
            <a:rPr lang="en-US" sz="1800" kern="1200" dirty="0" err="1"/>
            <a:t>lựa</a:t>
          </a:r>
          <a:r>
            <a:rPr lang="en-US" sz="1800" kern="1200" dirty="0"/>
            <a:t> </a:t>
          </a:r>
          <a:r>
            <a:rPr lang="en-US" sz="1800" kern="1200" dirty="0" err="1"/>
            <a:t>chọn</a:t>
          </a:r>
          <a:r>
            <a:rPr lang="en-US" sz="1800" kern="1200" dirty="0"/>
            <a:t> </a:t>
          </a:r>
          <a:r>
            <a:rPr lang="en-US" sz="1800" kern="1200" dirty="0" err="1"/>
            <a:t>nội</a:t>
          </a:r>
          <a:r>
            <a:rPr lang="en-US" sz="1800" kern="1200" dirty="0"/>
            <a:t> dung </a:t>
          </a:r>
          <a:r>
            <a:rPr lang="en-US" sz="1800" kern="1200" dirty="0" err="1"/>
            <a:t>học</a:t>
          </a:r>
          <a:r>
            <a:rPr lang="en-US" sz="1800" kern="1200" dirty="0"/>
            <a:t> </a:t>
          </a:r>
          <a:r>
            <a:rPr lang="en-US" sz="1800" kern="1200" dirty="0" err="1"/>
            <a:t>tập</a:t>
          </a:r>
          <a:r>
            <a:rPr lang="en-US" sz="1800" kern="1200" dirty="0"/>
            <a:t>, </a:t>
          </a:r>
          <a:r>
            <a:rPr lang="en-US" sz="1800" kern="1200" dirty="0" err="1"/>
            <a:t>bồi</a:t>
          </a:r>
          <a:r>
            <a:rPr lang="en-US" sz="1800" kern="1200" dirty="0"/>
            <a:t> </a:t>
          </a:r>
          <a:r>
            <a:rPr lang="en-US" sz="1800" kern="1200" dirty="0" err="1"/>
            <a:t>dưỡng</a:t>
          </a:r>
          <a:r>
            <a:rPr lang="en-US" sz="1800" kern="1200" dirty="0"/>
            <a:t>, </a:t>
          </a:r>
          <a:r>
            <a:rPr lang="en-US" sz="1800" kern="1200" dirty="0" err="1"/>
            <a:t>nâng</a:t>
          </a:r>
          <a:r>
            <a:rPr lang="en-US" sz="1800" kern="1200" dirty="0"/>
            <a:t> </a:t>
          </a:r>
          <a:r>
            <a:rPr lang="en-US" sz="1800" kern="1200" dirty="0" err="1"/>
            <a:t>cao</a:t>
          </a:r>
          <a:r>
            <a:rPr lang="en-US" sz="1800" kern="1200" dirty="0"/>
            <a:t> </a:t>
          </a:r>
          <a:r>
            <a:rPr lang="en-US" sz="1800" kern="1200" dirty="0" err="1"/>
            <a:t>năng</a:t>
          </a:r>
          <a:r>
            <a:rPr lang="en-US" sz="1800" kern="1200" dirty="0"/>
            <a:t> </a:t>
          </a:r>
          <a:r>
            <a:rPr lang="en-US" sz="1800" kern="1200" dirty="0" err="1"/>
            <a:t>lực</a:t>
          </a:r>
          <a:r>
            <a:rPr lang="en-US" sz="1800" kern="1200" dirty="0"/>
            <a:t> </a:t>
          </a:r>
          <a:r>
            <a:rPr lang="en-US" sz="1800" kern="1200" dirty="0" err="1"/>
            <a:t>chuyên</a:t>
          </a:r>
          <a:r>
            <a:rPr lang="en-US" sz="1800" kern="1200" dirty="0"/>
            <a:t> </a:t>
          </a:r>
          <a:r>
            <a:rPr lang="en-US" sz="1800" kern="1200" dirty="0" err="1"/>
            <a:t>môn</a:t>
          </a:r>
          <a:r>
            <a:rPr lang="en-US" sz="1800" kern="1200" dirty="0"/>
            <a:t>, </a:t>
          </a:r>
          <a:r>
            <a:rPr lang="en-US" sz="1800" kern="1200" dirty="0" err="1"/>
            <a:t>nghiệp</a:t>
          </a:r>
          <a:r>
            <a:rPr lang="en-US" sz="1800" kern="1200" dirty="0"/>
            <a:t> </a:t>
          </a:r>
          <a:r>
            <a:rPr lang="en-US" sz="1800" kern="1200" dirty="0" err="1"/>
            <a:t>vụ</a:t>
          </a:r>
          <a:r>
            <a:rPr lang="en-US" sz="1800" kern="1200" dirty="0"/>
            <a:t> </a:t>
          </a:r>
          <a:r>
            <a:rPr lang="en-US" sz="1800" kern="1200" dirty="0" err="1"/>
            <a:t>bản</a:t>
          </a:r>
          <a:r>
            <a:rPr lang="en-US" sz="1800" kern="1200" dirty="0"/>
            <a:t> </a:t>
          </a:r>
          <a:r>
            <a:rPr lang="en-US" sz="1800" kern="1200" dirty="0" err="1"/>
            <a:t>thân</a:t>
          </a:r>
          <a:endParaRPr lang="en-US" sz="1800" kern="1200" dirty="0"/>
        </a:p>
      </dsp:txBody>
      <dsp:txXfrm>
        <a:off x="2775047" y="283453"/>
        <a:ext cx="1988126" cy="3537548"/>
      </dsp:txXfrm>
    </dsp:sp>
    <dsp:sp modelId="{DA77809B-6729-456F-8231-F0AB83B553CF}">
      <dsp:nvSpPr>
        <dsp:cNvPr id="0" name=""/>
        <dsp:cNvSpPr/>
      </dsp:nvSpPr>
      <dsp:spPr>
        <a:xfrm>
          <a:off x="5171191" y="253614"/>
          <a:ext cx="2239268" cy="3616304"/>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MỨC TỐT</a:t>
          </a:r>
        </a:p>
        <a:p>
          <a:pPr marL="0" lvl="0" indent="0" algn="ctr" defTabSz="800100">
            <a:lnSpc>
              <a:spcPct val="90000"/>
            </a:lnSpc>
            <a:spcBef>
              <a:spcPct val="0"/>
            </a:spcBef>
            <a:spcAft>
              <a:spcPct val="35000"/>
            </a:spcAft>
            <a:buNone/>
          </a:pPr>
          <a:r>
            <a:rPr lang="en-US" sz="1800" kern="1200" dirty="0" err="1"/>
            <a:t>Hướng</a:t>
          </a:r>
          <a:r>
            <a:rPr lang="en-US" sz="1800" kern="1200" dirty="0"/>
            <a:t> </a:t>
          </a:r>
          <a:r>
            <a:rPr lang="en-US" sz="1800" kern="1200" dirty="0" err="1"/>
            <a:t>dẫn</a:t>
          </a:r>
          <a:r>
            <a:rPr lang="en-US" sz="1800" kern="1200" dirty="0"/>
            <a:t>, </a:t>
          </a:r>
          <a:r>
            <a:rPr lang="en-US" sz="1800" kern="1200" dirty="0" err="1"/>
            <a:t>hỗ</a:t>
          </a:r>
          <a:r>
            <a:rPr lang="en-US" sz="1800" kern="1200" dirty="0"/>
            <a:t> </a:t>
          </a:r>
          <a:r>
            <a:rPr lang="en-US" sz="1800" kern="1200" dirty="0" err="1"/>
            <a:t>trợ</a:t>
          </a:r>
          <a:r>
            <a:rPr lang="en-US" sz="1800" kern="1200" dirty="0"/>
            <a:t> </a:t>
          </a:r>
          <a:r>
            <a:rPr lang="en-US" sz="1800" kern="1200" dirty="0" err="1"/>
            <a:t>cán</a:t>
          </a:r>
          <a:r>
            <a:rPr lang="en-US" sz="1800" kern="1200" dirty="0"/>
            <a:t> </a:t>
          </a:r>
          <a:r>
            <a:rPr lang="en-US" sz="1800" kern="1200" dirty="0" err="1"/>
            <a:t>bộ</a:t>
          </a:r>
          <a:r>
            <a:rPr lang="en-US" sz="1800" kern="1200" dirty="0"/>
            <a:t> </a:t>
          </a:r>
          <a:r>
            <a:rPr lang="en-US" sz="1800" kern="1200" dirty="0" err="1"/>
            <a:t>quản</a:t>
          </a:r>
          <a:r>
            <a:rPr lang="en-US" sz="1800" kern="1200" dirty="0"/>
            <a:t> </a:t>
          </a:r>
          <a:r>
            <a:rPr lang="en-US" sz="1800" kern="1200" dirty="0" err="1"/>
            <a:t>lý</a:t>
          </a:r>
          <a:r>
            <a:rPr lang="en-US" sz="1800" kern="1200" dirty="0"/>
            <a:t> </a:t>
          </a:r>
          <a:r>
            <a:rPr lang="en-US" sz="1800" kern="1200" dirty="0" err="1"/>
            <a:t>cơ</a:t>
          </a:r>
          <a:r>
            <a:rPr lang="en-US" sz="1800" kern="1200" dirty="0"/>
            <a:t> </a:t>
          </a:r>
          <a:r>
            <a:rPr lang="en-US" sz="1800" kern="1200" dirty="0" err="1"/>
            <a:t>sở</a:t>
          </a:r>
          <a:r>
            <a:rPr lang="en-US" sz="1800" kern="1200" dirty="0"/>
            <a:t> </a:t>
          </a:r>
          <a:r>
            <a:rPr lang="en-US" sz="1800" kern="1200" dirty="0" err="1"/>
            <a:t>giáo</a:t>
          </a:r>
          <a:r>
            <a:rPr lang="en-US" sz="1800" kern="1200" dirty="0"/>
            <a:t> dục </a:t>
          </a:r>
          <a:r>
            <a:rPr lang="en-US" sz="1800" kern="1200" dirty="0" err="1"/>
            <a:t>phổ</a:t>
          </a:r>
          <a:r>
            <a:rPr lang="en-US" sz="1800" kern="1200" dirty="0"/>
            <a:t> </a:t>
          </a:r>
          <a:r>
            <a:rPr lang="en-US" sz="1800" kern="1200" dirty="0" err="1"/>
            <a:t>thông</a:t>
          </a:r>
          <a:r>
            <a:rPr lang="en-US" sz="1800" kern="1200" dirty="0"/>
            <a:t> </a:t>
          </a:r>
          <a:r>
            <a:rPr lang="en-US" sz="1800" kern="1200" dirty="0" err="1"/>
            <a:t>về</a:t>
          </a:r>
          <a:r>
            <a:rPr lang="en-US" sz="1800" kern="1200" dirty="0"/>
            <a:t> </a:t>
          </a:r>
          <a:r>
            <a:rPr lang="en-US" sz="1800" kern="1200" dirty="0" err="1"/>
            <a:t>phát</a:t>
          </a:r>
          <a:r>
            <a:rPr lang="en-US" sz="1800" kern="1200" dirty="0"/>
            <a:t> </a:t>
          </a:r>
          <a:r>
            <a:rPr lang="en-US" sz="1800" kern="1200" dirty="0" err="1"/>
            <a:t>triển</a:t>
          </a:r>
          <a:r>
            <a:rPr lang="en-US" sz="1800" kern="1200" dirty="0"/>
            <a:t> </a:t>
          </a:r>
          <a:r>
            <a:rPr lang="en-US" sz="1800" kern="1200" dirty="0" err="1"/>
            <a:t>chuyên</a:t>
          </a:r>
          <a:r>
            <a:rPr lang="en-US" sz="1800" kern="1200" dirty="0"/>
            <a:t> </a:t>
          </a:r>
          <a:r>
            <a:rPr lang="en-US" sz="1800" kern="1200" dirty="0" err="1"/>
            <a:t>môn</a:t>
          </a:r>
          <a:r>
            <a:rPr lang="en-US" sz="1800" kern="1200" dirty="0"/>
            <a:t>, </a:t>
          </a:r>
          <a:r>
            <a:rPr lang="en-US" sz="1800" kern="1200" dirty="0" err="1"/>
            <a:t>nghiệp</a:t>
          </a:r>
          <a:r>
            <a:rPr lang="en-US" sz="1800" kern="1200" dirty="0"/>
            <a:t> </a:t>
          </a:r>
          <a:r>
            <a:rPr lang="en-US" sz="1800" kern="1200" dirty="0" err="1"/>
            <a:t>vụ</a:t>
          </a:r>
          <a:r>
            <a:rPr lang="en-US" sz="1800" kern="1200" dirty="0"/>
            <a:t> </a:t>
          </a:r>
          <a:r>
            <a:rPr lang="en-US" sz="1800" kern="1200" dirty="0" err="1"/>
            <a:t>bản</a:t>
          </a:r>
          <a:r>
            <a:rPr lang="en-US" sz="1800" kern="1200" dirty="0"/>
            <a:t> </a:t>
          </a:r>
          <a:r>
            <a:rPr lang="en-US" sz="1800" kern="1200" dirty="0" err="1"/>
            <a:t>thân</a:t>
          </a:r>
          <a:r>
            <a:rPr lang="en-US" sz="1800" kern="1200" dirty="0"/>
            <a:t> </a:t>
          </a:r>
          <a:r>
            <a:rPr lang="en-US" sz="1800" kern="1200" dirty="0" err="1"/>
            <a:t>nhằm</a:t>
          </a:r>
          <a:r>
            <a:rPr lang="en-US" sz="1800" kern="1200" dirty="0"/>
            <a:t> </a:t>
          </a:r>
          <a:r>
            <a:rPr lang="en-US" sz="1800" kern="1200" dirty="0" err="1"/>
            <a:t>đáp</a:t>
          </a:r>
          <a:r>
            <a:rPr lang="en-US" sz="1800" kern="1200" dirty="0"/>
            <a:t> </a:t>
          </a:r>
          <a:r>
            <a:rPr lang="en-US" sz="1800" kern="1200" dirty="0" err="1"/>
            <a:t>ứng</a:t>
          </a:r>
          <a:r>
            <a:rPr lang="en-US" sz="1800" kern="1200" dirty="0"/>
            <a:t> </a:t>
          </a:r>
          <a:r>
            <a:rPr lang="en-US" sz="1800" kern="1200" dirty="0" err="1"/>
            <a:t>yêu</a:t>
          </a:r>
          <a:r>
            <a:rPr lang="en-US" sz="1800" kern="1200" dirty="0"/>
            <a:t> </a:t>
          </a:r>
          <a:r>
            <a:rPr lang="en-US" sz="1800" kern="1200" dirty="0" err="1"/>
            <a:t>cầu</a:t>
          </a:r>
          <a:r>
            <a:rPr lang="en-US" sz="1800" kern="1200" dirty="0"/>
            <a:t> </a:t>
          </a:r>
          <a:r>
            <a:rPr lang="en-US" sz="1800" kern="1200" dirty="0" err="1"/>
            <a:t>đổi</a:t>
          </a:r>
          <a:r>
            <a:rPr lang="en-US" sz="1800" kern="1200" dirty="0"/>
            <a:t> </a:t>
          </a:r>
          <a:r>
            <a:rPr lang="en-US" sz="1800" kern="1200" dirty="0" err="1"/>
            <a:t>mới</a:t>
          </a:r>
          <a:r>
            <a:rPr lang="en-US" sz="1800" kern="1200" dirty="0"/>
            <a:t> </a:t>
          </a:r>
          <a:r>
            <a:rPr lang="en-US" sz="1800" kern="1200" dirty="0" err="1"/>
            <a:t>giáo</a:t>
          </a:r>
          <a:r>
            <a:rPr lang="en-US" sz="1800" kern="1200" dirty="0"/>
            <a:t> dục</a:t>
          </a:r>
        </a:p>
      </dsp:txBody>
      <dsp:txXfrm>
        <a:off x="5280503" y="362926"/>
        <a:ext cx="2020644" cy="339768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21253" y="0"/>
          <a:ext cx="6435506" cy="4187552"/>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0" y="1256265"/>
          <a:ext cx="2271355" cy="167502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MỨC ĐẠT</a:t>
          </a:r>
        </a:p>
        <a:p>
          <a:pPr marL="0" lvl="0" indent="0" algn="l" defTabSz="711200">
            <a:lnSpc>
              <a:spcPct val="90000"/>
            </a:lnSpc>
            <a:spcBef>
              <a:spcPct val="0"/>
            </a:spcBef>
            <a:spcAft>
              <a:spcPct val="35000"/>
            </a:spcAft>
            <a:buNone/>
          </a:pPr>
          <a:r>
            <a:rPr lang="en-US" sz="1600" kern="1200" dirty="0" err="1"/>
            <a:t>Tổ</a:t>
          </a:r>
          <a:r>
            <a:rPr lang="en-US" sz="1600" kern="1200" dirty="0"/>
            <a:t> </a:t>
          </a:r>
          <a:r>
            <a:rPr lang="en-US" sz="1600" kern="1200" dirty="0" err="1"/>
            <a:t>chức</a:t>
          </a:r>
          <a:r>
            <a:rPr lang="en-US" sz="1600" kern="1200" dirty="0"/>
            <a:t> </a:t>
          </a:r>
          <a:r>
            <a:rPr lang="en-US" sz="1600" kern="1200" dirty="0" err="1"/>
            <a:t>xây</a:t>
          </a:r>
          <a:r>
            <a:rPr lang="en-US" sz="1600" kern="1200" dirty="0"/>
            <a:t> </a:t>
          </a:r>
          <a:r>
            <a:rPr lang="en-US" sz="1600" kern="1200" dirty="0" err="1"/>
            <a:t>dựng</a:t>
          </a:r>
          <a:r>
            <a:rPr lang="en-US" sz="1600" kern="1200" dirty="0"/>
            <a:t> </a:t>
          </a:r>
          <a:r>
            <a:rPr lang="en-US" sz="1600" kern="1200" dirty="0" err="1"/>
            <a:t>kế</a:t>
          </a:r>
          <a:r>
            <a:rPr lang="en-US" sz="1600" kern="1200" dirty="0"/>
            <a:t> </a:t>
          </a:r>
          <a:r>
            <a:rPr lang="en-US" sz="1600" kern="1200" dirty="0" err="1"/>
            <a:t>hoạch</a:t>
          </a:r>
          <a:r>
            <a:rPr lang="en-US" sz="1600" kern="1200" dirty="0"/>
            <a:t> </a:t>
          </a:r>
          <a:r>
            <a:rPr lang="en-US" sz="1600" kern="1200" dirty="0" err="1"/>
            <a:t>của</a:t>
          </a:r>
          <a:r>
            <a:rPr lang="en-US" sz="1600" kern="1200" dirty="0"/>
            <a:t> </a:t>
          </a:r>
          <a:r>
            <a:rPr lang="en-US" sz="1600" kern="1200" dirty="0" err="1"/>
            <a:t>trường</a:t>
          </a:r>
          <a:r>
            <a:rPr lang="en-US" sz="1600" kern="1200" dirty="0"/>
            <a:t>, </a:t>
          </a:r>
          <a:r>
            <a:rPr lang="en-US" sz="1600" kern="1200" dirty="0" err="1"/>
            <a:t>tổ</a:t>
          </a:r>
          <a:r>
            <a:rPr lang="en-US" sz="1600" kern="1200" dirty="0"/>
            <a:t> </a:t>
          </a:r>
          <a:r>
            <a:rPr lang="en-US" sz="1600" kern="1200" dirty="0" err="1"/>
            <a:t>chuyên</a:t>
          </a:r>
          <a:r>
            <a:rPr lang="en-US" sz="1600" kern="1200" dirty="0"/>
            <a:t> </a:t>
          </a:r>
          <a:r>
            <a:rPr lang="en-US" sz="1600" kern="1200" dirty="0" err="1"/>
            <a:t>môn</a:t>
          </a:r>
          <a:r>
            <a:rPr lang="en-US" sz="1600" kern="1200" dirty="0"/>
            <a:t>, </a:t>
          </a:r>
          <a:r>
            <a:rPr lang="en-US" sz="1600" kern="1200" dirty="0" err="1"/>
            <a:t>cá</a:t>
          </a:r>
          <a:r>
            <a:rPr lang="en-US" sz="1600" kern="1200" dirty="0"/>
            <a:t> </a:t>
          </a:r>
          <a:r>
            <a:rPr lang="en-US" sz="1600" kern="1200" dirty="0" err="1"/>
            <a:t>nhân</a:t>
          </a:r>
          <a:r>
            <a:rPr lang="en-US" sz="1600" kern="1200" dirty="0"/>
            <a:t> </a:t>
          </a:r>
          <a:r>
            <a:rPr lang="en-US" sz="1600" kern="1200" dirty="0" err="1"/>
            <a:t>theo</a:t>
          </a:r>
          <a:r>
            <a:rPr lang="en-US" sz="1600" kern="1200" dirty="0"/>
            <a:t> </a:t>
          </a:r>
          <a:r>
            <a:rPr lang="en-US" sz="1600" kern="1200" dirty="0" err="1"/>
            <a:t>quy</a:t>
          </a:r>
          <a:r>
            <a:rPr lang="en-US" sz="1600" kern="1200" dirty="0"/>
            <a:t> </a:t>
          </a:r>
          <a:r>
            <a:rPr lang="en-US" sz="1600" kern="1200" dirty="0" err="1"/>
            <a:t>định</a:t>
          </a:r>
          <a:endParaRPr lang="en-US" sz="1600" kern="1200" dirty="0"/>
        </a:p>
      </dsp:txBody>
      <dsp:txXfrm>
        <a:off x="81768" y="1338033"/>
        <a:ext cx="2107819" cy="1511484"/>
      </dsp:txXfrm>
    </dsp:sp>
    <dsp:sp modelId="{F7C69D7B-7C4E-4B96-8910-EE615B5FC344}">
      <dsp:nvSpPr>
        <dsp:cNvPr id="0" name=""/>
        <dsp:cNvSpPr/>
      </dsp:nvSpPr>
      <dsp:spPr>
        <a:xfrm>
          <a:off x="2649914" y="1256265"/>
          <a:ext cx="2271355" cy="167502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MỨC KHÁ</a:t>
          </a:r>
        </a:p>
        <a:p>
          <a:pPr marL="0" lvl="0" indent="0" algn="ctr" defTabSz="711200">
            <a:lnSpc>
              <a:spcPct val="90000"/>
            </a:lnSpc>
            <a:spcBef>
              <a:spcPct val="0"/>
            </a:spcBef>
            <a:spcAft>
              <a:spcPct val="35000"/>
            </a:spcAft>
            <a:buNone/>
          </a:pPr>
          <a:r>
            <a:rPr lang="en-US" sz="1600" kern="1200" dirty="0" err="1"/>
            <a:t>đổi</a:t>
          </a:r>
          <a:r>
            <a:rPr lang="en-US" sz="1600" kern="1200" dirty="0"/>
            <a:t> </a:t>
          </a:r>
          <a:r>
            <a:rPr lang="en-US" sz="1600" kern="1200" dirty="0" err="1"/>
            <a:t>mới</a:t>
          </a:r>
          <a:r>
            <a:rPr lang="en-US" sz="1600" kern="1200" dirty="0"/>
            <a:t>, </a:t>
          </a:r>
          <a:r>
            <a:rPr lang="en-US" sz="1600" kern="1200" dirty="0" err="1"/>
            <a:t>sáng</a:t>
          </a:r>
          <a:r>
            <a:rPr lang="en-US" sz="1600" kern="1200" dirty="0"/>
            <a:t> </a:t>
          </a:r>
          <a:r>
            <a:rPr lang="en-US" sz="1600" kern="1200" dirty="0" err="1"/>
            <a:t>tạo</a:t>
          </a:r>
          <a:r>
            <a:rPr lang="en-US" sz="1600" kern="1200" dirty="0"/>
            <a:t> </a:t>
          </a:r>
          <a:r>
            <a:rPr lang="en-US" sz="1600" kern="1200" dirty="0" err="1"/>
            <a:t>trong</a:t>
          </a:r>
          <a:r>
            <a:rPr lang="en-US" sz="1600" kern="1200" dirty="0"/>
            <a:t> </a:t>
          </a:r>
          <a:r>
            <a:rPr lang="en-US" sz="1600" kern="1200" dirty="0" err="1"/>
            <a:t>xây</a:t>
          </a:r>
          <a:r>
            <a:rPr lang="en-US" sz="1600" kern="1200" dirty="0"/>
            <a:t> </a:t>
          </a:r>
          <a:r>
            <a:rPr lang="en-US" sz="1600" kern="1200" dirty="0" err="1"/>
            <a:t>dựng</a:t>
          </a:r>
          <a:r>
            <a:rPr lang="en-US" sz="1600" kern="1200" dirty="0"/>
            <a:t>, </a:t>
          </a:r>
          <a:r>
            <a:rPr lang="en-US" sz="1600" kern="1200" dirty="0" err="1"/>
            <a:t>chỉ</a:t>
          </a:r>
          <a:r>
            <a:rPr lang="en-US" sz="1600" kern="1200" dirty="0"/>
            <a:t> </a:t>
          </a:r>
          <a:r>
            <a:rPr lang="en-US" sz="1600" kern="1200" dirty="0" err="1"/>
            <a:t>đạo</a:t>
          </a:r>
          <a:r>
            <a:rPr lang="en-US" sz="1600" kern="1200" dirty="0"/>
            <a:t> </a:t>
          </a:r>
          <a:r>
            <a:rPr lang="en-US" sz="1600" kern="1200" dirty="0" err="1"/>
            <a:t>lập</a:t>
          </a:r>
          <a:r>
            <a:rPr lang="en-US" sz="1600" kern="1200" dirty="0"/>
            <a:t> </a:t>
          </a:r>
          <a:r>
            <a:rPr lang="en-US" sz="1600" kern="1200" dirty="0" err="1"/>
            <a:t>kế</a:t>
          </a:r>
          <a:r>
            <a:rPr lang="en-US" sz="1600" kern="1200" dirty="0"/>
            <a:t> </a:t>
          </a:r>
          <a:r>
            <a:rPr lang="en-US" sz="1600" kern="1200" dirty="0" err="1"/>
            <a:t>hoạch</a:t>
          </a:r>
          <a:r>
            <a:rPr lang="en-US" sz="1600" kern="1200" dirty="0"/>
            <a:t>, </a:t>
          </a:r>
          <a:r>
            <a:rPr lang="en-US" sz="1600" kern="1200" dirty="0" err="1"/>
            <a:t>điều</a:t>
          </a:r>
          <a:r>
            <a:rPr lang="en-US" sz="1600" kern="1200" dirty="0"/>
            <a:t> </a:t>
          </a:r>
          <a:r>
            <a:rPr lang="en-US" sz="1600" kern="1200" dirty="0" err="1"/>
            <a:t>chỉnh</a:t>
          </a:r>
          <a:r>
            <a:rPr lang="en-US" sz="1600" kern="1200" dirty="0"/>
            <a:t>  </a:t>
          </a:r>
          <a:r>
            <a:rPr lang="en-US" sz="1600" kern="1200" dirty="0" err="1"/>
            <a:t>kế</a:t>
          </a:r>
          <a:r>
            <a:rPr lang="en-US" sz="1600" kern="1200" dirty="0"/>
            <a:t> </a:t>
          </a:r>
          <a:r>
            <a:rPr lang="en-US" sz="1600" kern="1200" dirty="0" err="1"/>
            <a:t>hoạch</a:t>
          </a:r>
          <a:endParaRPr lang="en-US" sz="1600" kern="1200" dirty="0"/>
        </a:p>
      </dsp:txBody>
      <dsp:txXfrm>
        <a:off x="2731682" y="1338033"/>
        <a:ext cx="2107819" cy="1511484"/>
      </dsp:txXfrm>
    </dsp:sp>
    <dsp:sp modelId="{DA77809B-6729-456F-8231-F0AB83B553CF}">
      <dsp:nvSpPr>
        <dsp:cNvPr id="0" name=""/>
        <dsp:cNvSpPr/>
      </dsp:nvSpPr>
      <dsp:spPr>
        <a:xfrm>
          <a:off x="4896352" y="1256265"/>
          <a:ext cx="2271355" cy="167502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MỨC TỐT</a:t>
          </a:r>
        </a:p>
        <a:p>
          <a:pPr marL="0" lvl="0" indent="0" algn="ctr" defTabSz="711200">
            <a:lnSpc>
              <a:spcPct val="90000"/>
            </a:lnSpc>
            <a:spcBef>
              <a:spcPct val="0"/>
            </a:spcBef>
            <a:spcAft>
              <a:spcPct val="35000"/>
            </a:spcAft>
            <a:buNone/>
          </a:pPr>
          <a:r>
            <a:rPr lang="en-US" sz="1600" kern="1200" dirty="0" err="1"/>
            <a:t>hướng</a:t>
          </a:r>
          <a:r>
            <a:rPr lang="en-US" sz="1600" kern="1200" dirty="0"/>
            <a:t> </a:t>
          </a:r>
          <a:r>
            <a:rPr lang="en-US" sz="1600" kern="1200" dirty="0" err="1"/>
            <a:t>dẫn</a:t>
          </a:r>
          <a:r>
            <a:rPr lang="en-US" sz="1600" kern="1200" dirty="0"/>
            <a:t>, </a:t>
          </a:r>
          <a:r>
            <a:rPr lang="en-US" sz="1600" kern="1200" dirty="0" err="1"/>
            <a:t>hỗ</a:t>
          </a:r>
          <a:r>
            <a:rPr lang="en-US" sz="1600" kern="1200" dirty="0"/>
            <a:t> </a:t>
          </a:r>
          <a:r>
            <a:rPr lang="en-US" sz="1600" kern="1200" dirty="0" err="1"/>
            <a:t>trợ</a:t>
          </a:r>
          <a:r>
            <a:rPr lang="en-US" sz="1600" kern="1200" dirty="0"/>
            <a:t> </a:t>
          </a:r>
          <a:r>
            <a:rPr lang="en-US" sz="1600" kern="1200" dirty="0" err="1"/>
            <a:t>đồng</a:t>
          </a:r>
          <a:r>
            <a:rPr lang="en-US" sz="1600" kern="1200" dirty="0"/>
            <a:t> </a:t>
          </a:r>
          <a:r>
            <a:rPr lang="en-US" sz="1600" kern="1200" dirty="0" err="1"/>
            <a:t>nghiệp</a:t>
          </a:r>
          <a:r>
            <a:rPr lang="en-US" sz="1600" kern="1200" dirty="0"/>
            <a:t> </a:t>
          </a:r>
          <a:r>
            <a:rPr lang="en-US" sz="1600" kern="1200" dirty="0" err="1"/>
            <a:t>về</a:t>
          </a:r>
          <a:r>
            <a:rPr lang="en-US" sz="1600" kern="1200" dirty="0"/>
            <a:t> </a:t>
          </a:r>
          <a:r>
            <a:rPr lang="en-US" sz="1600" kern="1200" dirty="0" err="1"/>
            <a:t>lập</a:t>
          </a:r>
          <a:r>
            <a:rPr lang="en-US" sz="1600" kern="1200" dirty="0"/>
            <a:t> </a:t>
          </a:r>
          <a:r>
            <a:rPr lang="en-US" sz="1600" kern="1200" dirty="0" err="1"/>
            <a:t>kế</a:t>
          </a:r>
          <a:r>
            <a:rPr lang="en-US" sz="1600" kern="1200" dirty="0"/>
            <a:t> </a:t>
          </a:r>
          <a:r>
            <a:rPr lang="en-US" sz="1600" kern="1200" dirty="0" err="1"/>
            <a:t>hoạch</a:t>
          </a:r>
          <a:endParaRPr lang="en-US" sz="1600" kern="1200" dirty="0"/>
        </a:p>
      </dsp:txBody>
      <dsp:txXfrm>
        <a:off x="4978120" y="1338033"/>
        <a:ext cx="2107819" cy="151148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548807" y="0"/>
          <a:ext cx="6219817" cy="5112568"/>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74753" y="1014752"/>
          <a:ext cx="2161726" cy="316171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MỨC ĐẠT</a:t>
          </a:r>
        </a:p>
        <a:p>
          <a:pPr marL="0" lvl="0" indent="0" algn="l" defTabSz="622300">
            <a:lnSpc>
              <a:spcPct val="90000"/>
            </a:lnSpc>
            <a:spcBef>
              <a:spcPct val="0"/>
            </a:spcBef>
            <a:spcAft>
              <a:spcPct val="35000"/>
            </a:spcAft>
            <a:buNone/>
          </a:pPr>
          <a:r>
            <a:rPr lang="en-US" sz="1400" kern="1200" dirty="0" err="1"/>
            <a:t>chỉ</a:t>
          </a:r>
          <a:r>
            <a:rPr lang="en-US" sz="1400" kern="1200" dirty="0"/>
            <a:t> </a:t>
          </a:r>
          <a:r>
            <a:rPr lang="en-US" sz="1400" kern="1200" dirty="0" err="1"/>
            <a:t>đạo</a:t>
          </a:r>
          <a:r>
            <a:rPr lang="en-US" sz="1400" kern="1200" dirty="0"/>
            <a:t> </a:t>
          </a:r>
          <a:r>
            <a:rPr lang="en-US" sz="1400" kern="1200" dirty="0" err="1"/>
            <a:t>xây</a:t>
          </a:r>
          <a:r>
            <a:rPr lang="en-US" sz="1400" kern="1200" dirty="0"/>
            <a:t> </a:t>
          </a:r>
          <a:r>
            <a:rPr lang="en-US" sz="1400" kern="1200" dirty="0" err="1"/>
            <a:t>dựng</a:t>
          </a:r>
          <a:r>
            <a:rPr lang="en-US" sz="1400" kern="1200" dirty="0"/>
            <a:t> </a:t>
          </a:r>
          <a:r>
            <a:rPr lang="en-US" sz="1400" kern="1200" dirty="0" err="1"/>
            <a:t>kế</a:t>
          </a:r>
          <a:r>
            <a:rPr lang="en-US" sz="1400" kern="1200" dirty="0"/>
            <a:t> </a:t>
          </a:r>
          <a:r>
            <a:rPr lang="en-US" sz="1400" kern="1200" dirty="0" err="1"/>
            <a:t>hoạch</a:t>
          </a:r>
          <a:r>
            <a:rPr lang="en-US" sz="1400" kern="1200" dirty="0"/>
            <a:t> </a:t>
          </a:r>
          <a:r>
            <a:rPr lang="en-US" sz="1400" kern="1200" dirty="0" err="1"/>
            <a:t>dạy</a:t>
          </a:r>
          <a:r>
            <a:rPr lang="en-US" sz="1400" kern="1200" dirty="0"/>
            <a:t> </a:t>
          </a:r>
          <a:r>
            <a:rPr lang="en-US" sz="1400" kern="1200" dirty="0" err="1"/>
            <a:t>học</a:t>
          </a:r>
          <a:r>
            <a:rPr lang="en-US" sz="1400" kern="1200" dirty="0"/>
            <a:t> </a:t>
          </a:r>
          <a:r>
            <a:rPr lang="en-US" sz="1400" kern="1200" dirty="0" err="1"/>
            <a:t>và</a:t>
          </a:r>
          <a:r>
            <a:rPr lang="en-US" sz="1400" kern="1200" dirty="0"/>
            <a:t> </a:t>
          </a:r>
          <a:r>
            <a:rPr lang="en-US" sz="1400" kern="1200" dirty="0" err="1"/>
            <a:t>giáo</a:t>
          </a:r>
          <a:r>
            <a:rPr lang="en-US" sz="1400" kern="1200" dirty="0"/>
            <a:t> dục </a:t>
          </a:r>
          <a:r>
            <a:rPr lang="en-US" sz="1400" kern="1200" dirty="0" err="1"/>
            <a:t>của</a:t>
          </a:r>
          <a:r>
            <a:rPr lang="en-US" sz="1400" kern="1200" dirty="0"/>
            <a:t> </a:t>
          </a:r>
          <a:r>
            <a:rPr lang="en-US" sz="1400" kern="1200" dirty="0" err="1"/>
            <a:t>nhà</a:t>
          </a:r>
          <a:r>
            <a:rPr lang="en-US" sz="1400" kern="1200" dirty="0"/>
            <a:t> </a:t>
          </a:r>
          <a:r>
            <a:rPr lang="en-US" sz="1400" kern="1200" dirty="0" err="1"/>
            <a:t>trường</a:t>
          </a:r>
          <a:r>
            <a:rPr lang="en-US" sz="1400" kern="1200" dirty="0"/>
            <a:t>, </a:t>
          </a:r>
          <a:r>
            <a:rPr lang="en-US" sz="1400" kern="1200" dirty="0" err="1"/>
            <a:t>tổ</a:t>
          </a:r>
          <a:r>
            <a:rPr lang="en-US" sz="1400" kern="1200" dirty="0"/>
            <a:t> </a:t>
          </a:r>
          <a:r>
            <a:rPr lang="en-US" sz="1400" kern="1200" dirty="0" err="1"/>
            <a:t>chức</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dạy</a:t>
          </a:r>
          <a:r>
            <a:rPr lang="en-US" sz="1400" kern="1200" dirty="0"/>
            <a:t> </a:t>
          </a:r>
          <a:r>
            <a:rPr lang="en-US" sz="1400" kern="1200" dirty="0" err="1"/>
            <a:t>học</a:t>
          </a:r>
          <a:r>
            <a:rPr lang="en-US" sz="1400" kern="1200" dirty="0"/>
            <a:t> </a:t>
          </a:r>
          <a:r>
            <a:rPr lang="en-US" sz="1400" kern="1200" dirty="0" err="1"/>
            <a:t>và</a:t>
          </a:r>
          <a:r>
            <a:rPr lang="en-US" sz="1400" kern="1200" dirty="0"/>
            <a:t> </a:t>
          </a:r>
          <a:r>
            <a:rPr lang="en-US" sz="1400" kern="1200" dirty="0" err="1"/>
            <a:t>giáo</a:t>
          </a:r>
          <a:r>
            <a:rPr lang="en-US" sz="1400" kern="1200" dirty="0"/>
            <a:t> dục </a:t>
          </a:r>
          <a:r>
            <a:rPr lang="en-US" sz="1400" kern="1200" dirty="0" err="1"/>
            <a:t>học</a:t>
          </a:r>
          <a:r>
            <a:rPr lang="en-US" sz="1400" kern="1200" dirty="0"/>
            <a:t> </a:t>
          </a:r>
          <a:r>
            <a:rPr lang="en-US" sz="1400" kern="1200" dirty="0" err="1"/>
            <a:t>sinh</a:t>
          </a:r>
          <a:r>
            <a:rPr lang="en-US" sz="1400" kern="1200" dirty="0"/>
            <a:t>; </a:t>
          </a:r>
          <a:r>
            <a:rPr lang="en-US" sz="1400" kern="1200" dirty="0" err="1"/>
            <a:t>đổi</a:t>
          </a:r>
          <a:r>
            <a:rPr lang="en-US" sz="1400" kern="1200" dirty="0"/>
            <a:t> </a:t>
          </a:r>
          <a:r>
            <a:rPr lang="en-US" sz="1400" kern="1200" dirty="0" err="1"/>
            <a:t>mới</a:t>
          </a:r>
          <a:r>
            <a:rPr lang="en-US" sz="1400" kern="1200" dirty="0"/>
            <a:t> </a:t>
          </a:r>
          <a:r>
            <a:rPr lang="en-US" sz="1400" kern="1200" dirty="0" err="1"/>
            <a:t>phương</a:t>
          </a:r>
          <a:r>
            <a:rPr lang="en-US" sz="1400" kern="1200" dirty="0"/>
            <a:t> </a:t>
          </a:r>
          <a:r>
            <a:rPr lang="en-US" sz="1400" kern="1200" dirty="0" err="1"/>
            <a:t>pháp</a:t>
          </a:r>
          <a:r>
            <a:rPr lang="en-US" sz="1400" kern="1200" dirty="0"/>
            <a:t> </a:t>
          </a:r>
          <a:r>
            <a:rPr lang="en-US" sz="1400" kern="1200" dirty="0" err="1"/>
            <a:t>dạy</a:t>
          </a:r>
          <a:r>
            <a:rPr lang="en-US" sz="1400" kern="1200" dirty="0"/>
            <a:t> </a:t>
          </a:r>
          <a:r>
            <a:rPr lang="en-US" sz="1400" kern="1200" dirty="0" err="1"/>
            <a:t>học</a:t>
          </a:r>
          <a:r>
            <a:rPr lang="en-US" sz="1400" kern="1200" dirty="0"/>
            <a:t>, </a:t>
          </a:r>
          <a:r>
            <a:rPr lang="en-US" sz="1400" kern="1200" dirty="0" err="1"/>
            <a:t>giáo</a:t>
          </a:r>
          <a:r>
            <a:rPr lang="en-US" sz="1400" kern="1200" dirty="0"/>
            <a:t> dục </a:t>
          </a:r>
          <a:r>
            <a:rPr lang="en-US" sz="1400" kern="1200" dirty="0" err="1"/>
            <a:t>học</a:t>
          </a:r>
          <a:r>
            <a:rPr lang="en-US" sz="1400" kern="1200" dirty="0"/>
            <a:t> </a:t>
          </a:r>
          <a:r>
            <a:rPr lang="en-US" sz="1400" kern="1200" dirty="0" err="1"/>
            <a:t>sinh</a:t>
          </a:r>
          <a:r>
            <a:rPr lang="en-US" sz="1400" kern="1200" dirty="0"/>
            <a:t>; </a:t>
          </a:r>
          <a:r>
            <a:rPr lang="en-US" sz="1400" kern="1200" dirty="0" err="1"/>
            <a:t>đánh</a:t>
          </a:r>
          <a:r>
            <a:rPr lang="en-US" sz="1400" kern="1200" dirty="0"/>
            <a:t> </a:t>
          </a:r>
          <a:r>
            <a:rPr lang="en-US" sz="1400" kern="1200" dirty="0" err="1"/>
            <a:t>giá</a:t>
          </a:r>
          <a:r>
            <a:rPr lang="en-US" sz="1400" kern="1200" dirty="0"/>
            <a:t> </a:t>
          </a:r>
          <a:r>
            <a:rPr lang="en-US" sz="1400" kern="1200" dirty="0" err="1"/>
            <a:t>kết</a:t>
          </a:r>
          <a:r>
            <a:rPr lang="en-US" sz="1400" kern="1200" dirty="0"/>
            <a:t> </a:t>
          </a:r>
          <a:r>
            <a:rPr lang="en-US" sz="1400" kern="1200" dirty="0" err="1"/>
            <a:t>quả</a:t>
          </a:r>
          <a:r>
            <a:rPr lang="en-US" sz="1400" kern="1200" dirty="0"/>
            <a:t> </a:t>
          </a:r>
          <a:r>
            <a:rPr lang="en-US" sz="1400" kern="1200" dirty="0" err="1"/>
            <a:t>học</a:t>
          </a:r>
          <a:r>
            <a:rPr lang="en-US" sz="1400" kern="1200" dirty="0"/>
            <a:t> </a:t>
          </a:r>
          <a:r>
            <a:rPr lang="en-US" sz="1400" kern="1200" dirty="0" err="1"/>
            <a:t>tập</a:t>
          </a:r>
          <a:r>
            <a:rPr lang="en-US" sz="1400" kern="1200" dirty="0"/>
            <a:t>, </a:t>
          </a:r>
          <a:r>
            <a:rPr lang="en-US" sz="1400" kern="1200" dirty="0" err="1"/>
            <a:t>rèn</a:t>
          </a:r>
          <a:r>
            <a:rPr lang="en-US" sz="1400" kern="1200" dirty="0"/>
            <a:t> </a:t>
          </a:r>
          <a:r>
            <a:rPr lang="en-US" sz="1400" kern="1200" dirty="0" err="1"/>
            <a:t>luyện</a:t>
          </a:r>
          <a:r>
            <a:rPr lang="en-US" sz="1400" kern="1200" dirty="0"/>
            <a:t> </a:t>
          </a:r>
          <a:r>
            <a:rPr lang="en-US" sz="1400" kern="1200" dirty="0" err="1"/>
            <a:t>của</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theo</a:t>
          </a:r>
          <a:r>
            <a:rPr lang="en-US" sz="1400" kern="1200" dirty="0"/>
            <a:t> </a:t>
          </a:r>
          <a:r>
            <a:rPr lang="en-US" sz="1400" kern="1200" dirty="0" err="1"/>
            <a:t>yêu</a:t>
          </a:r>
          <a:r>
            <a:rPr lang="en-US" sz="1400" kern="1200" dirty="0"/>
            <a:t> </a:t>
          </a:r>
          <a:r>
            <a:rPr lang="en-US" sz="1400" kern="1200" dirty="0" err="1"/>
            <a:t>cầu</a:t>
          </a:r>
          <a:r>
            <a:rPr lang="en-US" sz="1400" kern="1200" dirty="0"/>
            <a:t> </a:t>
          </a:r>
          <a:r>
            <a:rPr lang="en-US" sz="1400" kern="1200" dirty="0" err="1"/>
            <a:t>phát</a:t>
          </a:r>
          <a:r>
            <a:rPr lang="en-US" sz="1400" kern="1200" dirty="0"/>
            <a:t> </a:t>
          </a:r>
          <a:r>
            <a:rPr lang="en-US" sz="1400" kern="1200" dirty="0" err="1"/>
            <a:t>triển</a:t>
          </a:r>
          <a:r>
            <a:rPr lang="en-US" sz="1400" kern="1200" dirty="0"/>
            <a:t> </a:t>
          </a:r>
          <a:r>
            <a:rPr lang="en-US" sz="1400" kern="1200" dirty="0" err="1"/>
            <a:t>phẩm</a:t>
          </a:r>
          <a:r>
            <a:rPr lang="en-US" sz="1400" kern="1200" dirty="0"/>
            <a:t> </a:t>
          </a:r>
          <a:r>
            <a:rPr lang="en-US" sz="1400" kern="1200" dirty="0" err="1"/>
            <a:t>chất</a:t>
          </a:r>
          <a:r>
            <a:rPr lang="en-US" sz="1400" kern="1200" dirty="0"/>
            <a:t>, </a:t>
          </a:r>
          <a:r>
            <a:rPr lang="en-US" sz="1400" kern="1200" dirty="0" err="1"/>
            <a:t>năng</a:t>
          </a:r>
          <a:r>
            <a:rPr lang="en-US" sz="1400" kern="1200" dirty="0"/>
            <a:t> </a:t>
          </a:r>
          <a:r>
            <a:rPr lang="en-US" sz="1400" kern="1200" dirty="0" err="1"/>
            <a:t>lực</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của</a:t>
          </a:r>
          <a:r>
            <a:rPr lang="en-US" sz="1400" kern="1200" dirty="0"/>
            <a:t> </a:t>
          </a:r>
          <a:r>
            <a:rPr lang="en-US" sz="1400" kern="1200" dirty="0" err="1"/>
            <a:t>chương</a:t>
          </a:r>
          <a:r>
            <a:rPr lang="en-US" sz="1400" kern="1200" dirty="0"/>
            <a:t> </a:t>
          </a:r>
          <a:r>
            <a:rPr lang="en-US" sz="1400" kern="1200" dirty="0" err="1"/>
            <a:t>trình</a:t>
          </a:r>
          <a:r>
            <a:rPr lang="en-US" sz="1400" kern="1200" dirty="0"/>
            <a:t> </a:t>
          </a:r>
          <a:r>
            <a:rPr lang="en-US" sz="1400" kern="1200" dirty="0" err="1"/>
            <a:t>giáo</a:t>
          </a:r>
          <a:r>
            <a:rPr lang="en-US" sz="1400" kern="1200" dirty="0"/>
            <a:t> dục </a:t>
          </a:r>
          <a:r>
            <a:rPr lang="en-US" sz="1400" kern="1200" dirty="0" err="1"/>
            <a:t>phổ</a:t>
          </a:r>
          <a:r>
            <a:rPr lang="en-US" sz="1400" kern="1200" dirty="0"/>
            <a:t> </a:t>
          </a:r>
          <a:r>
            <a:rPr lang="en-US" sz="1400" kern="1200" dirty="0" err="1"/>
            <a:t>thông</a:t>
          </a:r>
          <a:endParaRPr lang="en-US" sz="1400" kern="1200" dirty="0"/>
        </a:p>
      </dsp:txBody>
      <dsp:txXfrm>
        <a:off x="180280" y="1120279"/>
        <a:ext cx="1950672" cy="2950660"/>
      </dsp:txXfrm>
    </dsp:sp>
    <dsp:sp modelId="{F7C69D7B-7C4E-4B96-8910-EE615B5FC344}">
      <dsp:nvSpPr>
        <dsp:cNvPr id="0" name=""/>
        <dsp:cNvSpPr/>
      </dsp:nvSpPr>
      <dsp:spPr>
        <a:xfrm>
          <a:off x="2577852" y="936100"/>
          <a:ext cx="2161726" cy="3240366"/>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MỨC KHÁ</a:t>
          </a:r>
        </a:p>
        <a:p>
          <a:pPr marL="0" lvl="0" indent="0" algn="l" defTabSz="622300">
            <a:lnSpc>
              <a:spcPct val="90000"/>
            </a:lnSpc>
            <a:spcBef>
              <a:spcPct val="0"/>
            </a:spcBef>
            <a:spcAft>
              <a:spcPct val="35000"/>
            </a:spcAft>
            <a:buNone/>
          </a:pPr>
          <a:r>
            <a:rPr lang="en-US" sz="1400" kern="1200" dirty="0" err="1"/>
            <a:t>đổi</a:t>
          </a:r>
          <a:r>
            <a:rPr lang="en-US" sz="1400" kern="1200" dirty="0"/>
            <a:t> </a:t>
          </a:r>
          <a:r>
            <a:rPr lang="en-US" sz="1400" kern="1200" dirty="0" err="1"/>
            <a:t>mới</a:t>
          </a:r>
          <a:r>
            <a:rPr lang="en-US" sz="1400" kern="1200" dirty="0"/>
            <a:t> </a:t>
          </a:r>
          <a:r>
            <a:rPr lang="en-US" sz="1400" kern="1200" dirty="0" err="1"/>
            <a:t>quản</a:t>
          </a:r>
          <a:r>
            <a:rPr lang="en-US" sz="1400" kern="1200" dirty="0"/>
            <a:t> </a:t>
          </a:r>
          <a:r>
            <a:rPr lang="en-US" sz="1400" kern="1200" dirty="0" err="1"/>
            <a:t>trị</a:t>
          </a:r>
          <a:r>
            <a:rPr lang="en-US" sz="1400" kern="1200" dirty="0"/>
            <a:t> </a:t>
          </a:r>
          <a:r>
            <a:rPr lang="en-US" sz="1400" kern="1200" dirty="0" err="1"/>
            <a:t>hoạt</a:t>
          </a:r>
          <a:r>
            <a:rPr lang="en-US" sz="1400" kern="1200" dirty="0"/>
            <a:t> </a:t>
          </a:r>
          <a:r>
            <a:rPr lang="en-US" sz="1400" kern="1200" dirty="0" err="1"/>
            <a:t>động</a:t>
          </a:r>
          <a:r>
            <a:rPr lang="en-US" sz="1400" kern="1200" dirty="0"/>
            <a:t> </a:t>
          </a:r>
          <a:r>
            <a:rPr lang="en-US" sz="1400" kern="1200" dirty="0" err="1"/>
            <a:t>dạy</a:t>
          </a:r>
          <a:r>
            <a:rPr lang="en-US" sz="1400" kern="1200" dirty="0"/>
            <a:t> </a:t>
          </a:r>
          <a:r>
            <a:rPr lang="en-US" sz="1400" kern="1200" dirty="0" err="1"/>
            <a:t>học</a:t>
          </a:r>
          <a:r>
            <a:rPr lang="en-US" sz="1400" kern="1200" dirty="0"/>
            <a:t> </a:t>
          </a:r>
          <a:r>
            <a:rPr lang="en-US" sz="1400" kern="1200" dirty="0" err="1"/>
            <a:t>và</a:t>
          </a:r>
          <a:r>
            <a:rPr lang="en-US" sz="1400" kern="1200" dirty="0"/>
            <a:t> </a:t>
          </a:r>
          <a:r>
            <a:rPr lang="en-US" sz="1400" kern="1200" dirty="0" err="1"/>
            <a:t>giáo</a:t>
          </a:r>
          <a:r>
            <a:rPr lang="en-US" sz="1400" kern="1200" dirty="0"/>
            <a:t> dục </a:t>
          </a:r>
          <a:r>
            <a:rPr lang="en-US" sz="1400" kern="1200" dirty="0" err="1"/>
            <a:t>học</a:t>
          </a:r>
          <a:r>
            <a:rPr lang="en-US" sz="1400" kern="1200" dirty="0"/>
            <a:t> </a:t>
          </a:r>
          <a:r>
            <a:rPr lang="en-US" sz="1400" kern="1200" dirty="0" err="1"/>
            <a:t>sinh</a:t>
          </a:r>
          <a:r>
            <a:rPr lang="en-US" sz="1400" kern="1200" dirty="0"/>
            <a:t> </a:t>
          </a:r>
          <a:r>
            <a:rPr lang="en-US" sz="1400" kern="1200" dirty="0" err="1"/>
            <a:t>hiệu</a:t>
          </a:r>
          <a:r>
            <a:rPr lang="en-US" sz="1400" kern="1200" dirty="0"/>
            <a:t> </a:t>
          </a:r>
          <a:r>
            <a:rPr lang="en-US" sz="1400" kern="1200" dirty="0" err="1"/>
            <a:t>quả</a:t>
          </a:r>
          <a:r>
            <a:rPr lang="en-US" sz="1400" kern="1200" dirty="0"/>
            <a:t>; </a:t>
          </a:r>
          <a:r>
            <a:rPr lang="en-US" sz="1400" kern="1200" dirty="0" err="1"/>
            <a:t>đảm</a:t>
          </a:r>
          <a:r>
            <a:rPr lang="en-US" sz="1400" kern="1200" dirty="0"/>
            <a:t> </a:t>
          </a:r>
          <a:r>
            <a:rPr lang="en-US" sz="1400" kern="1200" dirty="0" err="1"/>
            <a:t>bảo</a:t>
          </a:r>
          <a:r>
            <a:rPr lang="en-US" sz="1400" kern="1200" dirty="0"/>
            <a:t> </a:t>
          </a:r>
          <a:r>
            <a:rPr lang="en-US" sz="1400" kern="1200" dirty="0" err="1"/>
            <a:t>giáo</a:t>
          </a:r>
          <a:r>
            <a:rPr lang="en-US" sz="1400" kern="1200" dirty="0"/>
            <a:t> </a:t>
          </a:r>
          <a:r>
            <a:rPr lang="en-US" sz="1400" kern="1200" dirty="0" err="1"/>
            <a:t>viên</a:t>
          </a:r>
          <a:r>
            <a:rPr lang="en-US" sz="1400" kern="1200" dirty="0"/>
            <a:t> </a:t>
          </a:r>
          <a:r>
            <a:rPr lang="en-US" sz="1400" kern="1200" dirty="0" err="1"/>
            <a:t>sử</a:t>
          </a:r>
          <a:r>
            <a:rPr lang="en-US" sz="1400" kern="1200" dirty="0"/>
            <a:t> </a:t>
          </a:r>
          <a:r>
            <a:rPr lang="en-US" sz="1400" kern="1200" dirty="0" err="1"/>
            <a:t>dụng</a:t>
          </a:r>
          <a:r>
            <a:rPr lang="en-US" sz="1400" kern="1200" dirty="0"/>
            <a:t> </a:t>
          </a:r>
          <a:r>
            <a:rPr lang="en-US" sz="1400" kern="1200" dirty="0" err="1"/>
            <a:t>các</a:t>
          </a:r>
          <a:r>
            <a:rPr lang="en-US" sz="1400" kern="1200" dirty="0"/>
            <a:t> </a:t>
          </a:r>
          <a:r>
            <a:rPr lang="en-US" sz="1400" kern="1200" dirty="0" err="1"/>
            <a:t>phương</a:t>
          </a:r>
          <a:r>
            <a:rPr lang="en-US" sz="1400" kern="1200" dirty="0"/>
            <a:t> </a:t>
          </a:r>
          <a:r>
            <a:rPr lang="en-US" sz="1400" kern="1200" dirty="0" err="1"/>
            <a:t>pháp</a:t>
          </a:r>
          <a:r>
            <a:rPr lang="en-US" sz="1400" kern="1200" dirty="0"/>
            <a:t> </a:t>
          </a:r>
          <a:r>
            <a:rPr lang="en-US" sz="1400" kern="1200" dirty="0" err="1"/>
            <a:t>dạy</a:t>
          </a:r>
          <a:r>
            <a:rPr lang="en-US" sz="1400" kern="1200" dirty="0"/>
            <a:t> </a:t>
          </a:r>
          <a:r>
            <a:rPr lang="en-US" sz="1400" kern="1200" dirty="0" err="1"/>
            <a:t>học</a:t>
          </a:r>
          <a:r>
            <a:rPr lang="en-US" sz="1400" kern="1200" dirty="0"/>
            <a:t>, </a:t>
          </a:r>
          <a:r>
            <a:rPr lang="en-US" sz="1400" kern="1200" dirty="0" err="1"/>
            <a:t>giáo</a:t>
          </a:r>
          <a:r>
            <a:rPr lang="en-US" sz="1400" kern="1200" dirty="0"/>
            <a:t> dục </a:t>
          </a:r>
          <a:r>
            <a:rPr lang="en-US" sz="1400" kern="1200" dirty="0" err="1"/>
            <a:t>phù</a:t>
          </a:r>
          <a:r>
            <a:rPr lang="en-US" sz="1400" kern="1200" dirty="0"/>
            <a:t> </a:t>
          </a:r>
          <a:r>
            <a:rPr lang="en-US" sz="1400" kern="1200" dirty="0" err="1"/>
            <a:t>hợp</a:t>
          </a:r>
          <a:r>
            <a:rPr lang="en-US" sz="1400" kern="1200" dirty="0"/>
            <a:t> </a:t>
          </a:r>
          <a:r>
            <a:rPr lang="en-US" sz="1400" kern="1200" dirty="0" err="1"/>
            <a:t>với</a:t>
          </a:r>
          <a:r>
            <a:rPr lang="en-US" sz="1400" kern="1200" dirty="0"/>
            <a:t> </a:t>
          </a:r>
          <a:r>
            <a:rPr lang="en-US" sz="1400" kern="1200" dirty="0" err="1"/>
            <a:t>phong</a:t>
          </a:r>
          <a:r>
            <a:rPr lang="en-US" sz="1400" kern="1200" dirty="0"/>
            <a:t> </a:t>
          </a:r>
          <a:r>
            <a:rPr lang="en-US" sz="1400" kern="1200" dirty="0" err="1"/>
            <a:t>cách</a:t>
          </a:r>
          <a:r>
            <a:rPr lang="en-US" sz="1400" kern="1200" dirty="0"/>
            <a:t> </a:t>
          </a:r>
          <a:r>
            <a:rPr lang="en-US" sz="1400" kern="1200" dirty="0" err="1"/>
            <a:t>học</a:t>
          </a:r>
          <a:r>
            <a:rPr lang="en-US" sz="1400" kern="1200" dirty="0"/>
            <a:t> </a:t>
          </a:r>
          <a:r>
            <a:rPr lang="en-US" sz="1400" kern="1200" dirty="0" err="1"/>
            <a:t>tập</a:t>
          </a:r>
          <a:r>
            <a:rPr lang="en-US" sz="1400" kern="1200" dirty="0"/>
            <a:t> </a:t>
          </a:r>
          <a:r>
            <a:rPr lang="en-US" sz="1400" kern="1200" dirty="0" err="1"/>
            <a:t>đa</a:t>
          </a:r>
          <a:r>
            <a:rPr lang="en-US" sz="1400" kern="1200" dirty="0"/>
            <a:t> </a:t>
          </a:r>
          <a:r>
            <a:rPr lang="en-US" sz="1400" kern="1200" dirty="0" err="1"/>
            <a:t>dạng</a:t>
          </a:r>
          <a:r>
            <a:rPr lang="en-US" sz="1400" kern="1200" dirty="0"/>
            <a:t>, </a:t>
          </a:r>
          <a:r>
            <a:rPr lang="en-US" sz="1400" kern="1200" dirty="0" err="1"/>
            <a:t>nhu</a:t>
          </a:r>
          <a:r>
            <a:rPr lang="en-US" sz="1400" kern="1200" dirty="0"/>
            <a:t> </a:t>
          </a:r>
          <a:r>
            <a:rPr lang="en-US" sz="1400" kern="1200" dirty="0" err="1"/>
            <a:t>cầu</a:t>
          </a:r>
          <a:r>
            <a:rPr lang="en-US" sz="1400" kern="1200" dirty="0"/>
            <a:t>, </a:t>
          </a:r>
          <a:r>
            <a:rPr lang="en-US" sz="1400" kern="1200" dirty="0" err="1"/>
            <a:t>sở</a:t>
          </a:r>
          <a:r>
            <a:rPr lang="en-US" sz="1400" kern="1200" dirty="0"/>
            <a:t> </a:t>
          </a:r>
          <a:r>
            <a:rPr lang="en-US" sz="1400" kern="1200" dirty="0" err="1"/>
            <a:t>thích</a:t>
          </a:r>
          <a:r>
            <a:rPr lang="en-US" sz="1400" kern="1200" dirty="0"/>
            <a:t> </a:t>
          </a:r>
          <a:r>
            <a:rPr lang="en-US" sz="1400" kern="1200" dirty="0" err="1"/>
            <a:t>và</a:t>
          </a:r>
          <a:r>
            <a:rPr lang="en-US" sz="1400" kern="1200" dirty="0"/>
            <a:t> </a:t>
          </a:r>
          <a:r>
            <a:rPr lang="en-US" sz="1400" kern="1200" dirty="0" err="1"/>
            <a:t>mức</a:t>
          </a:r>
          <a:r>
            <a:rPr lang="en-US" sz="1400" kern="1200" dirty="0"/>
            <a:t> </a:t>
          </a:r>
          <a:r>
            <a:rPr lang="en-US" sz="1400" kern="1200" dirty="0" err="1"/>
            <a:t>độ</a:t>
          </a:r>
          <a:r>
            <a:rPr lang="en-US" sz="1400" kern="1200" dirty="0"/>
            <a:t> </a:t>
          </a:r>
          <a:r>
            <a:rPr lang="en-US" sz="1400" kern="1200" dirty="0" err="1"/>
            <a:t>sẵn</a:t>
          </a:r>
          <a:r>
            <a:rPr lang="en-US" sz="1400" kern="1200" dirty="0"/>
            <a:t> </a:t>
          </a:r>
          <a:r>
            <a:rPr lang="en-US" sz="1400" kern="1200" dirty="0" err="1"/>
            <a:t>sàng</a:t>
          </a:r>
          <a:r>
            <a:rPr lang="en-US" sz="1400" kern="1200" dirty="0"/>
            <a:t> </a:t>
          </a:r>
          <a:r>
            <a:rPr lang="en-US" sz="1400" kern="1200" dirty="0" err="1"/>
            <a:t>học</a:t>
          </a:r>
          <a:r>
            <a:rPr lang="en-US" sz="1400" kern="1200" dirty="0"/>
            <a:t> </a:t>
          </a:r>
          <a:r>
            <a:rPr lang="en-US" sz="1400" kern="1200" dirty="0" err="1"/>
            <a:t>tập</a:t>
          </a:r>
          <a:r>
            <a:rPr lang="en-US" sz="1400" kern="1200" dirty="0"/>
            <a:t> </a:t>
          </a:r>
          <a:r>
            <a:rPr lang="en-US" sz="1400" kern="1200" dirty="0" err="1"/>
            <a:t>của</a:t>
          </a:r>
          <a:r>
            <a:rPr lang="en-US" sz="1400" kern="1200" dirty="0"/>
            <a:t> </a:t>
          </a:r>
          <a:r>
            <a:rPr lang="en-US" sz="1400" kern="1200" dirty="0" err="1"/>
            <a:t>mỗi</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kết</a:t>
          </a:r>
          <a:r>
            <a:rPr lang="en-US" sz="1400" kern="1200" dirty="0"/>
            <a:t> </a:t>
          </a:r>
          <a:r>
            <a:rPr lang="en-US" sz="1400" kern="1200" dirty="0" err="1"/>
            <a:t>quả</a:t>
          </a:r>
          <a:r>
            <a:rPr lang="en-US" sz="1400" kern="1200" dirty="0"/>
            <a:t> </a:t>
          </a:r>
          <a:r>
            <a:rPr lang="en-US" sz="1400" kern="1200" dirty="0" err="1"/>
            <a:t>học</a:t>
          </a:r>
          <a:r>
            <a:rPr lang="en-US" sz="1400" kern="1200" dirty="0"/>
            <a:t> </a:t>
          </a:r>
          <a:r>
            <a:rPr lang="en-US" sz="1400" kern="1200" dirty="0" err="1"/>
            <a:t>tập</a:t>
          </a:r>
          <a:r>
            <a:rPr lang="en-US" sz="1400" kern="1200" dirty="0"/>
            <a:t>, </a:t>
          </a:r>
          <a:r>
            <a:rPr lang="en-US" sz="1400" kern="1200" dirty="0" err="1"/>
            <a:t>rèn</a:t>
          </a:r>
          <a:r>
            <a:rPr lang="en-US" sz="1400" kern="1200" dirty="0"/>
            <a:t> </a:t>
          </a:r>
          <a:r>
            <a:rPr lang="en-US" sz="1400" kern="1200" dirty="0" err="1"/>
            <a:t>luyện</a:t>
          </a:r>
          <a:r>
            <a:rPr lang="en-US" sz="1400" kern="1200" dirty="0"/>
            <a:t> </a:t>
          </a:r>
          <a:r>
            <a:rPr lang="en-US" sz="1400" kern="1200" dirty="0" err="1"/>
            <a:t>của</a:t>
          </a:r>
          <a:r>
            <a:rPr lang="en-US" sz="1400" kern="1200" dirty="0"/>
            <a:t> </a:t>
          </a:r>
          <a:r>
            <a:rPr lang="en-US" sz="1400" kern="1200" dirty="0" err="1"/>
            <a:t>học</a:t>
          </a:r>
          <a:r>
            <a:rPr lang="en-US" sz="1400" kern="1200" dirty="0"/>
            <a:t> </a:t>
          </a:r>
          <a:r>
            <a:rPr lang="en-US" sz="1400" kern="1200" dirty="0" err="1"/>
            <a:t>sinh</a:t>
          </a:r>
          <a:r>
            <a:rPr lang="en-US" sz="1400" kern="1200" dirty="0"/>
            <a:t> </a:t>
          </a:r>
          <a:r>
            <a:rPr lang="en-US" sz="1400" kern="1200" dirty="0" err="1"/>
            <a:t>được</a:t>
          </a:r>
          <a:r>
            <a:rPr lang="en-US" sz="1400" kern="1200" dirty="0"/>
            <a:t> </a:t>
          </a:r>
          <a:r>
            <a:rPr lang="en-US" sz="1400" kern="1200" dirty="0" err="1"/>
            <a:t>nâng</a:t>
          </a:r>
          <a:r>
            <a:rPr lang="en-US" sz="1400" kern="1200" dirty="0"/>
            <a:t> </a:t>
          </a:r>
          <a:r>
            <a:rPr lang="en-US" sz="1400" kern="1200" dirty="0" err="1"/>
            <a:t>cao</a:t>
          </a:r>
          <a:endParaRPr lang="en-US" sz="1600" kern="1200" dirty="0"/>
        </a:p>
      </dsp:txBody>
      <dsp:txXfrm>
        <a:off x="2683379" y="1041627"/>
        <a:ext cx="1950672" cy="3029312"/>
      </dsp:txXfrm>
    </dsp:sp>
    <dsp:sp modelId="{DA77809B-6729-456F-8231-F0AB83B553CF}">
      <dsp:nvSpPr>
        <dsp:cNvPr id="0" name=""/>
        <dsp:cNvSpPr/>
      </dsp:nvSpPr>
      <dsp:spPr>
        <a:xfrm>
          <a:off x="5047060" y="938493"/>
          <a:ext cx="2161726" cy="3165967"/>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MỨC TỐT</a:t>
          </a:r>
        </a:p>
        <a:p>
          <a:pPr marL="0" lvl="0" indent="0" algn="ctr" defTabSz="711200">
            <a:lnSpc>
              <a:spcPct val="90000"/>
            </a:lnSpc>
            <a:spcBef>
              <a:spcPct val="0"/>
            </a:spcBef>
            <a:spcAft>
              <a:spcPct val="35000"/>
            </a:spcAft>
            <a:buNone/>
          </a:pPr>
          <a:r>
            <a:rPr lang="en-US" sz="1600" kern="1200" dirty="0" err="1"/>
            <a:t>hướng</a:t>
          </a:r>
          <a:r>
            <a:rPr lang="en-US" sz="1600" kern="1200" dirty="0"/>
            <a:t> </a:t>
          </a:r>
          <a:r>
            <a:rPr lang="en-US" sz="1600" kern="1200" dirty="0" err="1"/>
            <a:t>dẫn</a:t>
          </a:r>
          <a:r>
            <a:rPr lang="en-US" sz="1600" kern="1200" dirty="0"/>
            <a:t>, </a:t>
          </a:r>
          <a:r>
            <a:rPr lang="en-US" sz="1600" kern="1200" dirty="0" err="1"/>
            <a:t>hỗ</a:t>
          </a:r>
          <a:r>
            <a:rPr lang="en-US" sz="1600" kern="1200" dirty="0"/>
            <a:t> </a:t>
          </a:r>
          <a:r>
            <a:rPr lang="en-US" sz="1600" kern="1200" dirty="0" err="1"/>
            <a:t>trợ</a:t>
          </a:r>
          <a:r>
            <a:rPr lang="en-US" sz="1600" kern="1200" dirty="0"/>
            <a:t> </a:t>
          </a:r>
          <a:r>
            <a:rPr lang="en-US" sz="1600" kern="1200" dirty="0" err="1"/>
            <a:t>cán</a:t>
          </a:r>
          <a:r>
            <a:rPr lang="en-US" sz="1600" kern="1200" dirty="0"/>
            <a:t> </a:t>
          </a:r>
          <a:r>
            <a:rPr lang="en-US" sz="1600" kern="1200" dirty="0" err="1"/>
            <a:t>bộ</a:t>
          </a:r>
          <a:r>
            <a:rPr lang="en-US" sz="1600" kern="1200" dirty="0"/>
            <a:t> </a:t>
          </a:r>
          <a:r>
            <a:rPr lang="en-US" sz="1600" kern="1200" dirty="0" err="1"/>
            <a:t>quản</a:t>
          </a:r>
          <a:r>
            <a:rPr lang="en-US" sz="1600" kern="1200" dirty="0"/>
            <a:t> </a:t>
          </a:r>
          <a:r>
            <a:rPr lang="en-US" sz="1600" kern="1200" dirty="0" err="1"/>
            <a:t>lý</a:t>
          </a:r>
          <a:r>
            <a:rPr lang="en-US" sz="1600" kern="1200" dirty="0"/>
            <a:t> </a:t>
          </a:r>
          <a:r>
            <a:rPr lang="en-US" sz="1600" kern="1200" dirty="0" err="1"/>
            <a:t>cơ</a:t>
          </a:r>
          <a:r>
            <a:rPr lang="en-US" sz="1600" kern="1200" dirty="0"/>
            <a:t> </a:t>
          </a:r>
          <a:r>
            <a:rPr lang="en-US" sz="1600" kern="1200" dirty="0" err="1"/>
            <a:t>sở</a:t>
          </a:r>
          <a:r>
            <a:rPr lang="en-US" sz="1600" kern="1200" dirty="0"/>
            <a:t> </a:t>
          </a:r>
          <a:r>
            <a:rPr lang="en-US" sz="1600" kern="1200" dirty="0" err="1"/>
            <a:t>giáo</a:t>
          </a:r>
          <a:r>
            <a:rPr lang="en-US" sz="1600" kern="1200" dirty="0"/>
            <a:t> dục </a:t>
          </a:r>
          <a:r>
            <a:rPr lang="en-US" sz="1600" kern="1200" dirty="0" err="1"/>
            <a:t>phổ</a:t>
          </a:r>
          <a:r>
            <a:rPr lang="en-US" sz="1600" kern="1200" dirty="0"/>
            <a:t> </a:t>
          </a:r>
          <a:r>
            <a:rPr lang="en-US" sz="1600" kern="1200" dirty="0" err="1"/>
            <a:t>thông</a:t>
          </a:r>
          <a:r>
            <a:rPr lang="en-US" sz="1600" kern="1200" dirty="0"/>
            <a:t> </a:t>
          </a:r>
          <a:r>
            <a:rPr lang="en-US" sz="1600" kern="1200" dirty="0" err="1"/>
            <a:t>về</a:t>
          </a:r>
          <a:r>
            <a:rPr lang="en-US" sz="1600" kern="1200" dirty="0"/>
            <a:t> </a:t>
          </a:r>
          <a:r>
            <a:rPr lang="en-US" sz="1600" kern="1200" dirty="0" err="1"/>
            <a:t>quản</a:t>
          </a:r>
          <a:r>
            <a:rPr lang="en-US" sz="1600" kern="1200" dirty="0"/>
            <a:t> </a:t>
          </a:r>
          <a:r>
            <a:rPr lang="en-US" sz="1600" kern="1200" dirty="0" err="1"/>
            <a:t>trị</a:t>
          </a:r>
          <a:r>
            <a:rPr lang="en-US" sz="1600" kern="1200" dirty="0"/>
            <a:t> </a:t>
          </a:r>
          <a:r>
            <a:rPr lang="en-US" sz="1600" kern="1200" dirty="0" err="1"/>
            <a:t>hoạt</a:t>
          </a:r>
          <a:r>
            <a:rPr lang="en-US" sz="1600" kern="1200" dirty="0"/>
            <a:t> </a:t>
          </a:r>
          <a:r>
            <a:rPr lang="en-US" sz="1600" kern="1200" dirty="0" err="1"/>
            <a:t>động</a:t>
          </a:r>
          <a:r>
            <a:rPr lang="en-US" sz="1600" kern="1200" dirty="0"/>
            <a:t> </a:t>
          </a:r>
          <a:r>
            <a:rPr lang="en-US" sz="1600" kern="1200" dirty="0" err="1"/>
            <a:t>dạy</a:t>
          </a:r>
          <a:r>
            <a:rPr lang="en-US" sz="1600" kern="1200" dirty="0"/>
            <a:t> </a:t>
          </a:r>
          <a:r>
            <a:rPr lang="en-US" sz="1600" kern="1200" dirty="0" err="1"/>
            <a:t>học</a:t>
          </a:r>
          <a:r>
            <a:rPr lang="en-US" sz="1600" kern="1200" dirty="0"/>
            <a:t> </a:t>
          </a:r>
          <a:r>
            <a:rPr lang="en-US" sz="1600" kern="1200" dirty="0" err="1"/>
            <a:t>và</a:t>
          </a:r>
          <a:r>
            <a:rPr lang="en-US" sz="1600" kern="1200" dirty="0"/>
            <a:t> </a:t>
          </a:r>
          <a:r>
            <a:rPr lang="en-US" sz="1600" kern="1200" dirty="0" err="1"/>
            <a:t>giáo</a:t>
          </a:r>
          <a:r>
            <a:rPr lang="en-US" sz="1600" kern="1200" dirty="0"/>
            <a:t> dục </a:t>
          </a:r>
          <a:r>
            <a:rPr lang="en-US" sz="1600" kern="1200" dirty="0" err="1"/>
            <a:t>học</a:t>
          </a:r>
          <a:r>
            <a:rPr lang="en-US" sz="1600" kern="1200" dirty="0"/>
            <a:t> </a:t>
          </a:r>
          <a:r>
            <a:rPr lang="en-US" sz="1600" kern="1200" dirty="0" err="1"/>
            <a:t>sinh</a:t>
          </a:r>
          <a:endParaRPr lang="en-US" sz="1600" kern="1200" dirty="0"/>
        </a:p>
      </dsp:txBody>
      <dsp:txXfrm>
        <a:off x="5152587" y="1044020"/>
        <a:ext cx="1950672" cy="295491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475773" y="0"/>
          <a:ext cx="5392102"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87831" y="0"/>
          <a:ext cx="2234824" cy="5080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ĐẠT</a:t>
          </a:r>
        </a:p>
        <a:p>
          <a:pPr marL="0" lvl="0" indent="0" algn="ctr" defTabSz="666750">
            <a:lnSpc>
              <a:spcPct val="90000"/>
            </a:lnSpc>
            <a:spcBef>
              <a:spcPct val="0"/>
            </a:spcBef>
            <a:spcAft>
              <a:spcPct val="35000"/>
            </a:spcAft>
            <a:buNone/>
          </a:pPr>
          <a:r>
            <a:rPr lang="en-US" sz="1500" kern="1200" dirty="0" err="1"/>
            <a:t>chỉ</a:t>
          </a:r>
          <a:r>
            <a:rPr lang="en-US" sz="1500" kern="1200" dirty="0"/>
            <a:t> </a:t>
          </a:r>
          <a:r>
            <a:rPr lang="en-US" sz="1500" kern="1200" dirty="0" err="1"/>
            <a:t>đạo</a:t>
          </a:r>
          <a:r>
            <a:rPr lang="en-US" sz="1500" kern="1200" dirty="0"/>
            <a:t> </a:t>
          </a:r>
          <a:r>
            <a:rPr lang="en-US" sz="1500" kern="1200" dirty="0" err="1"/>
            <a:t>xây</a:t>
          </a:r>
          <a:r>
            <a:rPr lang="en-US" sz="1500" kern="1200" dirty="0"/>
            <a:t> </a:t>
          </a:r>
          <a:r>
            <a:rPr lang="en-US" sz="1500" kern="1200" dirty="0" err="1"/>
            <a:t>dựng</a:t>
          </a:r>
          <a:r>
            <a:rPr lang="en-US" sz="1500" kern="1200" dirty="0"/>
            <a:t> </a:t>
          </a:r>
          <a:r>
            <a:rPr lang="en-US" sz="1500" kern="1200" dirty="0" err="1"/>
            <a:t>đề</a:t>
          </a:r>
          <a:r>
            <a:rPr lang="en-US" sz="1500" kern="1200" dirty="0"/>
            <a:t> </a:t>
          </a:r>
          <a:r>
            <a:rPr lang="en-US" sz="1500" kern="1200" dirty="0" err="1"/>
            <a:t>án</a:t>
          </a:r>
          <a:r>
            <a:rPr lang="en-US" sz="1500" kern="1200" dirty="0"/>
            <a:t> </a:t>
          </a:r>
          <a:r>
            <a:rPr lang="en-US" sz="1500" kern="1200" dirty="0" err="1"/>
            <a:t>vị</a:t>
          </a:r>
          <a:r>
            <a:rPr lang="en-US" sz="1500" kern="1200" dirty="0"/>
            <a:t> </a:t>
          </a:r>
          <a:r>
            <a:rPr lang="en-US" sz="1500" kern="1200" dirty="0" err="1"/>
            <a:t>trí</a:t>
          </a:r>
          <a:r>
            <a:rPr lang="en-US" sz="1500" kern="1200" dirty="0"/>
            <a:t> </a:t>
          </a:r>
          <a:r>
            <a:rPr lang="en-US" sz="1500" kern="1200" dirty="0" err="1"/>
            <a:t>việc</a:t>
          </a:r>
          <a:r>
            <a:rPr lang="en-US" sz="1500" kern="1200" dirty="0"/>
            <a:t> </a:t>
          </a:r>
          <a:r>
            <a:rPr lang="en-US" sz="1500" kern="1200" dirty="0" err="1"/>
            <a:t>làm</a:t>
          </a:r>
          <a:r>
            <a:rPr lang="en-US" sz="1500" kern="1200" dirty="0"/>
            <a:t>; </a:t>
          </a:r>
          <a:r>
            <a:rPr lang="en-US" sz="1500" kern="1200" dirty="0" err="1"/>
            <a:t>chủ</a:t>
          </a:r>
          <a:r>
            <a:rPr lang="en-US" sz="1500" kern="1200" dirty="0"/>
            <a:t> </a:t>
          </a:r>
          <a:r>
            <a:rPr lang="en-US" sz="1500" kern="1200" dirty="0" err="1"/>
            <a:t>động</a:t>
          </a:r>
          <a:r>
            <a:rPr lang="en-US" sz="1500" kern="1200" dirty="0"/>
            <a:t> </a:t>
          </a:r>
          <a:r>
            <a:rPr lang="en-US" sz="1500" kern="1200" dirty="0" err="1"/>
            <a:t>đề</a:t>
          </a:r>
          <a:r>
            <a:rPr lang="en-US" sz="1500" kern="1200" dirty="0"/>
            <a:t> </a:t>
          </a:r>
          <a:r>
            <a:rPr lang="en-US" sz="1500" kern="1200" dirty="0" err="1"/>
            <a:t>xuất</a:t>
          </a:r>
          <a:r>
            <a:rPr lang="en-US" sz="1500" kern="1200" dirty="0"/>
            <a:t> </a:t>
          </a:r>
          <a:r>
            <a:rPr lang="en-US" sz="1500" kern="1200" dirty="0" err="1"/>
            <a:t>tuyển</a:t>
          </a:r>
          <a:r>
            <a:rPr lang="en-US" sz="1500" kern="1200" dirty="0"/>
            <a:t> </a:t>
          </a:r>
          <a:r>
            <a:rPr lang="en-US" sz="1500" kern="1200" dirty="0" err="1"/>
            <a:t>dụng</a:t>
          </a:r>
          <a:r>
            <a:rPr lang="en-US" sz="1500" kern="1200" dirty="0"/>
            <a:t> </a:t>
          </a:r>
          <a:r>
            <a:rPr lang="en-US" sz="1500" kern="1200" dirty="0" err="1"/>
            <a:t>nhân</a:t>
          </a:r>
          <a:r>
            <a:rPr lang="en-US" sz="1500" kern="1200" dirty="0"/>
            <a:t> </a:t>
          </a:r>
          <a:r>
            <a:rPr lang="en-US" sz="1500" kern="1200" dirty="0" err="1"/>
            <a:t>sự</a:t>
          </a:r>
          <a:r>
            <a:rPr lang="en-US" sz="1500" kern="1200" dirty="0"/>
            <a:t> </a:t>
          </a:r>
          <a:r>
            <a:rPr lang="en-US" sz="1500" kern="1200" dirty="0" err="1"/>
            <a:t>theo</a:t>
          </a:r>
          <a:r>
            <a:rPr lang="en-US" sz="1500" kern="1200" dirty="0"/>
            <a:t> </a:t>
          </a:r>
          <a:r>
            <a:rPr lang="en-US" sz="1500" kern="1200" dirty="0" err="1"/>
            <a:t>quy</a:t>
          </a:r>
          <a:r>
            <a:rPr lang="en-US" sz="1500" kern="1200" dirty="0"/>
            <a:t> </a:t>
          </a:r>
          <a:r>
            <a:rPr lang="en-US" sz="1500" kern="1200" dirty="0" err="1"/>
            <a:t>định</a:t>
          </a:r>
          <a:r>
            <a:rPr lang="en-US" sz="1500" kern="1200" dirty="0"/>
            <a:t>; </a:t>
          </a:r>
          <a:r>
            <a:rPr lang="en-US" sz="1500" kern="1200" dirty="0" err="1"/>
            <a:t>sử</a:t>
          </a:r>
          <a:r>
            <a:rPr lang="en-US" sz="1500" kern="1200" dirty="0"/>
            <a:t> </a:t>
          </a:r>
          <a:r>
            <a:rPr lang="en-US" sz="1500" kern="1200" dirty="0" err="1"/>
            <a:t>dụng</a:t>
          </a:r>
          <a:r>
            <a:rPr lang="en-US" sz="1500" kern="1200" dirty="0"/>
            <a:t> </a:t>
          </a:r>
          <a:r>
            <a:rPr lang="en-US" sz="1500" kern="1200" dirty="0" err="1"/>
            <a:t>giáo</a:t>
          </a:r>
          <a:r>
            <a:rPr lang="en-US" sz="1500" kern="1200" dirty="0"/>
            <a:t> </a:t>
          </a:r>
          <a:r>
            <a:rPr lang="en-US" sz="1500" kern="1200" dirty="0" err="1"/>
            <a:t>viên</a:t>
          </a:r>
          <a:r>
            <a:rPr lang="en-US" sz="1500" kern="1200" dirty="0"/>
            <a:t>, </a:t>
          </a:r>
          <a:r>
            <a:rPr lang="en-US" sz="1500" kern="1200" dirty="0" err="1"/>
            <a:t>nhân</a:t>
          </a:r>
          <a:r>
            <a:rPr lang="en-US" sz="1500" kern="1200" dirty="0"/>
            <a:t> </a:t>
          </a:r>
          <a:r>
            <a:rPr lang="en-US" sz="1500" kern="1200" dirty="0" err="1"/>
            <a:t>viên</a:t>
          </a:r>
          <a:r>
            <a:rPr lang="en-US" sz="1500" kern="1200" dirty="0"/>
            <a:t> </a:t>
          </a:r>
          <a:r>
            <a:rPr lang="en-US" sz="1500" kern="1200" dirty="0" err="1"/>
            <a:t>đúng</a:t>
          </a:r>
          <a:r>
            <a:rPr lang="en-US" sz="1500" kern="1200" dirty="0"/>
            <a:t> </a:t>
          </a:r>
          <a:r>
            <a:rPr lang="en-US" sz="1500" kern="1200" dirty="0" err="1"/>
            <a:t>chuyên</a:t>
          </a:r>
          <a:r>
            <a:rPr lang="en-US" sz="1500" kern="1200" dirty="0"/>
            <a:t> </a:t>
          </a:r>
          <a:r>
            <a:rPr lang="en-US" sz="1500" kern="1200" dirty="0" err="1"/>
            <a:t>môn</a:t>
          </a:r>
          <a:r>
            <a:rPr lang="en-US" sz="1500" kern="1200" dirty="0"/>
            <a:t>, </a:t>
          </a:r>
          <a:r>
            <a:rPr lang="en-US" sz="1500" kern="1200" dirty="0" err="1"/>
            <a:t>nghiệp</a:t>
          </a:r>
          <a:r>
            <a:rPr lang="en-US" sz="1500" kern="1200" dirty="0"/>
            <a:t> </a:t>
          </a:r>
          <a:r>
            <a:rPr lang="en-US" sz="1500" kern="1200" dirty="0" err="1"/>
            <a:t>vụ</a:t>
          </a:r>
          <a:r>
            <a:rPr lang="en-US" sz="1500" kern="1200" dirty="0"/>
            <a:t>; </a:t>
          </a:r>
          <a:r>
            <a:rPr lang="en-US" sz="1500" kern="1200" dirty="0" err="1"/>
            <a:t>chỉ</a:t>
          </a:r>
          <a:r>
            <a:rPr lang="en-US" sz="1500" kern="1200" dirty="0"/>
            <a:t> </a:t>
          </a:r>
          <a:r>
            <a:rPr lang="en-US" sz="1500" kern="1200" dirty="0" err="1"/>
            <a:t>đạo</a:t>
          </a:r>
          <a:r>
            <a:rPr lang="en-US" sz="1500" kern="1200" dirty="0"/>
            <a:t> </a:t>
          </a:r>
          <a:r>
            <a:rPr lang="en-US" sz="1500" kern="1200" dirty="0" err="1"/>
            <a:t>xây</a:t>
          </a:r>
          <a:r>
            <a:rPr lang="en-US" sz="1500" kern="1200" dirty="0"/>
            <a:t> </a:t>
          </a:r>
          <a:r>
            <a:rPr lang="en-US" sz="1500" kern="1200" dirty="0" err="1"/>
            <a:t>dựng</a:t>
          </a:r>
          <a:r>
            <a:rPr lang="en-US" sz="1500" kern="1200" dirty="0"/>
            <a:t> </a:t>
          </a:r>
          <a:r>
            <a:rPr lang="en-US" sz="1500" kern="1200" dirty="0" err="1"/>
            <a:t>và</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kế</a:t>
          </a:r>
          <a:r>
            <a:rPr lang="en-US" sz="1500" kern="1200" dirty="0"/>
            <a:t> </a:t>
          </a:r>
          <a:r>
            <a:rPr lang="en-US" sz="1500" kern="1200" dirty="0" err="1"/>
            <a:t>hoạch</a:t>
          </a:r>
          <a:r>
            <a:rPr lang="en-US" sz="1500" kern="1200" dirty="0"/>
            <a:t> </a:t>
          </a:r>
          <a:r>
            <a:rPr lang="en-US" sz="1500" kern="1200" dirty="0" err="1"/>
            <a:t>đào</a:t>
          </a:r>
          <a:r>
            <a:rPr lang="en-US" sz="1500" kern="1200" dirty="0"/>
            <a:t> </a:t>
          </a:r>
          <a:r>
            <a:rPr lang="en-US" sz="1500" kern="1200" dirty="0" err="1"/>
            <a:t>tạo</a:t>
          </a:r>
          <a:r>
            <a:rPr lang="en-US" sz="1500" kern="1200" dirty="0"/>
            <a:t>, </a:t>
          </a:r>
          <a:r>
            <a:rPr lang="en-US" sz="1500" kern="1200" dirty="0" err="1"/>
            <a:t>bồi</a:t>
          </a:r>
          <a:r>
            <a:rPr lang="en-US" sz="1500" kern="1200" dirty="0"/>
            <a:t> </a:t>
          </a:r>
          <a:r>
            <a:rPr lang="en-US" sz="1500" kern="1200" dirty="0" err="1"/>
            <a:t>dưỡng</a:t>
          </a:r>
          <a:r>
            <a:rPr lang="en-US" sz="1500" kern="1200" dirty="0"/>
            <a:t> </a:t>
          </a:r>
          <a:r>
            <a:rPr lang="en-US" sz="1500" kern="1200" dirty="0" err="1"/>
            <a:t>thường</a:t>
          </a:r>
          <a:r>
            <a:rPr lang="en-US" sz="1500" kern="1200" dirty="0"/>
            <a:t> </a:t>
          </a:r>
          <a:r>
            <a:rPr lang="en-US" sz="1500" kern="1200" dirty="0" err="1"/>
            <a:t>xuyên</a:t>
          </a:r>
          <a:r>
            <a:rPr lang="en-US" sz="1500" kern="1200" dirty="0"/>
            <a:t> </a:t>
          </a:r>
          <a:r>
            <a:rPr lang="en-US" sz="1500" kern="1200" dirty="0" err="1"/>
            <a:t>để</a:t>
          </a:r>
          <a:r>
            <a:rPr lang="en-US" sz="1500" kern="1200" dirty="0"/>
            <a:t> </a:t>
          </a:r>
          <a:r>
            <a:rPr lang="en-US" sz="1500" kern="1200" dirty="0" err="1"/>
            <a:t>phát</a:t>
          </a:r>
          <a:r>
            <a:rPr lang="en-US" sz="1500" kern="1200" dirty="0"/>
            <a:t> </a:t>
          </a:r>
          <a:r>
            <a:rPr lang="en-US" sz="1500" kern="1200" dirty="0" err="1"/>
            <a:t>triển</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nghề</a:t>
          </a:r>
          <a:r>
            <a:rPr lang="en-US" sz="1500" kern="1200" dirty="0"/>
            <a:t> </a:t>
          </a:r>
          <a:r>
            <a:rPr lang="en-US" sz="1500" kern="1200" dirty="0" err="1"/>
            <a:t>nghiệp</a:t>
          </a:r>
          <a:r>
            <a:rPr lang="en-US" sz="1500" kern="1200" dirty="0"/>
            <a:t> </a:t>
          </a:r>
          <a:r>
            <a:rPr lang="en-US" sz="1500" kern="1200" dirty="0" err="1"/>
            <a:t>cho</a:t>
          </a:r>
          <a:r>
            <a:rPr lang="en-US" sz="1500" kern="1200" dirty="0"/>
            <a:t> </a:t>
          </a:r>
          <a:r>
            <a:rPr lang="en-US" sz="1500" kern="1200" dirty="0" err="1"/>
            <a:t>giáo</a:t>
          </a:r>
          <a:r>
            <a:rPr lang="en-US" sz="1500" kern="1200" dirty="0"/>
            <a:t> </a:t>
          </a:r>
          <a:r>
            <a:rPr lang="en-US" sz="1500" kern="1200" dirty="0" err="1"/>
            <a:t>viên</a:t>
          </a:r>
          <a:r>
            <a:rPr lang="en-US" sz="1500" kern="1200" dirty="0"/>
            <a:t>, </a:t>
          </a:r>
          <a:r>
            <a:rPr lang="en-US" sz="1500" kern="1200" dirty="0" err="1"/>
            <a:t>nhân</a:t>
          </a:r>
          <a:r>
            <a:rPr lang="en-US" sz="1500" kern="1200" dirty="0"/>
            <a:t> </a:t>
          </a:r>
          <a:r>
            <a:rPr lang="en-US" sz="1500" kern="1200" dirty="0" err="1"/>
            <a:t>viên</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cho</a:t>
          </a:r>
          <a:r>
            <a:rPr lang="en-US" sz="1500" kern="1200" dirty="0"/>
            <a:t> </a:t>
          </a:r>
          <a:r>
            <a:rPr lang="en-US" sz="1500" kern="1200" dirty="0" err="1"/>
            <a:t>đội</a:t>
          </a:r>
          <a:r>
            <a:rPr lang="en-US" sz="1500" kern="1200" dirty="0"/>
            <a:t> </a:t>
          </a:r>
          <a:r>
            <a:rPr lang="en-US" sz="1500" kern="1200" dirty="0" err="1"/>
            <a:t>ngũ</a:t>
          </a:r>
          <a:r>
            <a:rPr lang="en-US" sz="1500" kern="1200" dirty="0"/>
            <a:t> </a:t>
          </a:r>
          <a:r>
            <a:rPr lang="en-US" sz="1500" kern="1200" dirty="0" err="1"/>
            <a:t>cán</a:t>
          </a:r>
          <a:r>
            <a:rPr lang="en-US" sz="1500" kern="1200" dirty="0"/>
            <a:t> </a:t>
          </a:r>
          <a:r>
            <a:rPr lang="en-US" sz="1500" kern="1200" dirty="0" err="1"/>
            <a:t>bộ</a:t>
          </a:r>
          <a:r>
            <a:rPr lang="en-US" sz="1500" kern="1200" dirty="0"/>
            <a:t> </a:t>
          </a:r>
          <a:r>
            <a:rPr lang="en-US" sz="1500" kern="1200" dirty="0" err="1"/>
            <a:t>quản</a:t>
          </a:r>
          <a:r>
            <a:rPr lang="en-US" sz="1500" kern="1200" dirty="0"/>
            <a:t> </a:t>
          </a:r>
          <a:r>
            <a:rPr lang="en-US" sz="1500" kern="1200" dirty="0" err="1"/>
            <a:t>lý</a:t>
          </a:r>
          <a:r>
            <a:rPr lang="en-US" sz="1500" kern="1200" dirty="0"/>
            <a:t> </a:t>
          </a:r>
          <a:r>
            <a:rPr lang="en-US" sz="1500" kern="1200" dirty="0" err="1"/>
            <a:t>và</a:t>
          </a:r>
          <a:r>
            <a:rPr lang="en-US" sz="1500" kern="1200" dirty="0"/>
            <a:t> </a:t>
          </a:r>
          <a:r>
            <a:rPr lang="en-US" sz="1500" kern="1200" dirty="0" err="1"/>
            <a:t>đội</a:t>
          </a:r>
          <a:r>
            <a:rPr lang="en-US" sz="1500" kern="1200" dirty="0"/>
            <a:t> </a:t>
          </a:r>
          <a:r>
            <a:rPr lang="en-US" sz="1500" kern="1200" dirty="0" err="1"/>
            <a:t>ngũ</a:t>
          </a:r>
          <a:r>
            <a:rPr lang="en-US" sz="1500" kern="1200" dirty="0"/>
            <a:t> </a:t>
          </a:r>
          <a:r>
            <a:rPr lang="en-US" sz="1500" kern="1200" dirty="0" err="1"/>
            <a:t>thuộc</a:t>
          </a:r>
          <a:r>
            <a:rPr lang="en-US" sz="1500" kern="1200" dirty="0"/>
            <a:t> </a:t>
          </a:r>
          <a:r>
            <a:rPr lang="en-US" sz="1500" kern="1200" dirty="0" err="1"/>
            <a:t>diện</a:t>
          </a:r>
          <a:r>
            <a:rPr lang="en-US" sz="1500" kern="1200" dirty="0"/>
            <a:t> </a:t>
          </a:r>
          <a:r>
            <a:rPr lang="en-US" sz="1500" kern="1200" dirty="0" err="1"/>
            <a:t>quy</a:t>
          </a:r>
          <a:r>
            <a:rPr lang="en-US" sz="1500" kern="1200" dirty="0"/>
            <a:t> </a:t>
          </a:r>
          <a:r>
            <a:rPr lang="en-US" sz="1500" kern="1200" dirty="0" err="1"/>
            <a:t>hoạch</a:t>
          </a:r>
          <a:r>
            <a:rPr lang="en-US" sz="1500" kern="1200" dirty="0"/>
            <a:t> </a:t>
          </a:r>
          <a:r>
            <a:rPr lang="en-US" sz="1500" kern="1200" dirty="0" err="1"/>
            <a:t>các</a:t>
          </a:r>
          <a:r>
            <a:rPr lang="en-US" sz="1500" kern="1200" dirty="0"/>
            <a:t> </a:t>
          </a:r>
          <a:r>
            <a:rPr lang="en-US" sz="1500" kern="1200" dirty="0" err="1"/>
            <a:t>chức</a:t>
          </a:r>
          <a:r>
            <a:rPr lang="en-US" sz="1500" kern="1200" dirty="0"/>
            <a:t> </a:t>
          </a:r>
          <a:r>
            <a:rPr lang="en-US" sz="1500" kern="1200" dirty="0" err="1"/>
            <a:t>danh</a:t>
          </a:r>
          <a:r>
            <a:rPr lang="en-US" sz="1500" kern="1200" dirty="0"/>
            <a:t> </a:t>
          </a:r>
          <a:r>
            <a:rPr lang="en-US" sz="1500" kern="1200" dirty="0" err="1"/>
            <a:t>hiệu</a:t>
          </a:r>
          <a:r>
            <a:rPr lang="en-US" sz="1500" kern="1200" dirty="0"/>
            <a:t> </a:t>
          </a:r>
          <a:r>
            <a:rPr lang="en-US" sz="1500" kern="1200" dirty="0" err="1"/>
            <a:t>trưởng</a:t>
          </a:r>
          <a:r>
            <a:rPr lang="en-US" sz="1500" kern="1200" dirty="0"/>
            <a:t>, </a:t>
          </a:r>
          <a:r>
            <a:rPr lang="en-US" sz="1500" kern="1200" dirty="0" err="1"/>
            <a:t>phó</a:t>
          </a:r>
          <a:r>
            <a:rPr lang="en-US" sz="1500" kern="1200" dirty="0"/>
            <a:t> </a:t>
          </a:r>
          <a:r>
            <a:rPr lang="en-US" sz="1500" kern="1200" dirty="0" err="1"/>
            <a:t>hiệu</a:t>
          </a:r>
          <a:r>
            <a:rPr lang="en-US" sz="1500" kern="1200" dirty="0"/>
            <a:t> </a:t>
          </a:r>
          <a:r>
            <a:rPr lang="en-US" sz="1500" kern="1200" dirty="0" err="1"/>
            <a:t>trưởng</a:t>
          </a:r>
          <a:r>
            <a:rPr lang="en-US" sz="1500" kern="1200" dirty="0"/>
            <a:t> </a:t>
          </a:r>
          <a:r>
            <a:rPr lang="en-US" sz="1500" kern="1200" dirty="0" err="1"/>
            <a:t>của</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theo</a:t>
          </a:r>
          <a:r>
            <a:rPr lang="en-US" sz="1500" kern="1200" dirty="0"/>
            <a:t> </a:t>
          </a:r>
          <a:r>
            <a:rPr lang="en-US" sz="1500" kern="1200" dirty="0" err="1"/>
            <a:t>quy</a:t>
          </a:r>
          <a:r>
            <a:rPr lang="en-US" sz="1500" kern="1200" dirty="0"/>
            <a:t> </a:t>
          </a:r>
          <a:r>
            <a:rPr lang="en-US" sz="1500" kern="1200" dirty="0" err="1"/>
            <a:t>định</a:t>
          </a:r>
          <a:r>
            <a:rPr lang="en-US" sz="1500" kern="1200" dirty="0"/>
            <a:t>; </a:t>
          </a:r>
        </a:p>
      </dsp:txBody>
      <dsp:txXfrm>
        <a:off x="196926" y="109095"/>
        <a:ext cx="2016634" cy="4861810"/>
      </dsp:txXfrm>
    </dsp:sp>
    <dsp:sp modelId="{F7C69D7B-7C4E-4B96-8910-EE615B5FC344}">
      <dsp:nvSpPr>
        <dsp:cNvPr id="0" name=""/>
        <dsp:cNvSpPr/>
      </dsp:nvSpPr>
      <dsp:spPr>
        <a:xfrm>
          <a:off x="2553381" y="42275"/>
          <a:ext cx="1820334" cy="4926279"/>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KHÁ</a:t>
          </a:r>
        </a:p>
        <a:p>
          <a:pPr marL="0" lvl="0" indent="0" algn="ctr" defTabSz="666750">
            <a:lnSpc>
              <a:spcPct val="90000"/>
            </a:lnSpc>
            <a:spcBef>
              <a:spcPct val="0"/>
            </a:spcBef>
            <a:spcAft>
              <a:spcPct val="35000"/>
            </a:spcAft>
            <a:buNone/>
          </a:pPr>
          <a:r>
            <a:rPr lang="en-US" sz="1500" kern="1200" dirty="0" err="1"/>
            <a:t>sử</a:t>
          </a:r>
          <a:r>
            <a:rPr lang="en-US" sz="1500" kern="1200" dirty="0"/>
            <a:t> </a:t>
          </a:r>
          <a:r>
            <a:rPr lang="en-US" sz="1500" kern="1200" dirty="0" err="1"/>
            <a:t>dụng</a:t>
          </a:r>
          <a:r>
            <a:rPr lang="en-US" sz="1500" kern="1200" dirty="0"/>
            <a:t> </a:t>
          </a:r>
          <a:r>
            <a:rPr lang="en-US" sz="1500" kern="1200" dirty="0" err="1"/>
            <a:t>giáo</a:t>
          </a:r>
          <a:r>
            <a:rPr lang="en-US" sz="1500" kern="1200" dirty="0"/>
            <a:t> </a:t>
          </a:r>
          <a:r>
            <a:rPr lang="en-US" sz="1500" kern="1200" dirty="0" err="1"/>
            <a:t>viên</a:t>
          </a:r>
          <a:r>
            <a:rPr lang="en-US" sz="1500" kern="1200" dirty="0"/>
            <a:t>, </a:t>
          </a:r>
          <a:r>
            <a:rPr lang="en-US" sz="1500" kern="1200" dirty="0" err="1"/>
            <a:t>nhân</a:t>
          </a:r>
          <a:r>
            <a:rPr lang="en-US" sz="1500" kern="1200" dirty="0"/>
            <a:t> </a:t>
          </a:r>
          <a:r>
            <a:rPr lang="en-US" sz="1500" kern="1200" dirty="0" err="1"/>
            <a:t>viên</a:t>
          </a:r>
          <a:r>
            <a:rPr lang="en-US" sz="1500" kern="1200" dirty="0"/>
            <a:t> </a:t>
          </a:r>
          <a:r>
            <a:rPr lang="en-US" sz="1500" kern="1200" dirty="0" err="1"/>
            <a:t>đúng</a:t>
          </a:r>
          <a:r>
            <a:rPr lang="en-US" sz="1500" kern="1200" dirty="0"/>
            <a:t> </a:t>
          </a:r>
          <a:r>
            <a:rPr lang="en-US" sz="1500" kern="1200" dirty="0" err="1"/>
            <a:t>chuyên</a:t>
          </a:r>
          <a:r>
            <a:rPr lang="en-US" sz="1500" kern="1200" dirty="0"/>
            <a:t> </a:t>
          </a:r>
          <a:r>
            <a:rPr lang="en-US" sz="1500" kern="1200" dirty="0" err="1"/>
            <a:t>môn</a:t>
          </a:r>
          <a:r>
            <a:rPr lang="en-US" sz="1500" kern="1200" dirty="0"/>
            <a:t>, </a:t>
          </a:r>
          <a:r>
            <a:rPr lang="en-US" sz="1500" kern="1200" dirty="0" err="1"/>
            <a:t>nghiệp</a:t>
          </a:r>
          <a:r>
            <a:rPr lang="en-US" sz="1500" kern="1200" dirty="0"/>
            <a:t> </a:t>
          </a:r>
          <a:r>
            <a:rPr lang="en-US" sz="1500" kern="1200" dirty="0" err="1"/>
            <a:t>vụ</a:t>
          </a:r>
          <a:r>
            <a:rPr lang="en-US" sz="1500" kern="1200" dirty="0"/>
            <a:t> </a:t>
          </a:r>
          <a:r>
            <a:rPr lang="en-US" sz="1500" kern="1200" dirty="0" err="1"/>
            <a:t>đảm</a:t>
          </a:r>
          <a:r>
            <a:rPr lang="en-US" sz="1500" kern="1200" dirty="0"/>
            <a:t> </a:t>
          </a:r>
          <a:r>
            <a:rPr lang="en-US" sz="1500" kern="1200" dirty="0" err="1"/>
            <a:t>bảo</a:t>
          </a:r>
          <a:r>
            <a:rPr lang="en-US" sz="1500" kern="1200" dirty="0"/>
            <a:t> </a:t>
          </a:r>
          <a:r>
            <a:rPr lang="en-US" sz="1500" kern="1200" dirty="0" err="1"/>
            <a:t>tinh</a:t>
          </a:r>
          <a:r>
            <a:rPr lang="en-US" sz="1500" kern="1200" dirty="0"/>
            <a:t> </a:t>
          </a:r>
          <a:r>
            <a:rPr lang="en-US" sz="1500" kern="1200" dirty="0" err="1"/>
            <a:t>gọn</a:t>
          </a:r>
          <a:r>
            <a:rPr lang="en-US" sz="1500" kern="1200" dirty="0"/>
            <a:t>, </a:t>
          </a:r>
          <a:r>
            <a:rPr lang="en-US" sz="1500" kern="1200" dirty="0" err="1"/>
            <a:t>hiệu</a:t>
          </a:r>
          <a:r>
            <a:rPr lang="en-US" sz="1500" kern="1200" dirty="0"/>
            <a:t> </a:t>
          </a:r>
          <a:r>
            <a:rPr lang="en-US" sz="1500" kern="1200" dirty="0" err="1"/>
            <a:t>quả</a:t>
          </a:r>
          <a:r>
            <a:rPr lang="en-US" sz="1500" kern="1200" dirty="0"/>
            <a:t>; </a:t>
          </a:r>
          <a:r>
            <a:rPr lang="en-US" sz="1500" kern="1200" dirty="0" err="1"/>
            <a:t>đánh</a:t>
          </a:r>
          <a:r>
            <a:rPr lang="en-US" sz="1500" kern="1200" dirty="0"/>
            <a:t> </a:t>
          </a:r>
          <a:r>
            <a:rPr lang="en-US" sz="1500" kern="1200" dirty="0" err="1"/>
            <a:t>giá</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đội</a:t>
          </a:r>
          <a:r>
            <a:rPr lang="en-US" sz="1500" kern="1200" dirty="0"/>
            <a:t> </a:t>
          </a:r>
          <a:r>
            <a:rPr lang="en-US" sz="1500" kern="1200" dirty="0" err="1"/>
            <a:t>ngũ</a:t>
          </a:r>
          <a:r>
            <a:rPr lang="en-US" sz="1500" kern="1200" dirty="0"/>
            <a:t>, </a:t>
          </a:r>
          <a:r>
            <a:rPr lang="en-US" sz="1500" kern="1200" dirty="0" err="1"/>
            <a:t>tạo</a:t>
          </a:r>
          <a:r>
            <a:rPr lang="en-US" sz="1500" kern="1200" dirty="0"/>
            <a:t> </a:t>
          </a:r>
          <a:r>
            <a:rPr lang="en-US" sz="1500" kern="1200" dirty="0" err="1"/>
            <a:t>động</a:t>
          </a:r>
          <a:r>
            <a:rPr lang="en-US" sz="1500" kern="1200" dirty="0"/>
            <a:t> </a:t>
          </a:r>
          <a:r>
            <a:rPr lang="en-US" sz="1500" kern="1200" dirty="0" err="1"/>
            <a:t>lực</a:t>
          </a:r>
          <a:r>
            <a:rPr lang="en-US" sz="1500" kern="1200" dirty="0"/>
            <a:t> </a:t>
          </a:r>
          <a:r>
            <a:rPr lang="en-US" sz="1500" kern="1200" dirty="0" err="1"/>
            <a:t>và</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bồi</a:t>
          </a:r>
          <a:r>
            <a:rPr lang="en-US" sz="1500" kern="1200" dirty="0"/>
            <a:t> </a:t>
          </a:r>
          <a:r>
            <a:rPr lang="en-US" sz="1500" kern="1200" dirty="0" err="1"/>
            <a:t>dưỡng</a:t>
          </a:r>
          <a:r>
            <a:rPr lang="en-US" sz="1500" kern="1200" dirty="0"/>
            <a:t> </a:t>
          </a:r>
          <a:r>
            <a:rPr lang="en-US" sz="1500" kern="1200" dirty="0" err="1"/>
            <a:t>phát</a:t>
          </a:r>
          <a:r>
            <a:rPr lang="en-US" sz="1500" kern="1200" dirty="0"/>
            <a:t> </a:t>
          </a:r>
          <a:r>
            <a:rPr lang="en-US" sz="1500" kern="1200" dirty="0" err="1"/>
            <a:t>triển</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nghề</a:t>
          </a:r>
          <a:r>
            <a:rPr lang="en-US" sz="1500" kern="1200" dirty="0"/>
            <a:t> </a:t>
          </a:r>
          <a:r>
            <a:rPr lang="en-US" sz="1500" kern="1200" dirty="0" err="1"/>
            <a:t>nghiệp</a:t>
          </a:r>
          <a:r>
            <a:rPr lang="en-US" sz="1500" kern="1200" dirty="0"/>
            <a:t> </a:t>
          </a:r>
          <a:r>
            <a:rPr lang="en-US" sz="1500" kern="1200" dirty="0" err="1"/>
            <a:t>thường</a:t>
          </a:r>
          <a:r>
            <a:rPr lang="en-US" sz="1500" kern="1200" dirty="0"/>
            <a:t> </a:t>
          </a:r>
          <a:r>
            <a:rPr lang="en-US" sz="1500" kern="1200" dirty="0" err="1"/>
            <a:t>xuyên</a:t>
          </a:r>
          <a:r>
            <a:rPr lang="en-US" sz="1500" kern="1200" dirty="0"/>
            <a:t> </a:t>
          </a:r>
          <a:r>
            <a:rPr lang="en-US" sz="1500" kern="1200" dirty="0" err="1"/>
            <a:t>cho</a:t>
          </a:r>
          <a:r>
            <a:rPr lang="en-US" sz="1500" kern="1200" dirty="0"/>
            <a:t> </a:t>
          </a:r>
          <a:r>
            <a:rPr lang="en-US" sz="1500" kern="1200" dirty="0" err="1"/>
            <a:t>giáo</a:t>
          </a:r>
          <a:r>
            <a:rPr lang="en-US" sz="1500" kern="1200" dirty="0"/>
            <a:t> </a:t>
          </a:r>
          <a:r>
            <a:rPr lang="en-US" sz="1500" kern="1200" dirty="0" err="1"/>
            <a:t>viên</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cho</a:t>
          </a:r>
          <a:r>
            <a:rPr lang="en-US" sz="1500" kern="1200" dirty="0"/>
            <a:t> </a:t>
          </a:r>
          <a:r>
            <a:rPr lang="en-US" sz="1500" kern="1200" dirty="0" err="1"/>
            <a:t>đội</a:t>
          </a:r>
          <a:r>
            <a:rPr lang="en-US" sz="1500" kern="1200" dirty="0"/>
            <a:t> </a:t>
          </a:r>
          <a:r>
            <a:rPr lang="en-US" sz="1500" kern="1200" dirty="0" err="1"/>
            <a:t>ngũ</a:t>
          </a:r>
          <a:r>
            <a:rPr lang="en-US" sz="1500" kern="1200" dirty="0"/>
            <a:t> </a:t>
          </a:r>
          <a:r>
            <a:rPr lang="en-US" sz="1500" kern="1200" dirty="0" err="1"/>
            <a:t>cán</a:t>
          </a:r>
          <a:r>
            <a:rPr lang="en-US" sz="1500" kern="1200" dirty="0"/>
            <a:t> </a:t>
          </a:r>
          <a:r>
            <a:rPr lang="en-US" sz="1500" kern="1200" dirty="0" err="1"/>
            <a:t>bộ</a:t>
          </a:r>
          <a:r>
            <a:rPr lang="en-US" sz="1500" kern="1200" dirty="0"/>
            <a:t> </a:t>
          </a:r>
          <a:r>
            <a:rPr lang="en-US" sz="1500" kern="1200" dirty="0" err="1"/>
            <a:t>quản</a:t>
          </a:r>
          <a:r>
            <a:rPr lang="en-US" sz="1500" kern="1200" dirty="0"/>
            <a:t> </a:t>
          </a:r>
          <a:r>
            <a:rPr lang="en-US" sz="1500" kern="1200" dirty="0" err="1"/>
            <a:t>lý</a:t>
          </a:r>
          <a:r>
            <a:rPr lang="en-US" sz="1500" kern="1200" dirty="0"/>
            <a:t> </a:t>
          </a:r>
          <a:r>
            <a:rPr lang="en-US" sz="1500" kern="1200" dirty="0" err="1"/>
            <a:t>và</a:t>
          </a:r>
          <a:r>
            <a:rPr lang="en-US" sz="1500" kern="1200" dirty="0"/>
            <a:t> </a:t>
          </a:r>
          <a:r>
            <a:rPr lang="en-US" sz="1500" kern="1200" dirty="0" err="1"/>
            <a:t>đội</a:t>
          </a:r>
          <a:r>
            <a:rPr lang="en-US" sz="1500" kern="1200" dirty="0"/>
            <a:t> </a:t>
          </a:r>
          <a:r>
            <a:rPr lang="en-US" sz="1500" kern="1200" dirty="0" err="1"/>
            <a:t>ngũ</a:t>
          </a:r>
          <a:r>
            <a:rPr lang="en-US" sz="1500" kern="1200" dirty="0"/>
            <a:t> </a:t>
          </a:r>
          <a:r>
            <a:rPr lang="en-US" sz="1500" kern="1200" dirty="0" err="1"/>
            <a:t>thuộc</a:t>
          </a:r>
          <a:r>
            <a:rPr lang="en-US" sz="1500" kern="1200" dirty="0"/>
            <a:t> </a:t>
          </a:r>
          <a:r>
            <a:rPr lang="en-US" sz="1500" kern="1200" dirty="0" err="1"/>
            <a:t>diện</a:t>
          </a:r>
          <a:r>
            <a:rPr lang="en-US" sz="1500" kern="1200" dirty="0"/>
            <a:t> </a:t>
          </a:r>
          <a:r>
            <a:rPr lang="en-US" sz="1500" kern="1200" dirty="0" err="1"/>
            <a:t>quy</a:t>
          </a:r>
          <a:r>
            <a:rPr lang="en-US" sz="1500" kern="1200" dirty="0"/>
            <a:t> </a:t>
          </a:r>
          <a:r>
            <a:rPr lang="en-US" sz="1500" kern="1200" dirty="0" err="1"/>
            <a:t>hoạch</a:t>
          </a:r>
          <a:r>
            <a:rPr lang="en-US" sz="1500" kern="1200" dirty="0"/>
            <a:t> </a:t>
          </a:r>
          <a:r>
            <a:rPr lang="en-US" sz="1500" kern="1200" dirty="0" err="1"/>
            <a:t>các</a:t>
          </a:r>
          <a:r>
            <a:rPr lang="en-US" sz="1500" kern="1200" dirty="0"/>
            <a:t> </a:t>
          </a:r>
          <a:r>
            <a:rPr lang="en-US" sz="1500" kern="1200" dirty="0" err="1"/>
            <a:t>chức</a:t>
          </a:r>
          <a:r>
            <a:rPr lang="en-US" sz="1500" kern="1200" dirty="0"/>
            <a:t> </a:t>
          </a:r>
          <a:r>
            <a:rPr lang="en-US" sz="1500" kern="1200" dirty="0" err="1"/>
            <a:t>danh</a:t>
          </a:r>
          <a:r>
            <a:rPr lang="en-US" sz="1500" kern="1200" dirty="0"/>
            <a:t> </a:t>
          </a:r>
          <a:r>
            <a:rPr lang="en-US" sz="1500" kern="1200" dirty="0" err="1"/>
            <a:t>hiệu</a:t>
          </a:r>
          <a:r>
            <a:rPr lang="en-US" sz="1500" kern="1200" dirty="0"/>
            <a:t> </a:t>
          </a:r>
          <a:r>
            <a:rPr lang="en-US" sz="1500" kern="1200" dirty="0" err="1"/>
            <a:t>trưởng</a:t>
          </a:r>
          <a:r>
            <a:rPr lang="en-US" sz="1500" kern="1200" dirty="0"/>
            <a:t>, </a:t>
          </a:r>
          <a:r>
            <a:rPr lang="en-US" sz="1500" kern="1200" dirty="0" err="1"/>
            <a:t>phó</a:t>
          </a:r>
          <a:r>
            <a:rPr lang="en-US" sz="1500" kern="1200" dirty="0"/>
            <a:t> </a:t>
          </a:r>
          <a:r>
            <a:rPr lang="en-US" sz="1500" kern="1200" dirty="0" err="1"/>
            <a:t>hiệu</a:t>
          </a:r>
          <a:r>
            <a:rPr lang="en-US" sz="1500" kern="1200" dirty="0"/>
            <a:t> </a:t>
          </a:r>
          <a:r>
            <a:rPr lang="en-US" sz="1500" kern="1200" dirty="0" err="1"/>
            <a:t>trưởng</a:t>
          </a:r>
          <a:r>
            <a:rPr lang="en-US" sz="1500" kern="1200" dirty="0"/>
            <a:t> </a:t>
          </a:r>
          <a:r>
            <a:rPr lang="en-US" sz="1500" kern="1200" dirty="0" err="1"/>
            <a:t>của</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có</a:t>
          </a:r>
          <a:r>
            <a:rPr lang="en-US" sz="1500" kern="1200" dirty="0"/>
            <a:t> </a:t>
          </a:r>
          <a:r>
            <a:rPr lang="en-US" sz="1500" kern="1200" dirty="0" err="1"/>
            <a:t>hiệu</a:t>
          </a:r>
          <a:r>
            <a:rPr lang="en-US" sz="1500" kern="1200" dirty="0"/>
            <a:t> </a:t>
          </a:r>
          <a:r>
            <a:rPr lang="en-US" sz="1500" kern="1200" dirty="0" err="1"/>
            <a:t>quả</a:t>
          </a:r>
          <a:r>
            <a:rPr lang="en-US" sz="1500" kern="1200" dirty="0"/>
            <a:t>; </a:t>
          </a:r>
        </a:p>
      </dsp:txBody>
      <dsp:txXfrm>
        <a:off x="2642242" y="131136"/>
        <a:ext cx="1642612" cy="4748557"/>
      </dsp:txXfrm>
    </dsp:sp>
    <dsp:sp modelId="{DA77809B-6729-456F-8231-F0AB83B553CF}">
      <dsp:nvSpPr>
        <dsp:cNvPr id="0" name=""/>
        <dsp:cNvSpPr/>
      </dsp:nvSpPr>
      <dsp:spPr>
        <a:xfrm>
          <a:off x="4660962" y="42275"/>
          <a:ext cx="1603601" cy="4926279"/>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TỐT</a:t>
          </a:r>
        </a:p>
        <a:p>
          <a:pPr marL="0" lvl="0" indent="0" algn="ctr" defTabSz="666750">
            <a:lnSpc>
              <a:spcPct val="90000"/>
            </a:lnSpc>
            <a:spcBef>
              <a:spcPct val="0"/>
            </a:spcBef>
            <a:spcAft>
              <a:spcPct val="35000"/>
            </a:spcAft>
            <a:buNone/>
          </a:pPr>
          <a:r>
            <a:rPr lang="en-US" sz="1500" kern="1200" dirty="0" err="1"/>
            <a:t>hướng</a:t>
          </a:r>
          <a:r>
            <a:rPr lang="en-US" sz="1500" kern="1200" dirty="0"/>
            <a:t> </a:t>
          </a:r>
          <a:r>
            <a:rPr lang="en-US" sz="1500" kern="1200" dirty="0" err="1"/>
            <a:t>dẫn</a:t>
          </a:r>
          <a:r>
            <a:rPr lang="en-US" sz="1500" kern="1200" dirty="0"/>
            <a:t>, </a:t>
          </a:r>
          <a:r>
            <a:rPr lang="en-US" sz="1500" kern="1200" dirty="0" err="1"/>
            <a:t>hỗ</a:t>
          </a:r>
          <a:r>
            <a:rPr lang="en-US" sz="1500" kern="1200" dirty="0"/>
            <a:t> </a:t>
          </a:r>
          <a:r>
            <a:rPr lang="en-US" sz="1500" kern="1200" dirty="0" err="1"/>
            <a:t>trợ</a:t>
          </a:r>
          <a:r>
            <a:rPr lang="en-US" sz="1500" kern="1200" dirty="0"/>
            <a:t> </a:t>
          </a:r>
          <a:r>
            <a:rPr lang="en-US" sz="1500" kern="1200" dirty="0" err="1"/>
            <a:t>cán</a:t>
          </a:r>
          <a:r>
            <a:rPr lang="en-US" sz="1500" kern="1200" dirty="0"/>
            <a:t> </a:t>
          </a:r>
          <a:r>
            <a:rPr lang="en-US" sz="1500" kern="1200" dirty="0" err="1"/>
            <a:t>bộ</a:t>
          </a:r>
          <a:r>
            <a:rPr lang="en-US" sz="1500" kern="1200" dirty="0"/>
            <a:t> </a:t>
          </a:r>
          <a:r>
            <a:rPr lang="en-US" sz="1500" kern="1200" dirty="0" err="1"/>
            <a:t>quản</a:t>
          </a:r>
          <a:r>
            <a:rPr lang="en-US" sz="1500" kern="1200" dirty="0"/>
            <a:t> </a:t>
          </a:r>
          <a:r>
            <a:rPr lang="en-US" sz="1500" kern="1200" dirty="0" err="1"/>
            <a:t>lý</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giáo</a:t>
          </a:r>
          <a:r>
            <a:rPr lang="en-US" sz="1500" kern="1200" dirty="0"/>
            <a:t> dục </a:t>
          </a:r>
          <a:r>
            <a:rPr lang="en-US" sz="1500" kern="1200" dirty="0" err="1"/>
            <a:t>phổ</a:t>
          </a:r>
          <a:r>
            <a:rPr lang="en-US" sz="1500" kern="1200" dirty="0"/>
            <a:t> </a:t>
          </a:r>
          <a:r>
            <a:rPr lang="en-US" sz="1500" kern="1200" dirty="0" err="1"/>
            <a:t>thông</a:t>
          </a:r>
          <a:r>
            <a:rPr lang="en-US" sz="1500" kern="1200" dirty="0"/>
            <a:t> </a:t>
          </a:r>
          <a:r>
            <a:rPr lang="en-US" sz="1500" kern="1200" dirty="0" err="1"/>
            <a:t>về</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nhân</a:t>
          </a:r>
          <a:r>
            <a:rPr lang="en-US" sz="1500" kern="1200" dirty="0"/>
            <a:t> </a:t>
          </a:r>
          <a:r>
            <a:rPr lang="en-US" sz="1500" kern="1200" dirty="0" err="1"/>
            <a:t>sự</a:t>
          </a:r>
          <a:r>
            <a:rPr lang="en-US" sz="1500" kern="1200" dirty="0"/>
            <a:t> </a:t>
          </a:r>
          <a:r>
            <a:rPr lang="en-US" sz="1500" kern="1200" dirty="0" err="1"/>
            <a:t>trong</a:t>
          </a:r>
          <a:r>
            <a:rPr lang="en-US" sz="1500" kern="1200" dirty="0"/>
            <a:t> </a:t>
          </a:r>
          <a:r>
            <a:rPr lang="en-US" sz="1500" kern="1200" dirty="0" err="1"/>
            <a:t>nhà</a:t>
          </a:r>
          <a:r>
            <a:rPr lang="en-US" sz="1500" kern="1200" dirty="0"/>
            <a:t> </a:t>
          </a:r>
          <a:r>
            <a:rPr lang="en-US" sz="1500" kern="1200" dirty="0" err="1"/>
            <a:t>trường</a:t>
          </a:r>
          <a:r>
            <a:rPr lang="en-US" sz="1500" kern="1200" dirty="0"/>
            <a:t>.</a:t>
          </a:r>
        </a:p>
      </dsp:txBody>
      <dsp:txXfrm>
        <a:off x="4739243" y="120556"/>
        <a:ext cx="1447039" cy="476971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557551" y="0"/>
          <a:ext cx="6318911" cy="527236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4044" y="1116232"/>
          <a:ext cx="2267436" cy="3039895"/>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ĐẠT</a:t>
          </a:r>
        </a:p>
        <a:p>
          <a:pPr marL="0" lvl="0" indent="0" algn="ctr" defTabSz="666750">
            <a:lnSpc>
              <a:spcPct val="90000"/>
            </a:lnSpc>
            <a:spcBef>
              <a:spcPct val="0"/>
            </a:spcBef>
            <a:spcAft>
              <a:spcPct val="35000"/>
            </a:spcAft>
            <a:buNone/>
          </a:pPr>
          <a:r>
            <a:rPr lang="en-US" sz="1500" kern="1200" dirty="0" err="1"/>
            <a:t>chỉ</a:t>
          </a:r>
          <a:r>
            <a:rPr lang="en-US" sz="1500" kern="1200" dirty="0"/>
            <a:t> </a:t>
          </a:r>
          <a:r>
            <a:rPr lang="en-US" sz="1500" kern="1200" dirty="0" err="1"/>
            <a:t>đạo</a:t>
          </a:r>
          <a:r>
            <a:rPr lang="en-US" sz="1500" kern="1200" dirty="0"/>
            <a:t> </a:t>
          </a:r>
          <a:r>
            <a:rPr lang="en-US" sz="1500" kern="1200" dirty="0" err="1"/>
            <a:t>xây</a:t>
          </a:r>
          <a:r>
            <a:rPr lang="en-US" sz="1500" kern="1200" dirty="0"/>
            <a:t> </a:t>
          </a:r>
          <a:r>
            <a:rPr lang="en-US" sz="1500" kern="1200" dirty="0" err="1"/>
            <a:t>dựng</a:t>
          </a:r>
          <a:r>
            <a:rPr lang="en-US" sz="1500" kern="1200" dirty="0"/>
            <a:t> </a:t>
          </a:r>
          <a:r>
            <a:rPr lang="en-US" sz="1500" kern="1200" dirty="0" err="1"/>
            <a:t>và</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các</a:t>
          </a:r>
          <a:r>
            <a:rPr lang="en-US" sz="1500" kern="1200" dirty="0"/>
            <a:t> </a:t>
          </a:r>
          <a:r>
            <a:rPr lang="en-US" sz="1500" kern="1200" dirty="0" err="1"/>
            <a:t>quy</a:t>
          </a:r>
          <a:r>
            <a:rPr lang="en-US" sz="1500" kern="1200" dirty="0"/>
            <a:t> </a:t>
          </a:r>
          <a:r>
            <a:rPr lang="en-US" sz="1500" kern="1200" dirty="0" err="1"/>
            <a:t>định</a:t>
          </a:r>
          <a:r>
            <a:rPr lang="en-US" sz="1500" kern="1200" dirty="0"/>
            <a:t> </a:t>
          </a:r>
          <a:r>
            <a:rPr lang="en-US" sz="1500" kern="1200" dirty="0" err="1"/>
            <a:t>cụ</a:t>
          </a:r>
          <a:r>
            <a:rPr lang="en-US" sz="1500" kern="1200" dirty="0"/>
            <a:t> </a:t>
          </a:r>
          <a:r>
            <a:rPr lang="en-US" sz="1500" kern="1200" dirty="0" err="1"/>
            <a:t>thể</a:t>
          </a:r>
          <a:r>
            <a:rPr lang="en-US" sz="1500" kern="1200" dirty="0"/>
            <a:t> </a:t>
          </a:r>
          <a:r>
            <a:rPr lang="en-US" sz="1500" kern="1200" dirty="0" err="1"/>
            <a:t>về</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hành</a:t>
          </a:r>
          <a:r>
            <a:rPr lang="en-US" sz="1500" kern="1200" dirty="0"/>
            <a:t> </a:t>
          </a:r>
          <a:r>
            <a:rPr lang="en-US" sz="1500" kern="1200" dirty="0" err="1"/>
            <a:t>chính</a:t>
          </a:r>
          <a:r>
            <a:rPr lang="en-US" sz="1500" kern="1200" dirty="0"/>
            <a:t> </a:t>
          </a:r>
          <a:r>
            <a:rPr lang="en-US" sz="1500" kern="1200" dirty="0" err="1"/>
            <a:t>trong</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phân</a:t>
          </a:r>
          <a:r>
            <a:rPr lang="en-US" sz="1500" kern="1200" dirty="0"/>
            <a:t> </a:t>
          </a:r>
          <a:r>
            <a:rPr lang="en-US" sz="1500" kern="1200" dirty="0" err="1"/>
            <a:t>công</a:t>
          </a:r>
          <a:r>
            <a:rPr lang="en-US" sz="1500" kern="1200" dirty="0"/>
            <a:t>, </a:t>
          </a:r>
          <a:r>
            <a:rPr lang="en-US" sz="1500" kern="1200" dirty="0" err="1"/>
            <a:t>phối</a:t>
          </a:r>
          <a:r>
            <a:rPr lang="en-US" sz="1500" kern="1200" dirty="0"/>
            <a:t> </a:t>
          </a:r>
          <a:r>
            <a:rPr lang="en-US" sz="1500" kern="1200" dirty="0" err="1"/>
            <a:t>hợp</a:t>
          </a:r>
          <a:r>
            <a:rPr lang="en-US" sz="1500" kern="1200" dirty="0"/>
            <a:t> </a:t>
          </a:r>
          <a:r>
            <a:rPr lang="en-US" sz="1500" kern="1200" dirty="0" err="1"/>
            <a:t>giữa</a:t>
          </a:r>
          <a:r>
            <a:rPr lang="en-US" sz="1500" kern="1200" dirty="0"/>
            <a:t> </a:t>
          </a:r>
          <a:r>
            <a:rPr lang="en-US" sz="1500" kern="1200" dirty="0" err="1"/>
            <a:t>các</a:t>
          </a:r>
          <a:r>
            <a:rPr lang="en-US" sz="1500" kern="1200" dirty="0"/>
            <a:t> </a:t>
          </a:r>
          <a:r>
            <a:rPr lang="en-US" sz="1500" kern="1200" dirty="0" err="1"/>
            <a:t>tổ</a:t>
          </a:r>
          <a:r>
            <a:rPr lang="en-US" sz="1500" kern="1200" dirty="0"/>
            <a:t> </a:t>
          </a:r>
          <a:r>
            <a:rPr lang="en-US" sz="1500" kern="1200" dirty="0" err="1"/>
            <a:t>chuyên</a:t>
          </a:r>
          <a:r>
            <a:rPr lang="en-US" sz="1500" kern="1200" dirty="0"/>
            <a:t> </a:t>
          </a:r>
          <a:r>
            <a:rPr lang="en-US" sz="1500" kern="1200" dirty="0" err="1"/>
            <a:t>môn</a:t>
          </a:r>
          <a:r>
            <a:rPr lang="en-US" sz="1500" kern="1200" dirty="0"/>
            <a:t>, </a:t>
          </a:r>
          <a:r>
            <a:rPr lang="en-US" sz="1500" kern="1200" dirty="0" err="1"/>
            <a:t>tổ</a:t>
          </a:r>
          <a:r>
            <a:rPr lang="en-US" sz="1500" kern="1200" dirty="0"/>
            <a:t> </a:t>
          </a:r>
          <a:r>
            <a:rPr lang="en-US" sz="1500" kern="1200" dirty="0" err="1"/>
            <a:t>văn</a:t>
          </a:r>
          <a:r>
            <a:rPr lang="en-US" sz="1500" kern="1200" dirty="0"/>
            <a:t> </a:t>
          </a:r>
          <a:r>
            <a:rPr lang="en-US" sz="1500" kern="1200" dirty="0" err="1"/>
            <a:t>phòng</a:t>
          </a:r>
          <a:r>
            <a:rPr lang="en-US" sz="1500" kern="1200" dirty="0"/>
            <a:t> </a:t>
          </a:r>
          <a:r>
            <a:rPr lang="en-US" sz="1500" kern="1200" dirty="0" err="1"/>
            <a:t>và</a:t>
          </a:r>
          <a:r>
            <a:rPr lang="en-US" sz="1500" kern="1200" dirty="0"/>
            <a:t> </a:t>
          </a:r>
          <a:r>
            <a:rPr lang="en-US" sz="1500" kern="1200" dirty="0" err="1"/>
            <a:t>các</a:t>
          </a:r>
          <a:r>
            <a:rPr lang="en-US" sz="1500" kern="1200" dirty="0"/>
            <a:t> </a:t>
          </a:r>
          <a:r>
            <a:rPr lang="en-US" sz="1500" kern="1200" dirty="0" err="1"/>
            <a:t>bộ</a:t>
          </a:r>
          <a:r>
            <a:rPr lang="en-US" sz="1500" kern="1200" dirty="0"/>
            <a:t> </a:t>
          </a:r>
          <a:r>
            <a:rPr lang="en-US" sz="1500" kern="1200" dirty="0" err="1"/>
            <a:t>phận</a:t>
          </a:r>
          <a:r>
            <a:rPr lang="en-US" sz="1500" kern="1200" dirty="0"/>
            <a:t> </a:t>
          </a:r>
          <a:r>
            <a:rPr lang="en-US" sz="1500" kern="1200" dirty="0" err="1"/>
            <a:t>khác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nhiệm</a:t>
          </a:r>
          <a:r>
            <a:rPr lang="en-US" sz="1500" kern="1200" dirty="0"/>
            <a:t> </a:t>
          </a:r>
          <a:r>
            <a:rPr lang="en-US" sz="1500" kern="1200" dirty="0" err="1"/>
            <a:t>vụ</a:t>
          </a:r>
          <a:r>
            <a:rPr lang="en-US" sz="1500" kern="1200" dirty="0"/>
            <a:t> </a:t>
          </a:r>
          <a:r>
            <a:rPr lang="en-US" sz="1500" kern="1200" dirty="0" err="1"/>
            <a:t>theo</a:t>
          </a:r>
          <a:r>
            <a:rPr lang="en-US" sz="1500" kern="1200" dirty="0"/>
            <a:t> </a:t>
          </a:r>
          <a:r>
            <a:rPr lang="en-US" sz="1500" kern="1200" dirty="0" err="1"/>
            <a:t>quy</a:t>
          </a:r>
          <a:r>
            <a:rPr lang="en-US" sz="1500" kern="1200" dirty="0"/>
            <a:t> </a:t>
          </a:r>
          <a:r>
            <a:rPr lang="en-US" sz="1500" kern="1200" dirty="0" err="1"/>
            <a:t>định</a:t>
          </a:r>
          <a:endParaRPr lang="en-US" sz="1500" kern="1200" dirty="0"/>
        </a:p>
      </dsp:txBody>
      <dsp:txXfrm>
        <a:off x="114731" y="1226919"/>
        <a:ext cx="2046062" cy="2818521"/>
      </dsp:txXfrm>
    </dsp:sp>
    <dsp:sp modelId="{F7C69D7B-7C4E-4B96-8910-EE615B5FC344}">
      <dsp:nvSpPr>
        <dsp:cNvPr id="0" name=""/>
        <dsp:cNvSpPr/>
      </dsp:nvSpPr>
      <dsp:spPr>
        <a:xfrm>
          <a:off x="2554034" y="1080338"/>
          <a:ext cx="2267436" cy="3039895"/>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KHÁ</a:t>
          </a:r>
        </a:p>
        <a:p>
          <a:pPr marL="0" lvl="0" indent="0" algn="ctr" defTabSz="666750">
            <a:lnSpc>
              <a:spcPct val="90000"/>
            </a:lnSpc>
            <a:spcBef>
              <a:spcPct val="0"/>
            </a:spcBef>
            <a:spcAft>
              <a:spcPct val="35000"/>
            </a:spcAft>
            <a:buNone/>
          </a:pPr>
          <a:r>
            <a:rPr lang="en-US" sz="1500" kern="1200" dirty="0" err="1"/>
            <a:t>Sắp</a:t>
          </a:r>
          <a:r>
            <a:rPr lang="en-US" sz="1500" kern="1200" dirty="0"/>
            <a:t> </a:t>
          </a:r>
          <a:r>
            <a:rPr lang="en-US" sz="1500" kern="1200" dirty="0" err="1"/>
            <a:t>xếp</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bộ</a:t>
          </a:r>
          <a:r>
            <a:rPr lang="en-US" sz="1500" kern="1200" dirty="0"/>
            <a:t> </a:t>
          </a:r>
          <a:r>
            <a:rPr lang="en-US" sz="1500" kern="1200" dirty="0" err="1"/>
            <a:t>máy</a:t>
          </a:r>
          <a:r>
            <a:rPr lang="en-US" sz="1500" kern="1200" dirty="0"/>
            <a:t> </a:t>
          </a:r>
          <a:r>
            <a:rPr lang="en-US" sz="1500" kern="1200" dirty="0" err="1"/>
            <a:t>tinh</a:t>
          </a:r>
          <a:r>
            <a:rPr lang="en-US" sz="1500" kern="1200" dirty="0"/>
            <a:t> </a:t>
          </a:r>
          <a:r>
            <a:rPr lang="en-US" sz="1500" kern="1200" dirty="0" err="1"/>
            <a:t>gọn</a:t>
          </a:r>
          <a:r>
            <a:rPr lang="en-US" sz="1500" kern="1200" dirty="0"/>
            <a:t>, </a:t>
          </a:r>
          <a:r>
            <a:rPr lang="en-US" sz="1500" kern="1200" dirty="0" err="1"/>
            <a:t>hiệu</a:t>
          </a:r>
          <a:r>
            <a:rPr lang="en-US" sz="1500" kern="1200" dirty="0"/>
            <a:t> </a:t>
          </a:r>
          <a:r>
            <a:rPr lang="en-US" sz="1500" kern="1200" dirty="0" err="1"/>
            <a:t>quả</a:t>
          </a:r>
          <a:r>
            <a:rPr lang="en-US" sz="1500" kern="1200" dirty="0"/>
            <a:t>; </a:t>
          </a:r>
          <a:r>
            <a:rPr lang="en-US" sz="1500" kern="1200" dirty="0" err="1"/>
            <a:t>phân</a:t>
          </a:r>
          <a:r>
            <a:rPr lang="en-US" sz="1500" kern="1200" dirty="0"/>
            <a:t> </a:t>
          </a:r>
          <a:r>
            <a:rPr lang="en-US" sz="1500" kern="1200" dirty="0" err="1"/>
            <a:t>cấp</a:t>
          </a:r>
          <a:r>
            <a:rPr lang="en-US" sz="1500" kern="1200" dirty="0"/>
            <a:t>, </a:t>
          </a:r>
          <a:r>
            <a:rPr lang="en-US" sz="1500" kern="1200" dirty="0" err="1"/>
            <a:t>ủy</a:t>
          </a:r>
          <a:r>
            <a:rPr lang="en-US" sz="1500" kern="1200" dirty="0"/>
            <a:t> </a:t>
          </a:r>
          <a:r>
            <a:rPr lang="en-US" sz="1500" kern="1200" dirty="0" err="1"/>
            <a:t>quyền</a:t>
          </a:r>
          <a:r>
            <a:rPr lang="en-US" sz="1500" kern="1200" dirty="0"/>
            <a:t> </a:t>
          </a:r>
          <a:r>
            <a:rPr lang="en-US" sz="1500" kern="1200" dirty="0" err="1"/>
            <a:t>cho</a:t>
          </a:r>
          <a:r>
            <a:rPr lang="en-US" sz="1500" kern="1200" dirty="0"/>
            <a:t> </a:t>
          </a:r>
          <a:r>
            <a:rPr lang="en-US" sz="1500" kern="1200" dirty="0" err="1"/>
            <a:t>các</a:t>
          </a:r>
          <a:r>
            <a:rPr lang="en-US" sz="1500" kern="1200" dirty="0"/>
            <a:t> </a:t>
          </a:r>
          <a:r>
            <a:rPr lang="en-US" sz="1500" kern="1200" dirty="0" err="1"/>
            <a:t>bộ</a:t>
          </a:r>
          <a:r>
            <a:rPr lang="en-US" sz="1500" kern="1200" dirty="0"/>
            <a:t> </a:t>
          </a:r>
          <a:r>
            <a:rPr lang="en-US" sz="1500" kern="1200" dirty="0" err="1"/>
            <a:t>phận</a:t>
          </a:r>
          <a:r>
            <a:rPr lang="en-US" sz="1500" kern="1200" dirty="0"/>
            <a:t>, </a:t>
          </a:r>
          <a:r>
            <a:rPr lang="en-US" sz="1500" kern="1200" dirty="0" err="1"/>
            <a:t>cá</a:t>
          </a:r>
          <a:r>
            <a:rPr lang="en-US" sz="1500" kern="1200" dirty="0"/>
            <a:t> </a:t>
          </a:r>
          <a:r>
            <a:rPr lang="en-US" sz="1500" kern="1200" dirty="0" err="1"/>
            <a:t>nhân</a:t>
          </a:r>
          <a:r>
            <a:rPr lang="en-US" sz="1500" kern="1200" dirty="0"/>
            <a:t> </a:t>
          </a:r>
          <a:r>
            <a:rPr lang="en-US" sz="1500" kern="1200" dirty="0" err="1"/>
            <a:t>trong</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để</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tốt</a:t>
          </a:r>
          <a:r>
            <a:rPr lang="en-US" sz="1500" kern="1200" dirty="0"/>
            <a:t> </a:t>
          </a:r>
          <a:r>
            <a:rPr lang="en-US" sz="1500" kern="1200" dirty="0" err="1"/>
            <a:t>nhiệm</a:t>
          </a:r>
          <a:r>
            <a:rPr lang="en-US" sz="1500" kern="1200" dirty="0"/>
            <a:t> </a:t>
          </a:r>
          <a:r>
            <a:rPr lang="en-US" sz="1500" kern="1200" dirty="0" err="1"/>
            <a:t>vụ</a:t>
          </a:r>
          <a:endParaRPr lang="en-US" sz="1500" kern="1200" dirty="0"/>
        </a:p>
      </dsp:txBody>
      <dsp:txXfrm>
        <a:off x="2664721" y="1191025"/>
        <a:ext cx="2046062" cy="2818521"/>
      </dsp:txXfrm>
    </dsp:sp>
    <dsp:sp modelId="{DA77809B-6729-456F-8231-F0AB83B553CF}">
      <dsp:nvSpPr>
        <dsp:cNvPr id="0" name=""/>
        <dsp:cNvSpPr/>
      </dsp:nvSpPr>
      <dsp:spPr>
        <a:xfrm>
          <a:off x="5166577" y="1080338"/>
          <a:ext cx="2267436" cy="3039895"/>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TỐT</a:t>
          </a:r>
        </a:p>
        <a:p>
          <a:pPr marL="0" lvl="0" indent="0" algn="ctr" defTabSz="666750">
            <a:lnSpc>
              <a:spcPct val="90000"/>
            </a:lnSpc>
            <a:spcBef>
              <a:spcPct val="0"/>
            </a:spcBef>
            <a:spcAft>
              <a:spcPct val="35000"/>
            </a:spcAft>
            <a:buNone/>
          </a:pPr>
          <a:r>
            <a:rPr lang="en-US" sz="1500" kern="1200" dirty="0"/>
            <a:t>Tin </a:t>
          </a:r>
          <a:r>
            <a:rPr lang="en-US" sz="1500" kern="1200" dirty="0" err="1"/>
            <a:t>học</a:t>
          </a:r>
          <a:r>
            <a:rPr lang="en-US" sz="1500" kern="1200" dirty="0"/>
            <a:t> </a:t>
          </a:r>
          <a:r>
            <a:rPr lang="en-US" sz="1500" kern="1200" dirty="0" err="1"/>
            <a:t>hóa</a:t>
          </a:r>
          <a:r>
            <a:rPr lang="en-US" sz="1500" kern="1200" dirty="0"/>
            <a:t> </a:t>
          </a:r>
          <a:r>
            <a:rPr lang="en-US" sz="1500" kern="1200" dirty="0" err="1"/>
            <a:t>các</a:t>
          </a:r>
          <a:r>
            <a:rPr lang="en-US" sz="1500" kern="1200" dirty="0"/>
            <a:t> </a:t>
          </a:r>
          <a:r>
            <a:rPr lang="en-US" sz="1500" kern="1200" dirty="0" err="1"/>
            <a:t>hoạt</a:t>
          </a:r>
          <a:r>
            <a:rPr lang="en-US" sz="1500" kern="1200" dirty="0"/>
            <a:t> </a:t>
          </a:r>
          <a:r>
            <a:rPr lang="en-US" sz="1500" kern="1200" dirty="0" err="1"/>
            <a:t>động</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hành</a:t>
          </a:r>
          <a:r>
            <a:rPr lang="en-US" sz="1500" kern="1200" dirty="0"/>
            <a:t> </a:t>
          </a:r>
          <a:r>
            <a:rPr lang="en-US" sz="1500" kern="1200" dirty="0" err="1"/>
            <a:t>chính</a:t>
          </a:r>
          <a:r>
            <a:rPr lang="en-US" sz="1500" kern="1200" dirty="0"/>
            <a:t> </a:t>
          </a:r>
          <a:r>
            <a:rPr lang="en-US" sz="1500" kern="1200" dirty="0" err="1"/>
            <a:t>của</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hướng</a:t>
          </a:r>
          <a:r>
            <a:rPr lang="en-US" sz="1500" kern="1200" dirty="0"/>
            <a:t> </a:t>
          </a:r>
          <a:r>
            <a:rPr lang="en-US" sz="1500" kern="1200" dirty="0" err="1"/>
            <a:t>dẫn</a:t>
          </a:r>
          <a:r>
            <a:rPr lang="en-US" sz="1500" kern="1200" dirty="0"/>
            <a:t>, </a:t>
          </a:r>
          <a:r>
            <a:rPr lang="en-US" sz="1500" kern="1200" dirty="0" err="1"/>
            <a:t>hỗ</a:t>
          </a:r>
          <a:r>
            <a:rPr lang="en-US" sz="1500" kern="1200" dirty="0"/>
            <a:t> </a:t>
          </a:r>
          <a:r>
            <a:rPr lang="en-US" sz="1500" kern="1200" dirty="0" err="1"/>
            <a:t>trợ</a:t>
          </a:r>
          <a:r>
            <a:rPr lang="en-US" sz="1500" kern="1200" dirty="0"/>
            <a:t> </a:t>
          </a:r>
          <a:r>
            <a:rPr lang="en-US" sz="1500" kern="1200" dirty="0" err="1"/>
            <a:t>cán</a:t>
          </a:r>
          <a:r>
            <a:rPr lang="en-US" sz="1500" kern="1200" dirty="0"/>
            <a:t> </a:t>
          </a:r>
          <a:r>
            <a:rPr lang="en-US" sz="1500" kern="1200" dirty="0" err="1"/>
            <a:t>bộ</a:t>
          </a:r>
          <a:r>
            <a:rPr lang="en-US" sz="1500" kern="1200" dirty="0"/>
            <a:t> </a:t>
          </a:r>
          <a:r>
            <a:rPr lang="en-US" sz="1500" kern="1200" dirty="0" err="1"/>
            <a:t>quản</a:t>
          </a:r>
          <a:r>
            <a:rPr lang="en-US" sz="1500" kern="1200" dirty="0"/>
            <a:t> </a:t>
          </a:r>
          <a:r>
            <a:rPr lang="en-US" sz="1500" kern="1200" dirty="0" err="1"/>
            <a:t>lý</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giáo</a:t>
          </a:r>
          <a:r>
            <a:rPr lang="en-US" sz="1500" kern="1200" dirty="0"/>
            <a:t> </a:t>
          </a:r>
          <a:r>
            <a:rPr lang="en-US" sz="1500" kern="1200" dirty="0" err="1"/>
            <a:t>dục</a:t>
          </a:r>
          <a:r>
            <a:rPr lang="en-US" sz="1500" kern="1200" dirty="0"/>
            <a:t> </a:t>
          </a:r>
          <a:r>
            <a:rPr lang="en-US" sz="1500" kern="1200" dirty="0" err="1"/>
            <a:t>phổ</a:t>
          </a:r>
          <a:r>
            <a:rPr lang="en-US" sz="1500" kern="1200" dirty="0"/>
            <a:t> </a:t>
          </a:r>
          <a:r>
            <a:rPr lang="en-US" sz="1500" kern="1200" dirty="0" err="1"/>
            <a:t>thông</a:t>
          </a:r>
          <a:r>
            <a:rPr lang="en-US" sz="1500" kern="1200" dirty="0"/>
            <a:t> </a:t>
          </a:r>
          <a:r>
            <a:rPr lang="en-US" sz="1500" kern="1200" dirty="0" err="1"/>
            <a:t>về</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hành</a:t>
          </a:r>
          <a:r>
            <a:rPr lang="en-US" sz="1500" kern="1200" dirty="0"/>
            <a:t> </a:t>
          </a:r>
          <a:r>
            <a:rPr lang="en-US" sz="1500" kern="1200" dirty="0" err="1"/>
            <a:t>chính</a:t>
          </a:r>
          <a:r>
            <a:rPr lang="en-US" sz="1500" kern="1200" dirty="0"/>
            <a:t> </a:t>
          </a:r>
          <a:r>
            <a:rPr lang="en-US" sz="1500" kern="1200" dirty="0" err="1"/>
            <a:t>của</a:t>
          </a:r>
          <a:r>
            <a:rPr lang="en-US" sz="1500" kern="1200" dirty="0"/>
            <a:t> </a:t>
          </a:r>
          <a:r>
            <a:rPr lang="en-US" sz="1500" kern="1200" dirty="0" err="1"/>
            <a:t>nhà</a:t>
          </a:r>
          <a:r>
            <a:rPr lang="en-US" sz="1500" kern="1200" dirty="0"/>
            <a:t> </a:t>
          </a:r>
          <a:r>
            <a:rPr lang="en-US" sz="1500" kern="1200" dirty="0" err="1"/>
            <a:t>trường</a:t>
          </a:r>
          <a:r>
            <a:rPr lang="en-US" sz="1500" kern="1200" dirty="0"/>
            <a:t>.</a:t>
          </a:r>
        </a:p>
      </dsp:txBody>
      <dsp:txXfrm>
        <a:off x="5277264" y="1191025"/>
        <a:ext cx="2046062" cy="281852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562951" y="0"/>
          <a:ext cx="6380118" cy="5128344"/>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54354" y="1538503"/>
          <a:ext cx="2251806" cy="2051337"/>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MỨC ĐẠT</a:t>
          </a:r>
        </a:p>
        <a:p>
          <a:pPr marL="0" lvl="0" indent="0" algn="ctr" defTabSz="577850">
            <a:lnSpc>
              <a:spcPct val="90000"/>
            </a:lnSpc>
            <a:spcBef>
              <a:spcPct val="0"/>
            </a:spcBef>
            <a:spcAft>
              <a:spcPct val="35000"/>
            </a:spcAft>
            <a:buNone/>
          </a:pPr>
          <a:r>
            <a:rPr lang="en-US" sz="1300" kern="1200" dirty="0"/>
            <a:t>XD </a:t>
          </a:r>
          <a:r>
            <a:rPr lang="en-US" sz="1300" kern="1200" dirty="0" err="1"/>
            <a:t>và</a:t>
          </a:r>
          <a:r>
            <a:rPr lang="en-US" sz="1300" kern="1200" dirty="0"/>
            <a:t> </a:t>
          </a:r>
          <a:r>
            <a:rPr lang="en-US" sz="1300" kern="1200" dirty="0" err="1"/>
            <a:t>tổ</a:t>
          </a:r>
          <a:r>
            <a:rPr lang="en-US" sz="1300" kern="1200" dirty="0"/>
            <a:t> </a:t>
          </a:r>
          <a:r>
            <a:rPr lang="en-US" sz="1300" kern="1200" dirty="0" err="1"/>
            <a:t>chức</a:t>
          </a:r>
          <a:r>
            <a:rPr lang="en-US" sz="1300" kern="1200" dirty="0"/>
            <a:t> </a:t>
          </a:r>
          <a:r>
            <a:rPr lang="en-US" sz="1300" kern="1200" dirty="0" err="1"/>
            <a:t>thực</a:t>
          </a:r>
          <a:r>
            <a:rPr lang="en-US" sz="1300" kern="1200" dirty="0"/>
            <a:t> </a:t>
          </a:r>
          <a:r>
            <a:rPr lang="en-US" sz="1300" kern="1200" dirty="0" err="1"/>
            <a:t>hiện</a:t>
          </a:r>
          <a:r>
            <a:rPr lang="en-US" sz="1300" kern="1200" dirty="0"/>
            <a:t> </a:t>
          </a:r>
        </a:p>
        <a:p>
          <a:pPr marL="0" lvl="0" indent="0" algn="ctr" defTabSz="577850">
            <a:lnSpc>
              <a:spcPct val="90000"/>
            </a:lnSpc>
            <a:spcBef>
              <a:spcPct val="0"/>
            </a:spcBef>
            <a:spcAft>
              <a:spcPct val="35000"/>
            </a:spcAft>
            <a:buNone/>
          </a:pPr>
          <a:r>
            <a:rPr lang="en-US" sz="1300" kern="1200" dirty="0" err="1"/>
            <a:t>quy</a:t>
          </a:r>
          <a:r>
            <a:rPr lang="en-US" sz="1300" kern="1200" dirty="0"/>
            <a:t> </a:t>
          </a:r>
          <a:r>
            <a:rPr lang="en-US" sz="1300" kern="1200" dirty="0" err="1"/>
            <a:t>chế</a:t>
          </a:r>
          <a:r>
            <a:rPr lang="en-US" sz="1300" kern="1200" dirty="0"/>
            <a:t> chi </a:t>
          </a:r>
          <a:r>
            <a:rPr lang="en-US" sz="1300" kern="1200" dirty="0" err="1"/>
            <a:t>tiêu</a:t>
          </a:r>
          <a:r>
            <a:rPr lang="en-US" sz="1300" kern="1200" dirty="0"/>
            <a:t> </a:t>
          </a:r>
          <a:r>
            <a:rPr lang="en-US" sz="1300" kern="1200" dirty="0" err="1"/>
            <a:t>nội</a:t>
          </a:r>
          <a:r>
            <a:rPr lang="en-US" sz="1300" kern="1200" dirty="0"/>
            <a:t> </a:t>
          </a:r>
          <a:r>
            <a:rPr lang="en-US" sz="1300" kern="1200" dirty="0" err="1"/>
            <a:t>bộ</a:t>
          </a:r>
          <a:endParaRPr lang="en-US" sz="1300" kern="1200" dirty="0"/>
        </a:p>
        <a:p>
          <a:pPr marL="0" lvl="0" indent="0" algn="ctr" defTabSz="577850">
            <a:lnSpc>
              <a:spcPct val="90000"/>
            </a:lnSpc>
            <a:spcBef>
              <a:spcPct val="0"/>
            </a:spcBef>
            <a:spcAft>
              <a:spcPct val="35000"/>
            </a:spcAft>
            <a:buNone/>
          </a:pPr>
          <a:r>
            <a:rPr lang="en-US" sz="1300" kern="1200" dirty="0"/>
            <a:t>, </a:t>
          </a:r>
          <a:r>
            <a:rPr lang="en-US" sz="1300" kern="1200" dirty="0" err="1"/>
            <a:t>lập</a:t>
          </a:r>
          <a:r>
            <a:rPr lang="en-US" sz="1300" kern="1200" dirty="0"/>
            <a:t> </a:t>
          </a:r>
          <a:r>
            <a:rPr lang="en-US" sz="1300" kern="1200" dirty="0" err="1"/>
            <a:t>dự</a:t>
          </a:r>
          <a:r>
            <a:rPr lang="en-US" sz="1300" kern="1200" dirty="0"/>
            <a:t> </a:t>
          </a:r>
          <a:r>
            <a:rPr lang="en-US" sz="1300" kern="1200" dirty="0" err="1"/>
            <a:t>toán</a:t>
          </a:r>
          <a:r>
            <a:rPr lang="en-US" sz="1300" kern="1200"/>
            <a:t>, </a:t>
          </a:r>
          <a:r>
            <a:rPr lang="en-US" sz="1300" kern="1200" dirty="0" err="1"/>
            <a:t>thực</a:t>
          </a:r>
          <a:r>
            <a:rPr lang="en-US" sz="1300" kern="1200" dirty="0"/>
            <a:t> </a:t>
          </a:r>
          <a:r>
            <a:rPr lang="en-US" sz="1300" kern="1200" dirty="0" err="1"/>
            <a:t>hiện</a:t>
          </a:r>
          <a:r>
            <a:rPr lang="en-US" sz="1300" kern="1200" dirty="0"/>
            <a:t> </a:t>
          </a:r>
          <a:r>
            <a:rPr lang="en-US" sz="1300" kern="1200" dirty="0" err="1"/>
            <a:t>thu</a:t>
          </a:r>
          <a:r>
            <a:rPr lang="en-US" sz="1300" kern="1200" dirty="0"/>
            <a:t> chi, </a:t>
          </a:r>
          <a:r>
            <a:rPr lang="en-US" sz="1300" kern="1200" dirty="0" err="1"/>
            <a:t>báo</a:t>
          </a:r>
          <a:r>
            <a:rPr lang="en-US" sz="1300" kern="1200" dirty="0"/>
            <a:t> </a:t>
          </a:r>
          <a:r>
            <a:rPr lang="en-US" sz="1300" kern="1200" dirty="0" err="1"/>
            <a:t>cáo</a:t>
          </a:r>
          <a:r>
            <a:rPr lang="en-US" sz="1300" kern="1200" dirty="0"/>
            <a:t> </a:t>
          </a:r>
          <a:r>
            <a:rPr lang="en-US" sz="1300" kern="1200" dirty="0" err="1"/>
            <a:t>tài</a:t>
          </a:r>
          <a:r>
            <a:rPr lang="en-US" sz="1300" kern="1200" dirty="0"/>
            <a:t> </a:t>
          </a:r>
          <a:r>
            <a:rPr lang="en-US" sz="1300" kern="1200" dirty="0" err="1"/>
            <a:t>chính</a:t>
          </a:r>
          <a:r>
            <a:rPr lang="en-US" sz="1300" kern="1200" dirty="0"/>
            <a:t>, </a:t>
          </a:r>
          <a:r>
            <a:rPr lang="en-US" sz="1300" kern="1200" dirty="0" err="1"/>
            <a:t>kiểm</a:t>
          </a:r>
          <a:r>
            <a:rPr lang="en-US" sz="1300" kern="1200" dirty="0"/>
            <a:t> </a:t>
          </a:r>
          <a:r>
            <a:rPr lang="en-US" sz="1300" kern="1200" dirty="0" err="1"/>
            <a:t>tra</a:t>
          </a:r>
          <a:r>
            <a:rPr lang="en-US" sz="1300" kern="1200" dirty="0"/>
            <a:t> </a:t>
          </a:r>
          <a:r>
            <a:rPr lang="en-US" sz="1300" kern="1200" dirty="0" err="1"/>
            <a:t>tài</a:t>
          </a:r>
          <a:r>
            <a:rPr lang="en-US" sz="1300" kern="1200" dirty="0"/>
            <a:t> </a:t>
          </a:r>
          <a:r>
            <a:rPr lang="en-US" sz="1300" kern="1200" dirty="0" err="1"/>
            <a:t>chính</a:t>
          </a:r>
          <a:r>
            <a:rPr lang="en-US" sz="1300" kern="1200" dirty="0"/>
            <a:t>, </a:t>
          </a:r>
          <a:r>
            <a:rPr lang="en-US" sz="1300" kern="1200" dirty="0" err="1"/>
            <a:t>công</a:t>
          </a:r>
          <a:r>
            <a:rPr lang="en-US" sz="1300" kern="1200" dirty="0"/>
            <a:t> </a:t>
          </a:r>
          <a:r>
            <a:rPr lang="en-US" sz="1300" kern="1200" dirty="0" err="1"/>
            <a:t>khai</a:t>
          </a:r>
          <a:r>
            <a:rPr lang="en-US" sz="1300" kern="1200" dirty="0"/>
            <a:t> </a:t>
          </a:r>
          <a:r>
            <a:rPr lang="en-US" sz="1300" kern="1200" dirty="0" err="1"/>
            <a:t>tài</a:t>
          </a:r>
          <a:r>
            <a:rPr lang="en-US" sz="1300" kern="1200" dirty="0"/>
            <a:t> </a:t>
          </a:r>
          <a:r>
            <a:rPr lang="en-US" sz="1300" kern="1200" dirty="0" err="1"/>
            <a:t>chính</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r>
            <a:rPr lang="en-US" sz="1300" kern="1200" dirty="0"/>
            <a:t> </a:t>
          </a:r>
          <a:r>
            <a:rPr lang="en-US" sz="1300" kern="1200" dirty="0" err="1"/>
            <a:t>theo</a:t>
          </a:r>
          <a:r>
            <a:rPr lang="en-US" sz="1300" kern="1200" dirty="0"/>
            <a:t> </a:t>
          </a:r>
          <a:r>
            <a:rPr lang="en-US" sz="1300" kern="1200" dirty="0" err="1"/>
            <a:t>quy</a:t>
          </a:r>
          <a:r>
            <a:rPr lang="en-US" sz="1300" kern="1200" dirty="0"/>
            <a:t> </a:t>
          </a:r>
          <a:r>
            <a:rPr lang="en-US" sz="1300" kern="1200" dirty="0" err="1"/>
            <a:t>định</a:t>
          </a:r>
          <a:endParaRPr lang="en-US" sz="1300" kern="1200" dirty="0"/>
        </a:p>
      </dsp:txBody>
      <dsp:txXfrm>
        <a:off x="354492" y="1638641"/>
        <a:ext cx="2051530" cy="1851061"/>
      </dsp:txXfrm>
    </dsp:sp>
    <dsp:sp modelId="{F7C69D7B-7C4E-4B96-8910-EE615B5FC344}">
      <dsp:nvSpPr>
        <dsp:cNvPr id="0" name=""/>
        <dsp:cNvSpPr/>
      </dsp:nvSpPr>
      <dsp:spPr>
        <a:xfrm>
          <a:off x="2615760" y="1503589"/>
          <a:ext cx="2251806" cy="2051337"/>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MỨC KHÁ</a:t>
          </a:r>
        </a:p>
        <a:p>
          <a:pPr marL="0" lvl="0" indent="0" algn="ctr" defTabSz="577850">
            <a:lnSpc>
              <a:spcPct val="90000"/>
            </a:lnSpc>
            <a:spcBef>
              <a:spcPct val="0"/>
            </a:spcBef>
            <a:spcAft>
              <a:spcPct val="35000"/>
            </a:spcAft>
            <a:buNone/>
          </a:pPr>
          <a:r>
            <a:rPr lang="en-US" sz="1300" kern="1200" dirty="0" err="1"/>
            <a:t>sử</a:t>
          </a:r>
          <a:r>
            <a:rPr lang="en-US" sz="1300" kern="1200" dirty="0"/>
            <a:t> </a:t>
          </a:r>
          <a:r>
            <a:rPr lang="en-US" sz="1300" kern="1200" dirty="0" err="1"/>
            <a:t>dụng</a:t>
          </a:r>
          <a:r>
            <a:rPr lang="en-US" sz="1300" kern="1200" dirty="0"/>
            <a:t> </a:t>
          </a:r>
          <a:r>
            <a:rPr lang="en-US" sz="1300" kern="1200" dirty="0" err="1"/>
            <a:t>hiệu</a:t>
          </a:r>
          <a:r>
            <a:rPr lang="en-US" sz="1300" kern="1200" dirty="0"/>
            <a:t> </a:t>
          </a:r>
          <a:r>
            <a:rPr lang="en-US" sz="1300" kern="1200" dirty="0" err="1"/>
            <a:t>quả</a:t>
          </a:r>
          <a:r>
            <a:rPr lang="en-US" sz="1300" kern="1200" dirty="0"/>
            <a:t> </a:t>
          </a:r>
          <a:r>
            <a:rPr lang="en-US" sz="1300" kern="1200" dirty="0" err="1"/>
            <a:t>các</a:t>
          </a:r>
          <a:r>
            <a:rPr lang="en-US" sz="1300" kern="1200" dirty="0"/>
            <a:t> </a:t>
          </a:r>
          <a:r>
            <a:rPr lang="en-US" sz="1300" kern="1200" dirty="0" err="1"/>
            <a:t>nguồn</a:t>
          </a:r>
          <a:r>
            <a:rPr lang="en-US" sz="1300" kern="1200" dirty="0"/>
            <a:t> </a:t>
          </a:r>
          <a:r>
            <a:rPr lang="en-US" sz="1300" kern="1200" dirty="0" err="1"/>
            <a:t>tài</a:t>
          </a:r>
          <a:r>
            <a:rPr lang="en-US" sz="1300" kern="1200" dirty="0"/>
            <a:t> </a:t>
          </a:r>
          <a:r>
            <a:rPr lang="en-US" sz="1300" kern="1200" dirty="0" err="1"/>
            <a:t>chính</a:t>
          </a:r>
          <a:r>
            <a:rPr lang="en-US" sz="1300" kern="1200" dirty="0"/>
            <a:t> </a:t>
          </a:r>
          <a:r>
            <a:rPr lang="en-US" sz="1300" kern="1200" dirty="0" err="1"/>
            <a:t>nhằm</a:t>
          </a:r>
          <a:r>
            <a:rPr lang="en-US" sz="1300" kern="1200" dirty="0"/>
            <a:t> </a:t>
          </a:r>
          <a:r>
            <a:rPr lang="en-US" sz="1300" kern="1200" dirty="0" err="1"/>
            <a:t>nâng</a:t>
          </a:r>
          <a:r>
            <a:rPr lang="en-US" sz="1300" kern="1200" dirty="0"/>
            <a:t> </a:t>
          </a:r>
          <a:r>
            <a:rPr lang="en-US" sz="1300" kern="1200" dirty="0" err="1"/>
            <a:t>cao</a:t>
          </a:r>
          <a:r>
            <a:rPr lang="en-US" sz="1300" kern="1200" dirty="0"/>
            <a:t> </a:t>
          </a:r>
          <a:r>
            <a:rPr lang="en-US" sz="1300" kern="1200" dirty="0" err="1"/>
            <a:t>chất</a:t>
          </a:r>
          <a:r>
            <a:rPr lang="en-US" sz="1300" kern="1200" dirty="0"/>
            <a:t> </a:t>
          </a:r>
          <a:r>
            <a:rPr lang="en-US" sz="1300" kern="1200" dirty="0" err="1"/>
            <a:t>lượng</a:t>
          </a:r>
          <a:r>
            <a:rPr lang="en-US" sz="1300" kern="1200" dirty="0"/>
            <a:t> </a:t>
          </a:r>
          <a:r>
            <a:rPr lang="en-US" sz="1300" kern="1200" dirty="0" err="1"/>
            <a:t>giáo</a:t>
          </a:r>
          <a:r>
            <a:rPr lang="en-US" sz="1300" kern="1200" dirty="0"/>
            <a:t> </a:t>
          </a:r>
          <a:r>
            <a:rPr lang="en-US" sz="1300" kern="1200" dirty="0" err="1"/>
            <a:t>dục</a:t>
          </a:r>
          <a:r>
            <a:rPr lang="en-US" sz="1300" kern="1200" dirty="0"/>
            <a:t> </a:t>
          </a:r>
          <a:r>
            <a:rPr lang="en-US" sz="1300" kern="1200" dirty="0" err="1"/>
            <a:t>toàn</a:t>
          </a:r>
          <a:r>
            <a:rPr lang="en-US" sz="1300" kern="1200" dirty="0"/>
            <a:t> </a:t>
          </a:r>
          <a:r>
            <a:rPr lang="en-US" sz="1300" kern="1200" dirty="0" err="1"/>
            <a:t>diện</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endParaRPr lang="en-US" sz="1300" kern="1200" dirty="0"/>
        </a:p>
      </dsp:txBody>
      <dsp:txXfrm>
        <a:off x="2715898" y="1603727"/>
        <a:ext cx="2051530" cy="1851061"/>
      </dsp:txXfrm>
    </dsp:sp>
    <dsp:sp modelId="{DA77809B-6729-456F-8231-F0AB83B553CF}">
      <dsp:nvSpPr>
        <dsp:cNvPr id="0" name=""/>
        <dsp:cNvSpPr/>
      </dsp:nvSpPr>
      <dsp:spPr>
        <a:xfrm>
          <a:off x="5004015" y="1503589"/>
          <a:ext cx="2251806" cy="2051337"/>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MỨC TỐT</a:t>
          </a:r>
        </a:p>
        <a:p>
          <a:pPr marL="0" lvl="0" indent="0" algn="ctr" defTabSz="577850">
            <a:lnSpc>
              <a:spcPct val="90000"/>
            </a:lnSpc>
            <a:spcBef>
              <a:spcPct val="0"/>
            </a:spcBef>
            <a:spcAft>
              <a:spcPct val="35000"/>
            </a:spcAft>
            <a:buNone/>
          </a:pPr>
          <a:r>
            <a:rPr lang="en-US" sz="1300" kern="1200" dirty="0" err="1"/>
            <a:t>Huy</a:t>
          </a:r>
          <a:r>
            <a:rPr lang="en-US" sz="1300" kern="1200" dirty="0"/>
            <a:t> </a:t>
          </a:r>
          <a:r>
            <a:rPr lang="en-US" sz="1300" kern="1200" dirty="0" err="1"/>
            <a:t>động</a:t>
          </a:r>
          <a:r>
            <a:rPr lang="en-US" sz="1300" kern="1200" dirty="0"/>
            <a:t> </a:t>
          </a:r>
          <a:r>
            <a:rPr lang="en-US" sz="1300" kern="1200" dirty="0" err="1"/>
            <a:t>các</a:t>
          </a:r>
          <a:r>
            <a:rPr lang="en-US" sz="1300" kern="1200" dirty="0"/>
            <a:t> </a:t>
          </a:r>
          <a:r>
            <a:rPr lang="en-US" sz="1300" kern="1200" dirty="0" err="1"/>
            <a:t>nguồn</a:t>
          </a:r>
          <a:r>
            <a:rPr lang="en-US" sz="1300" kern="1200" dirty="0"/>
            <a:t> </a:t>
          </a:r>
          <a:r>
            <a:rPr lang="en-US" sz="1300" kern="1200" dirty="0" err="1"/>
            <a:t>tài</a:t>
          </a:r>
          <a:r>
            <a:rPr lang="en-US" sz="1300" kern="1200" dirty="0"/>
            <a:t> </a:t>
          </a:r>
          <a:r>
            <a:rPr lang="en-US" sz="1300" kern="1200" dirty="0" err="1"/>
            <a:t>chính</a:t>
          </a:r>
          <a:r>
            <a:rPr lang="en-US" sz="1300" kern="1200" dirty="0"/>
            <a:t> </a:t>
          </a:r>
          <a:r>
            <a:rPr lang="en-US" sz="1300" kern="1200" dirty="0" err="1"/>
            <a:t>hợp</a:t>
          </a:r>
          <a:r>
            <a:rPr lang="en-US" sz="1300" kern="1200" dirty="0"/>
            <a:t> </a:t>
          </a:r>
          <a:r>
            <a:rPr lang="en-US" sz="1300" kern="1200" dirty="0" err="1"/>
            <a:t>pháp</a:t>
          </a:r>
          <a:r>
            <a:rPr lang="en-US" sz="1300" kern="1200" dirty="0"/>
            <a:t> </a:t>
          </a:r>
          <a:r>
            <a:rPr lang="en-US" sz="1300" kern="1200" dirty="0" err="1"/>
            <a:t>theo</a:t>
          </a:r>
          <a:r>
            <a:rPr lang="en-US" sz="1300" kern="1200" dirty="0"/>
            <a:t> </a:t>
          </a:r>
          <a:r>
            <a:rPr lang="en-US" sz="1300" kern="1200" dirty="0" err="1"/>
            <a:t>quy</a:t>
          </a:r>
          <a:r>
            <a:rPr lang="en-US" sz="1300" kern="1200" dirty="0"/>
            <a:t> </a:t>
          </a:r>
          <a:r>
            <a:rPr lang="en-US" sz="1300" kern="1200" dirty="0" err="1"/>
            <a:t>định</a:t>
          </a:r>
          <a:r>
            <a:rPr lang="en-US" sz="1300" kern="1200" dirty="0"/>
            <a:t> </a:t>
          </a:r>
          <a:r>
            <a:rPr lang="en-US" sz="1300" kern="1200" dirty="0" err="1"/>
            <a:t>nhằm</a:t>
          </a:r>
          <a:r>
            <a:rPr lang="en-US" sz="1300" kern="1200" dirty="0"/>
            <a:t> </a:t>
          </a:r>
          <a:r>
            <a:rPr lang="en-US" sz="1300" kern="1200" dirty="0" err="1"/>
            <a:t>nâng</a:t>
          </a:r>
          <a:r>
            <a:rPr lang="en-US" sz="1300" kern="1200" dirty="0"/>
            <a:t> </a:t>
          </a:r>
          <a:r>
            <a:rPr lang="en-US" sz="1300" kern="1200" dirty="0" err="1"/>
            <a:t>cao</a:t>
          </a:r>
          <a:r>
            <a:rPr lang="en-US" sz="1300" kern="1200" dirty="0"/>
            <a:t> </a:t>
          </a:r>
          <a:r>
            <a:rPr lang="en-US" sz="1300" kern="1200" dirty="0" err="1"/>
            <a:t>chất</a:t>
          </a:r>
          <a:r>
            <a:rPr lang="en-US" sz="1300" kern="1200" dirty="0"/>
            <a:t> </a:t>
          </a:r>
          <a:r>
            <a:rPr lang="en-US" sz="1300" kern="1200" dirty="0" err="1"/>
            <a:t>lượng</a:t>
          </a:r>
          <a:r>
            <a:rPr lang="en-US" sz="1300" kern="1200" dirty="0"/>
            <a:t> </a:t>
          </a:r>
          <a:r>
            <a:rPr lang="en-US" sz="1300" kern="1200" dirty="0" err="1"/>
            <a:t>giáo</a:t>
          </a:r>
          <a:r>
            <a:rPr lang="en-US" sz="1300" kern="1200" dirty="0"/>
            <a:t> </a:t>
          </a:r>
          <a:r>
            <a:rPr lang="en-US" sz="1300" kern="1200" dirty="0" err="1"/>
            <a:t>dục</a:t>
          </a:r>
          <a:r>
            <a:rPr lang="en-US" sz="1300" kern="1200" dirty="0"/>
            <a:t> </a:t>
          </a:r>
          <a:r>
            <a:rPr lang="en-US" sz="1300" kern="1200" dirty="0" err="1"/>
            <a:t>toàn</a:t>
          </a:r>
          <a:r>
            <a:rPr lang="en-US" sz="1300" kern="1200" dirty="0"/>
            <a:t> </a:t>
          </a:r>
          <a:r>
            <a:rPr lang="en-US" sz="1300" kern="1200" dirty="0" err="1"/>
            <a:t>diện</a:t>
          </a:r>
          <a:r>
            <a:rPr lang="en-US" sz="1300" kern="1200" dirty="0"/>
            <a:t> </a:t>
          </a:r>
          <a:r>
            <a:rPr lang="en-US" sz="1300" kern="1200" dirty="0" err="1"/>
            <a:t>của</a:t>
          </a:r>
          <a:r>
            <a:rPr lang="en-US" sz="1300" kern="1200" dirty="0"/>
            <a:t> </a:t>
          </a:r>
          <a:r>
            <a:rPr lang="en-US" sz="1300" kern="1200" dirty="0" err="1"/>
            <a:t>nhà</a:t>
          </a:r>
          <a:r>
            <a:rPr lang="en-US" sz="1300" kern="1200" dirty="0"/>
            <a:t> </a:t>
          </a:r>
          <a:r>
            <a:rPr lang="en-US" sz="1300" kern="1200" dirty="0" err="1"/>
            <a:t>trường</a:t>
          </a:r>
          <a:r>
            <a:rPr lang="en-US" sz="1300" kern="1200" dirty="0"/>
            <a:t>; </a:t>
          </a:r>
          <a:r>
            <a:rPr lang="en-US" sz="1300" kern="1200" dirty="0" err="1"/>
            <a:t>hướng</a:t>
          </a:r>
          <a:r>
            <a:rPr lang="en-US" sz="1300" kern="1200" dirty="0"/>
            <a:t> </a:t>
          </a:r>
          <a:r>
            <a:rPr lang="en-US" sz="1300" kern="1200" dirty="0" err="1"/>
            <a:t>dẫn</a:t>
          </a:r>
          <a:r>
            <a:rPr lang="en-US" sz="1300" kern="1200" dirty="0"/>
            <a:t>, </a:t>
          </a:r>
          <a:r>
            <a:rPr lang="en-US" sz="1300" kern="1200" dirty="0" err="1"/>
            <a:t>hỗ</a:t>
          </a:r>
          <a:r>
            <a:rPr lang="en-US" sz="1300" kern="1200" dirty="0"/>
            <a:t> </a:t>
          </a:r>
          <a:r>
            <a:rPr lang="en-US" sz="1300" kern="1200" dirty="0" err="1"/>
            <a:t>trợ</a:t>
          </a:r>
          <a:r>
            <a:rPr lang="en-US" sz="1300" kern="1200" dirty="0"/>
            <a:t> </a:t>
          </a:r>
          <a:r>
            <a:rPr lang="en-US" sz="1300" kern="1200" dirty="0" err="1"/>
            <a:t>cán</a:t>
          </a:r>
          <a:r>
            <a:rPr lang="en-US" sz="1300" kern="1200" dirty="0"/>
            <a:t> </a:t>
          </a:r>
          <a:r>
            <a:rPr lang="en-US" sz="1300" kern="1200" dirty="0" err="1"/>
            <a:t>bộ</a:t>
          </a:r>
          <a:r>
            <a:rPr lang="en-US" sz="1300" kern="1200" dirty="0"/>
            <a:t> </a:t>
          </a:r>
          <a:r>
            <a:rPr lang="en-US" sz="1300" kern="1200" dirty="0" err="1"/>
            <a:t>quản</a:t>
          </a:r>
          <a:r>
            <a:rPr lang="en-US" sz="1300" kern="1200" dirty="0"/>
            <a:t> </a:t>
          </a:r>
          <a:r>
            <a:rPr lang="en-US" sz="1300" kern="1200" dirty="0" err="1"/>
            <a:t>lý</a:t>
          </a:r>
          <a:r>
            <a:rPr lang="en-US" sz="1300" kern="1200" dirty="0"/>
            <a:t> </a:t>
          </a:r>
          <a:r>
            <a:rPr lang="en-US" sz="1300" kern="1200" dirty="0" err="1"/>
            <a:t>cơ</a:t>
          </a:r>
          <a:r>
            <a:rPr lang="en-US" sz="1300" kern="1200" dirty="0"/>
            <a:t> </a:t>
          </a:r>
          <a:r>
            <a:rPr lang="en-US" sz="1300" kern="1200" dirty="0" err="1"/>
            <a:t>sở</a:t>
          </a:r>
          <a:r>
            <a:rPr lang="en-US" sz="1300" kern="1200" dirty="0"/>
            <a:t> </a:t>
          </a:r>
          <a:r>
            <a:rPr lang="en-US" sz="1300" kern="1200" dirty="0" err="1"/>
            <a:t>giáo</a:t>
          </a:r>
          <a:r>
            <a:rPr lang="en-US" sz="1300" kern="1200" dirty="0"/>
            <a:t> </a:t>
          </a:r>
          <a:r>
            <a:rPr lang="en-US" sz="1300" kern="1200" dirty="0" err="1"/>
            <a:t>dục</a:t>
          </a:r>
          <a:r>
            <a:rPr lang="en-US" sz="1300" kern="1200" dirty="0"/>
            <a:t> </a:t>
          </a:r>
          <a:r>
            <a:rPr lang="en-US" sz="1300" kern="1200" dirty="0" err="1"/>
            <a:t>phổ</a:t>
          </a:r>
          <a:r>
            <a:rPr lang="en-US" sz="1300" kern="1200" dirty="0"/>
            <a:t> </a:t>
          </a:r>
          <a:r>
            <a:rPr lang="en-US" sz="1300" kern="1200" dirty="0" err="1"/>
            <a:t>thông</a:t>
          </a:r>
          <a:r>
            <a:rPr lang="en-US" sz="1300" kern="1200" dirty="0"/>
            <a:t> </a:t>
          </a:r>
          <a:r>
            <a:rPr lang="en-US" sz="1300" kern="1200" dirty="0" err="1"/>
            <a:t>về</a:t>
          </a:r>
          <a:r>
            <a:rPr lang="en-US" sz="1300" kern="1200" dirty="0"/>
            <a:t> </a:t>
          </a:r>
          <a:r>
            <a:rPr lang="en-US" sz="1300" kern="1200" dirty="0" err="1"/>
            <a:t>quản</a:t>
          </a:r>
          <a:r>
            <a:rPr lang="en-US" sz="1300" kern="1200" dirty="0"/>
            <a:t> </a:t>
          </a:r>
          <a:r>
            <a:rPr lang="en-US" sz="1300" kern="1200" dirty="0" err="1"/>
            <a:t>trị</a:t>
          </a:r>
          <a:r>
            <a:rPr lang="en-US" sz="1300" kern="1200" dirty="0"/>
            <a:t> </a:t>
          </a:r>
          <a:r>
            <a:rPr lang="en-US" sz="1300" kern="1200" dirty="0" err="1"/>
            <a:t>tài</a:t>
          </a:r>
          <a:r>
            <a:rPr lang="en-US" sz="1300" kern="1200" dirty="0"/>
            <a:t> </a:t>
          </a:r>
          <a:r>
            <a:rPr lang="en-US" sz="1300" kern="1200" dirty="0" err="1"/>
            <a:t>chính</a:t>
          </a:r>
          <a:r>
            <a:rPr lang="en-US" sz="1300" kern="1200" dirty="0"/>
            <a:t> </a:t>
          </a:r>
          <a:r>
            <a:rPr lang="en-US" sz="1300" kern="1200" dirty="0" err="1"/>
            <a:t>nhà</a:t>
          </a:r>
          <a:r>
            <a:rPr lang="en-US" sz="1300" kern="1200" dirty="0"/>
            <a:t> </a:t>
          </a:r>
          <a:r>
            <a:rPr lang="en-US" sz="1300" kern="1200" dirty="0" err="1"/>
            <a:t>trường</a:t>
          </a:r>
          <a:r>
            <a:rPr lang="en-US" sz="1300" kern="1200" dirty="0"/>
            <a:t>.</a:t>
          </a:r>
        </a:p>
      </dsp:txBody>
      <dsp:txXfrm>
        <a:off x="5104153" y="1603727"/>
        <a:ext cx="2051530" cy="1851061"/>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541349" y="0"/>
          <a:ext cx="6135291" cy="5056336"/>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55822" y="936099"/>
          <a:ext cx="2179638" cy="3184136"/>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ĐẠT</a:t>
          </a:r>
        </a:p>
        <a:p>
          <a:pPr marL="0" lvl="0" indent="0" algn="l" defTabSz="666750">
            <a:lnSpc>
              <a:spcPct val="90000"/>
            </a:lnSpc>
            <a:spcBef>
              <a:spcPct val="0"/>
            </a:spcBef>
            <a:spcAft>
              <a:spcPct val="35000"/>
            </a:spcAft>
            <a:buNone/>
          </a:pPr>
          <a:r>
            <a:rPr lang="en-US" sz="1500" kern="1200" dirty="0" err="1"/>
            <a:t>chỉ</a:t>
          </a:r>
          <a:r>
            <a:rPr lang="en-US" sz="1500" kern="1200" dirty="0"/>
            <a:t> </a:t>
          </a:r>
          <a:r>
            <a:rPr lang="en-US" sz="1500" kern="1200" dirty="0" err="1"/>
            <a:t>đạo</a:t>
          </a:r>
          <a:r>
            <a:rPr lang="en-US" sz="1500" kern="1200" dirty="0"/>
            <a:t> </a:t>
          </a:r>
          <a:r>
            <a:rPr lang="en-US" sz="1500" kern="1200" dirty="0" err="1"/>
            <a:t>xây</a:t>
          </a:r>
          <a:r>
            <a:rPr lang="en-US" sz="1500" kern="1200" dirty="0"/>
            <a:t> </a:t>
          </a:r>
          <a:r>
            <a:rPr lang="en-US" sz="1500" kern="1200" dirty="0" err="1"/>
            <a:t>dựng</a:t>
          </a:r>
          <a:r>
            <a:rPr lang="en-US" sz="1500" kern="1200" dirty="0"/>
            <a:t> </a:t>
          </a:r>
          <a:r>
            <a:rPr lang="en-US" sz="1500" kern="1200" dirty="0" err="1"/>
            <a:t>và</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quy</a:t>
          </a:r>
          <a:r>
            <a:rPr lang="en-US" sz="1500" kern="1200" dirty="0"/>
            <a:t> </a:t>
          </a:r>
          <a:r>
            <a:rPr lang="en-US" sz="1500" kern="1200" dirty="0" err="1"/>
            <a:t>định</a:t>
          </a:r>
          <a:r>
            <a:rPr lang="en-US" sz="1500" kern="1200" dirty="0"/>
            <a:t> </a:t>
          </a:r>
          <a:r>
            <a:rPr lang="en-US" sz="1500" kern="1200" dirty="0" err="1"/>
            <a:t>của</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về</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vật</a:t>
          </a:r>
          <a:r>
            <a:rPr lang="en-US" sz="1500" kern="1200" dirty="0"/>
            <a:t> </a:t>
          </a:r>
          <a:r>
            <a:rPr lang="en-US" sz="1500" kern="1200" dirty="0" err="1"/>
            <a:t>chất</a:t>
          </a:r>
          <a:r>
            <a:rPr lang="en-US" sz="1500" kern="1200" dirty="0"/>
            <a:t>, </a:t>
          </a:r>
          <a:r>
            <a:rPr lang="en-US" sz="1500" kern="1200" dirty="0" err="1"/>
            <a:t>thiết</a:t>
          </a:r>
          <a:r>
            <a:rPr lang="en-US" sz="1500" kern="1200" dirty="0"/>
            <a:t> </a:t>
          </a:r>
          <a:r>
            <a:rPr lang="en-US" sz="1500" kern="1200" dirty="0" err="1"/>
            <a:t>bị</a:t>
          </a:r>
          <a:r>
            <a:rPr lang="en-US" sz="1500" kern="1200" dirty="0"/>
            <a:t> </a:t>
          </a:r>
          <a:r>
            <a:rPr lang="en-US" sz="1500" kern="1200" dirty="0" err="1"/>
            <a:t>và</a:t>
          </a:r>
          <a:r>
            <a:rPr lang="en-US" sz="1500" kern="1200" dirty="0"/>
            <a:t> </a:t>
          </a:r>
          <a:r>
            <a:rPr lang="en-US" sz="1500" kern="1200" dirty="0" err="1"/>
            <a:t>công</a:t>
          </a:r>
          <a:r>
            <a:rPr lang="en-US" sz="1500" kern="1200" dirty="0"/>
            <a:t> </a:t>
          </a:r>
          <a:r>
            <a:rPr lang="en-US" sz="1500" kern="1200" dirty="0" err="1"/>
            <a:t>nghệ</a:t>
          </a:r>
          <a:r>
            <a:rPr lang="en-US" sz="1500" kern="1200" dirty="0"/>
            <a:t> </a:t>
          </a:r>
          <a:r>
            <a:rPr lang="en-US" sz="1500" kern="1200" dirty="0" err="1"/>
            <a:t>trong</a:t>
          </a:r>
          <a:r>
            <a:rPr lang="en-US" sz="1500" kern="1200" dirty="0"/>
            <a:t> </a:t>
          </a:r>
          <a:r>
            <a:rPr lang="en-US" sz="1500" kern="1200" dirty="0" err="1"/>
            <a:t>dạy</a:t>
          </a:r>
          <a:r>
            <a:rPr lang="en-US" sz="1500" kern="1200" dirty="0"/>
            <a:t> </a:t>
          </a:r>
          <a:r>
            <a:rPr lang="en-US" sz="1500" kern="1200" dirty="0" err="1"/>
            <a:t>học</a:t>
          </a:r>
          <a:r>
            <a:rPr lang="en-US" sz="1500" kern="1200" dirty="0"/>
            <a:t>, </a:t>
          </a:r>
          <a:r>
            <a:rPr lang="en-US" sz="1500" kern="1200" dirty="0" err="1"/>
            <a:t>giáo</a:t>
          </a:r>
          <a:r>
            <a:rPr lang="en-US" sz="1500" kern="1200" dirty="0"/>
            <a:t> dục </a:t>
          </a:r>
          <a:r>
            <a:rPr lang="en-US" sz="1500" kern="1200" dirty="0" err="1"/>
            <a:t>học</a:t>
          </a:r>
          <a:r>
            <a:rPr lang="en-US" sz="1500" kern="1200" dirty="0"/>
            <a:t> </a:t>
          </a:r>
          <a:r>
            <a:rPr lang="en-US" sz="1500" kern="1200" dirty="0" err="1"/>
            <a:t>sinh</a:t>
          </a:r>
          <a:r>
            <a:rPr lang="en-US" sz="1500" kern="1200" dirty="0"/>
            <a:t> </a:t>
          </a:r>
          <a:r>
            <a:rPr lang="en-US" sz="1500" kern="1200" dirty="0" err="1"/>
            <a:t>của</a:t>
          </a:r>
          <a:r>
            <a:rPr lang="en-US" sz="1500" kern="1200" dirty="0"/>
            <a:t> </a:t>
          </a:r>
          <a:r>
            <a:rPr lang="en-US" sz="1500" kern="1200" dirty="0" err="1"/>
            <a:t>nhà</a:t>
          </a:r>
          <a:r>
            <a:rPr lang="en-US" sz="1500" kern="1200" dirty="0"/>
            <a:t> </a:t>
          </a:r>
          <a:r>
            <a:rPr lang="en-US" sz="1500" kern="1200" dirty="0" err="1"/>
            <a:t>trường</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lập</a:t>
          </a:r>
          <a:r>
            <a:rPr lang="en-US" sz="1500" kern="1200" dirty="0"/>
            <a:t> </a:t>
          </a:r>
          <a:r>
            <a:rPr lang="en-US" sz="1500" kern="1200" dirty="0" err="1"/>
            <a:t>và</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kế</a:t>
          </a:r>
          <a:r>
            <a:rPr lang="en-US" sz="1500" kern="1200" dirty="0"/>
            <a:t> </a:t>
          </a:r>
          <a:r>
            <a:rPr lang="en-US" sz="1500" kern="1200" dirty="0" err="1"/>
            <a:t>hoạch</a:t>
          </a:r>
          <a:r>
            <a:rPr lang="en-US" sz="1500" kern="1200" dirty="0"/>
            <a:t> </a:t>
          </a:r>
          <a:r>
            <a:rPr lang="en-US" sz="1500" kern="1200" dirty="0" err="1"/>
            <a:t>mua</a:t>
          </a:r>
          <a:r>
            <a:rPr lang="en-US" sz="1500" kern="1200" dirty="0"/>
            <a:t> </a:t>
          </a:r>
          <a:r>
            <a:rPr lang="en-US" sz="1500" kern="1200" dirty="0" err="1"/>
            <a:t>sắm</a:t>
          </a:r>
          <a:r>
            <a:rPr lang="en-US" sz="1500" kern="1200" dirty="0"/>
            <a:t>, </a:t>
          </a:r>
          <a:r>
            <a:rPr lang="en-US" sz="1500" kern="1200" dirty="0" err="1"/>
            <a:t>kiểm</a:t>
          </a:r>
          <a:r>
            <a:rPr lang="en-US" sz="1500" kern="1200" dirty="0"/>
            <a:t> </a:t>
          </a:r>
          <a:r>
            <a:rPr lang="en-US" sz="1500" kern="1200" dirty="0" err="1"/>
            <a:t>kê</a:t>
          </a:r>
          <a:r>
            <a:rPr lang="en-US" sz="1500" kern="1200" dirty="0"/>
            <a:t>, </a:t>
          </a:r>
          <a:r>
            <a:rPr lang="en-US" sz="1500" kern="1200" dirty="0" err="1"/>
            <a:t>bảo</a:t>
          </a:r>
          <a:r>
            <a:rPr lang="en-US" sz="1500" kern="1200" dirty="0"/>
            <a:t> </a:t>
          </a:r>
          <a:r>
            <a:rPr lang="en-US" sz="1500" kern="1200" dirty="0" err="1"/>
            <a:t>quản</a:t>
          </a:r>
          <a:r>
            <a:rPr lang="en-US" sz="1500" kern="1200" dirty="0"/>
            <a:t>, </a:t>
          </a:r>
          <a:r>
            <a:rPr lang="en-US" sz="1500" kern="1200" dirty="0" err="1"/>
            <a:t>sửa</a:t>
          </a:r>
          <a:r>
            <a:rPr lang="en-US" sz="1500" kern="1200" dirty="0"/>
            <a:t> </a:t>
          </a:r>
          <a:r>
            <a:rPr lang="en-US" sz="1500" kern="1200" dirty="0" err="1"/>
            <a:t>chữa</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vật</a:t>
          </a:r>
          <a:r>
            <a:rPr lang="en-US" sz="1500" kern="1200" dirty="0"/>
            <a:t> </a:t>
          </a:r>
          <a:r>
            <a:rPr lang="en-US" sz="1500" kern="1200" dirty="0" err="1"/>
            <a:t>chất</a:t>
          </a:r>
          <a:r>
            <a:rPr lang="en-US" sz="1500" kern="1200" dirty="0"/>
            <a:t>, </a:t>
          </a:r>
          <a:r>
            <a:rPr lang="en-US" sz="1500" kern="1200" dirty="0" err="1"/>
            <a:t>thiết</a:t>
          </a:r>
          <a:r>
            <a:rPr lang="en-US" sz="1500" kern="1200" dirty="0"/>
            <a:t> </a:t>
          </a:r>
          <a:r>
            <a:rPr lang="en-US" sz="1500" kern="1200" dirty="0" err="1"/>
            <a:t>bị</a:t>
          </a:r>
          <a:r>
            <a:rPr lang="en-US" sz="1500" kern="1200" dirty="0"/>
            <a:t> </a:t>
          </a:r>
          <a:r>
            <a:rPr lang="en-US" sz="1500" kern="1200" dirty="0" err="1"/>
            <a:t>dạy</a:t>
          </a:r>
          <a:r>
            <a:rPr lang="en-US" sz="1500" kern="1200" dirty="0"/>
            <a:t> </a:t>
          </a:r>
          <a:r>
            <a:rPr lang="en-US" sz="1500" kern="1200" dirty="0" err="1"/>
            <a:t>học</a:t>
          </a:r>
          <a:r>
            <a:rPr lang="en-US" sz="1500" kern="1200" dirty="0"/>
            <a:t> </a:t>
          </a:r>
          <a:r>
            <a:rPr lang="en-US" sz="1500" kern="1200" dirty="0" err="1"/>
            <a:t>theo</a:t>
          </a:r>
          <a:r>
            <a:rPr lang="en-US" sz="1500" kern="1200" dirty="0"/>
            <a:t> </a:t>
          </a:r>
          <a:r>
            <a:rPr lang="en-US" sz="1500" kern="1200" dirty="0" err="1"/>
            <a:t>quy</a:t>
          </a:r>
          <a:r>
            <a:rPr lang="en-US" sz="1500" kern="1200" dirty="0"/>
            <a:t> </a:t>
          </a:r>
          <a:r>
            <a:rPr lang="en-US" sz="1500" kern="1200" dirty="0" err="1"/>
            <a:t>định</a:t>
          </a:r>
          <a:endParaRPr lang="en-US" sz="1500" kern="1200" dirty="0"/>
        </a:p>
      </dsp:txBody>
      <dsp:txXfrm>
        <a:off x="162223" y="1042500"/>
        <a:ext cx="1966836" cy="2971334"/>
      </dsp:txXfrm>
    </dsp:sp>
    <dsp:sp modelId="{F7C69D7B-7C4E-4B96-8910-EE615B5FC344}">
      <dsp:nvSpPr>
        <dsp:cNvPr id="0" name=""/>
        <dsp:cNvSpPr/>
      </dsp:nvSpPr>
      <dsp:spPr>
        <a:xfrm>
          <a:off x="2492557" y="939264"/>
          <a:ext cx="2179638" cy="3108958"/>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KHÁ</a:t>
          </a:r>
        </a:p>
        <a:p>
          <a:pPr marL="0" lvl="0" indent="0" algn="ctr" defTabSz="666750">
            <a:lnSpc>
              <a:spcPct val="90000"/>
            </a:lnSpc>
            <a:spcBef>
              <a:spcPct val="0"/>
            </a:spcBef>
            <a:spcAft>
              <a:spcPct val="35000"/>
            </a:spcAft>
            <a:buNone/>
          </a:pPr>
          <a:r>
            <a:rPr lang="en-US" sz="1500" kern="1200" dirty="0" err="1"/>
            <a:t>khai</a:t>
          </a:r>
          <a:r>
            <a:rPr lang="en-US" sz="1500" kern="1200" dirty="0"/>
            <a:t> </a:t>
          </a:r>
          <a:r>
            <a:rPr lang="en-US" sz="1500" kern="1200" dirty="0" err="1"/>
            <a:t>thác</a:t>
          </a:r>
          <a:r>
            <a:rPr lang="en-US" sz="1500" kern="1200" dirty="0"/>
            <a:t>, </a:t>
          </a:r>
          <a:r>
            <a:rPr lang="en-US" sz="1500" kern="1200" dirty="0" err="1"/>
            <a:t>sử</a:t>
          </a:r>
          <a:r>
            <a:rPr lang="en-US" sz="1500" kern="1200" dirty="0"/>
            <a:t> </a:t>
          </a:r>
          <a:r>
            <a:rPr lang="en-US" sz="1500" kern="1200" dirty="0" err="1"/>
            <a:t>dụng</a:t>
          </a:r>
          <a:r>
            <a:rPr lang="en-US" sz="1500" kern="1200" dirty="0"/>
            <a:t> </a:t>
          </a:r>
          <a:r>
            <a:rPr lang="en-US" sz="1500" kern="1200" dirty="0" err="1"/>
            <a:t>hiệu</a:t>
          </a:r>
          <a:r>
            <a:rPr lang="en-US" sz="1500" kern="1200" dirty="0"/>
            <a:t> </a:t>
          </a:r>
          <a:r>
            <a:rPr lang="en-US" sz="1500" kern="1200" dirty="0" err="1"/>
            <a:t>quả</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vật</a:t>
          </a:r>
          <a:r>
            <a:rPr lang="en-US" sz="1500" kern="1200" dirty="0"/>
            <a:t> </a:t>
          </a:r>
          <a:r>
            <a:rPr lang="en-US" sz="1500" kern="1200" dirty="0" err="1"/>
            <a:t>chất</a:t>
          </a:r>
          <a:r>
            <a:rPr lang="en-US" sz="1500" kern="1200" dirty="0"/>
            <a:t>, </a:t>
          </a:r>
          <a:r>
            <a:rPr lang="en-US" sz="1500" kern="1200" dirty="0" err="1"/>
            <a:t>thiết</a:t>
          </a:r>
          <a:r>
            <a:rPr lang="en-US" sz="1500" kern="1200" dirty="0"/>
            <a:t> </a:t>
          </a:r>
          <a:r>
            <a:rPr lang="en-US" sz="1500" kern="1200" dirty="0" err="1"/>
            <a:t>bị</a:t>
          </a:r>
          <a:r>
            <a:rPr lang="en-US" sz="1500" kern="1200" dirty="0"/>
            <a:t> </a:t>
          </a:r>
          <a:r>
            <a:rPr lang="en-US" sz="1500" kern="1200" dirty="0" err="1"/>
            <a:t>và</a:t>
          </a:r>
          <a:r>
            <a:rPr lang="en-US" sz="1500" kern="1200" dirty="0"/>
            <a:t> </a:t>
          </a:r>
          <a:r>
            <a:rPr lang="en-US" sz="1500" kern="1200" dirty="0" err="1"/>
            <a:t>công</a:t>
          </a:r>
          <a:r>
            <a:rPr lang="en-US" sz="1500" kern="1200" dirty="0"/>
            <a:t> </a:t>
          </a:r>
          <a:r>
            <a:rPr lang="en-US" sz="1500" kern="1200" dirty="0" err="1"/>
            <a:t>nghệ</a:t>
          </a:r>
          <a:r>
            <a:rPr lang="en-US" sz="1500" kern="1200" dirty="0"/>
            <a:t> </a:t>
          </a:r>
          <a:r>
            <a:rPr lang="en-US" sz="1500" kern="1200" dirty="0" err="1"/>
            <a:t>trong</a:t>
          </a:r>
          <a:r>
            <a:rPr lang="en-US" sz="1500" kern="1200" dirty="0"/>
            <a:t> </a:t>
          </a:r>
          <a:r>
            <a:rPr lang="en-US" sz="1500" kern="1200" dirty="0" err="1"/>
            <a:t>dạy</a:t>
          </a:r>
          <a:r>
            <a:rPr lang="en-US" sz="1500" kern="1200" dirty="0"/>
            <a:t> </a:t>
          </a:r>
          <a:r>
            <a:rPr lang="en-US" sz="1500" kern="1200" dirty="0" err="1"/>
            <a:t>học</a:t>
          </a:r>
          <a:r>
            <a:rPr lang="en-US" sz="1500" kern="1200" dirty="0"/>
            <a:t>, </a:t>
          </a:r>
          <a:r>
            <a:rPr lang="en-US" sz="1500" kern="1200" dirty="0" err="1"/>
            <a:t>giáo</a:t>
          </a:r>
          <a:r>
            <a:rPr lang="en-US" sz="1500" kern="1200" dirty="0"/>
            <a:t> dục </a:t>
          </a:r>
          <a:r>
            <a:rPr lang="en-US" sz="1500" kern="1200" dirty="0" err="1"/>
            <a:t>học</a:t>
          </a:r>
          <a:r>
            <a:rPr lang="en-US" sz="1500" kern="1200" dirty="0"/>
            <a:t> </a:t>
          </a:r>
          <a:r>
            <a:rPr lang="en-US" sz="1500" kern="1200" dirty="0" err="1"/>
            <a:t>sinh</a:t>
          </a:r>
          <a:r>
            <a:rPr lang="en-US" sz="1500" kern="1200" dirty="0"/>
            <a:t> </a:t>
          </a:r>
          <a:r>
            <a:rPr lang="en-US" sz="1500" kern="1200" dirty="0" err="1"/>
            <a:t>của</a:t>
          </a:r>
          <a:r>
            <a:rPr lang="en-US" sz="1500" kern="1200" dirty="0"/>
            <a:t> </a:t>
          </a:r>
          <a:r>
            <a:rPr lang="en-US" sz="1500" kern="1200" dirty="0" err="1"/>
            <a:t>nhà</a:t>
          </a:r>
          <a:r>
            <a:rPr lang="en-US" sz="1500" kern="1200" dirty="0"/>
            <a:t> </a:t>
          </a:r>
          <a:r>
            <a:rPr lang="en-US" sz="1500" kern="1200" dirty="0" err="1"/>
            <a:t>trường</a:t>
          </a:r>
          <a:endParaRPr lang="en-US" sz="1500" kern="1200" dirty="0"/>
        </a:p>
      </dsp:txBody>
      <dsp:txXfrm>
        <a:off x="2598958" y="1045665"/>
        <a:ext cx="1966836" cy="2896156"/>
      </dsp:txXfrm>
    </dsp:sp>
    <dsp:sp modelId="{DA77809B-6729-456F-8231-F0AB83B553CF}">
      <dsp:nvSpPr>
        <dsp:cNvPr id="0" name=""/>
        <dsp:cNvSpPr/>
      </dsp:nvSpPr>
      <dsp:spPr>
        <a:xfrm>
          <a:off x="4799692" y="951875"/>
          <a:ext cx="2179638" cy="2950331"/>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MỨC TỐT</a:t>
          </a:r>
        </a:p>
        <a:p>
          <a:pPr marL="0" lvl="0" indent="0" algn="ctr" defTabSz="622300">
            <a:lnSpc>
              <a:spcPct val="90000"/>
            </a:lnSpc>
            <a:spcBef>
              <a:spcPct val="0"/>
            </a:spcBef>
            <a:spcAft>
              <a:spcPct val="35000"/>
            </a:spcAft>
            <a:buNone/>
          </a:pPr>
          <a:r>
            <a:rPr lang="en-US" sz="1400" kern="1200" dirty="0" err="1"/>
            <a:t>huy</a:t>
          </a:r>
          <a:r>
            <a:rPr lang="en-US" sz="1400" kern="1200" dirty="0"/>
            <a:t> </a:t>
          </a:r>
          <a:r>
            <a:rPr lang="en-US" sz="1400" kern="1200" dirty="0" err="1"/>
            <a:t>động</a:t>
          </a:r>
          <a:r>
            <a:rPr lang="en-US" sz="1400" kern="1200" dirty="0"/>
            <a:t> </a:t>
          </a:r>
          <a:r>
            <a:rPr lang="en-US" sz="1400" kern="1200" dirty="0" err="1"/>
            <a:t>các</a:t>
          </a:r>
          <a:r>
            <a:rPr lang="en-US" sz="1400" kern="1200" dirty="0"/>
            <a:t> </a:t>
          </a:r>
          <a:r>
            <a:rPr lang="en-US" sz="1400" kern="1200" dirty="0" err="1"/>
            <a:t>nguồn</a:t>
          </a:r>
          <a:r>
            <a:rPr lang="en-US" sz="1400" kern="1200" dirty="0"/>
            <a:t> </a:t>
          </a:r>
          <a:r>
            <a:rPr lang="en-US" sz="1400" kern="1200" dirty="0" err="1"/>
            <a:t>lực</a:t>
          </a:r>
          <a:r>
            <a:rPr lang="en-US" sz="1400" kern="1200" dirty="0"/>
            <a:t> </a:t>
          </a:r>
          <a:r>
            <a:rPr lang="en-US" sz="1400" kern="1200" dirty="0" err="1"/>
            <a:t>để</a:t>
          </a:r>
          <a:r>
            <a:rPr lang="en-US" sz="1400" kern="1200" dirty="0"/>
            <a:t> </a:t>
          </a:r>
          <a:r>
            <a:rPr lang="en-US" sz="1400" kern="1200" dirty="0" err="1"/>
            <a:t>tăng</a:t>
          </a:r>
          <a:r>
            <a:rPr lang="en-US" sz="1400" kern="1200" dirty="0"/>
            <a:t> </a:t>
          </a:r>
          <a:r>
            <a:rPr lang="en-US" sz="1400" kern="1200" dirty="0" err="1"/>
            <a:t>cường</a:t>
          </a:r>
          <a:r>
            <a:rPr lang="en-US" sz="1400" kern="1200" dirty="0"/>
            <a:t> </a:t>
          </a:r>
          <a:r>
            <a:rPr lang="en-US" sz="1400" kern="1200" dirty="0" err="1"/>
            <a:t>cơ</a:t>
          </a:r>
          <a:r>
            <a:rPr lang="en-US" sz="1400" kern="1200" dirty="0"/>
            <a:t> </a:t>
          </a:r>
          <a:r>
            <a:rPr lang="en-US" sz="1400" kern="1200" dirty="0" err="1"/>
            <a:t>sở</a:t>
          </a:r>
          <a:r>
            <a:rPr lang="en-US" sz="1400" kern="1200" dirty="0"/>
            <a:t> </a:t>
          </a:r>
          <a:r>
            <a:rPr lang="en-US" sz="1400" kern="1200" dirty="0" err="1"/>
            <a:t>vật</a:t>
          </a:r>
          <a:r>
            <a:rPr lang="en-US" sz="1400" kern="1200" dirty="0"/>
            <a:t> </a:t>
          </a:r>
          <a:r>
            <a:rPr lang="en-US" sz="1400" kern="1200" dirty="0" err="1"/>
            <a:t>chất</a:t>
          </a:r>
          <a:r>
            <a:rPr lang="en-US" sz="1400" kern="1200" dirty="0"/>
            <a:t>, </a:t>
          </a:r>
          <a:r>
            <a:rPr lang="en-US" sz="1400" kern="1200" dirty="0" err="1"/>
            <a:t>thiết</a:t>
          </a:r>
          <a:r>
            <a:rPr lang="en-US" sz="1400" kern="1200" dirty="0"/>
            <a:t> </a:t>
          </a:r>
          <a:r>
            <a:rPr lang="en-US" sz="1400" kern="1200" dirty="0" err="1"/>
            <a:t>bị</a:t>
          </a:r>
          <a:r>
            <a:rPr lang="en-US" sz="1400" kern="1200" dirty="0"/>
            <a:t> </a:t>
          </a:r>
          <a:r>
            <a:rPr lang="en-US" sz="1400" kern="1200" dirty="0" err="1"/>
            <a:t>và</a:t>
          </a:r>
          <a:r>
            <a:rPr lang="en-US" sz="1400" kern="1200" dirty="0"/>
            <a:t> </a:t>
          </a:r>
          <a:r>
            <a:rPr lang="en-US" sz="1400" kern="1200" dirty="0" err="1"/>
            <a:t>công</a:t>
          </a:r>
          <a:r>
            <a:rPr lang="en-US" sz="1400" kern="1200" dirty="0"/>
            <a:t> </a:t>
          </a:r>
          <a:r>
            <a:rPr lang="en-US" sz="1400" kern="1200" dirty="0" err="1"/>
            <a:t>nghệ</a:t>
          </a:r>
          <a:r>
            <a:rPr lang="en-US" sz="1400" kern="1200" dirty="0"/>
            <a:t> </a:t>
          </a:r>
          <a:r>
            <a:rPr lang="en-US" sz="1400" kern="1200" dirty="0" err="1"/>
            <a:t>trong</a:t>
          </a:r>
          <a:r>
            <a:rPr lang="en-US" sz="1400" kern="1200" dirty="0"/>
            <a:t> </a:t>
          </a:r>
          <a:r>
            <a:rPr lang="en-US" sz="1400" kern="1200" dirty="0" err="1"/>
            <a:t>dạy</a:t>
          </a:r>
          <a:r>
            <a:rPr lang="en-US" sz="1400" kern="1200" dirty="0"/>
            <a:t> </a:t>
          </a:r>
          <a:r>
            <a:rPr lang="en-US" sz="1400" kern="1200" dirty="0" err="1"/>
            <a:t>học</a:t>
          </a:r>
          <a:r>
            <a:rPr lang="en-US" sz="1400" kern="1200" dirty="0"/>
            <a:t>, </a:t>
          </a:r>
          <a:r>
            <a:rPr lang="en-US" sz="1400" kern="1200" dirty="0" err="1"/>
            <a:t>giáo</a:t>
          </a:r>
          <a:r>
            <a:rPr lang="en-US" sz="1400" kern="1200" dirty="0"/>
            <a:t> dục </a:t>
          </a:r>
          <a:r>
            <a:rPr lang="en-US" sz="1400" kern="1200" dirty="0" err="1"/>
            <a:t>học</a:t>
          </a:r>
          <a:r>
            <a:rPr lang="en-US" sz="1400" kern="1200" dirty="0"/>
            <a:t> </a:t>
          </a:r>
          <a:r>
            <a:rPr lang="en-US" sz="1400" kern="1200" dirty="0" err="1"/>
            <a:t>sinh</a:t>
          </a:r>
          <a:r>
            <a:rPr lang="en-US" sz="1400" kern="1200" dirty="0"/>
            <a:t> </a:t>
          </a:r>
          <a:r>
            <a:rPr lang="en-US" sz="1400" kern="1200" dirty="0" err="1"/>
            <a:t>nhằm</a:t>
          </a:r>
          <a:r>
            <a:rPr lang="en-US" sz="1400" kern="1200" dirty="0"/>
            <a:t> </a:t>
          </a:r>
          <a:r>
            <a:rPr lang="en-US" sz="1400" kern="1200" dirty="0" err="1"/>
            <a:t>nâng</a:t>
          </a:r>
          <a:r>
            <a:rPr lang="en-US" sz="1400" kern="1200" dirty="0"/>
            <a:t> </a:t>
          </a:r>
          <a:r>
            <a:rPr lang="en-US" sz="1400" kern="1200" dirty="0" err="1"/>
            <a:t>cao</a:t>
          </a:r>
          <a:r>
            <a:rPr lang="en-US" sz="1400" kern="1200" dirty="0"/>
            <a:t> </a:t>
          </a:r>
          <a:r>
            <a:rPr lang="en-US" sz="1400" kern="1200" dirty="0" err="1"/>
            <a:t>chất</a:t>
          </a:r>
          <a:r>
            <a:rPr lang="en-US" sz="1400" kern="1200" dirty="0"/>
            <a:t> </a:t>
          </a:r>
          <a:r>
            <a:rPr lang="en-US" sz="1400" kern="1200" dirty="0" err="1"/>
            <a:t>lượng</a:t>
          </a:r>
          <a:r>
            <a:rPr lang="en-US" sz="1400" kern="1200" dirty="0"/>
            <a:t> </a:t>
          </a:r>
          <a:r>
            <a:rPr lang="en-US" sz="1400" kern="1200" dirty="0" err="1"/>
            <a:t>giáo</a:t>
          </a:r>
          <a:r>
            <a:rPr lang="en-US" sz="1400" kern="1200" dirty="0"/>
            <a:t> dục </a:t>
          </a:r>
          <a:r>
            <a:rPr lang="en-US" sz="1400" kern="1200" dirty="0" err="1"/>
            <a:t>toàn</a:t>
          </a:r>
          <a:r>
            <a:rPr lang="en-US" sz="1400" kern="1200" dirty="0"/>
            <a:t> </a:t>
          </a:r>
          <a:r>
            <a:rPr lang="en-US" sz="1400" kern="1200" dirty="0" err="1"/>
            <a:t>diện</a:t>
          </a:r>
          <a:r>
            <a:rPr lang="en-US" sz="1400" kern="1200" dirty="0"/>
            <a:t> </a:t>
          </a:r>
          <a:r>
            <a:rPr lang="en-US" sz="1400" kern="1200" dirty="0" err="1"/>
            <a:t>của</a:t>
          </a:r>
          <a:r>
            <a:rPr lang="en-US" sz="1400" kern="1200" dirty="0"/>
            <a:t> </a:t>
          </a:r>
          <a:r>
            <a:rPr lang="en-US" sz="1400" kern="1200" dirty="0" err="1"/>
            <a:t>trường</a:t>
          </a:r>
          <a:r>
            <a:rPr lang="en-US" sz="1400" kern="1200" dirty="0"/>
            <a:t>; </a:t>
          </a:r>
          <a:r>
            <a:rPr lang="en-US" sz="1400" kern="1200" dirty="0" err="1"/>
            <a:t>hướng</a:t>
          </a:r>
          <a:r>
            <a:rPr lang="en-US" sz="1400" kern="1200" dirty="0"/>
            <a:t> </a:t>
          </a:r>
          <a:r>
            <a:rPr lang="en-US" sz="1400" kern="1200" dirty="0" err="1"/>
            <a:t>dẫn</a:t>
          </a:r>
          <a:r>
            <a:rPr lang="en-US" sz="1400" kern="1200" dirty="0"/>
            <a:t>, </a:t>
          </a:r>
          <a:r>
            <a:rPr lang="en-US" sz="1400" kern="1200" dirty="0" err="1"/>
            <a:t>hỗ</a:t>
          </a:r>
          <a:r>
            <a:rPr lang="en-US" sz="1400" kern="1200" dirty="0"/>
            <a:t> </a:t>
          </a:r>
          <a:r>
            <a:rPr lang="en-US" sz="1400" kern="1200" dirty="0" err="1"/>
            <a:t>trợ</a:t>
          </a:r>
          <a:r>
            <a:rPr lang="en-US" sz="1400" kern="1200" dirty="0"/>
            <a:t> </a:t>
          </a:r>
          <a:r>
            <a:rPr lang="en-US" sz="1400" kern="1200" dirty="0" err="1"/>
            <a:t>cán</a:t>
          </a:r>
          <a:r>
            <a:rPr lang="en-US" sz="1400" kern="1200" dirty="0"/>
            <a:t> </a:t>
          </a:r>
          <a:r>
            <a:rPr lang="en-US" sz="1400" kern="1200" dirty="0" err="1"/>
            <a:t>bộ</a:t>
          </a:r>
          <a:r>
            <a:rPr lang="en-US" sz="1400" kern="1200" dirty="0"/>
            <a:t> </a:t>
          </a:r>
          <a:r>
            <a:rPr lang="en-US" sz="1400" kern="1200" dirty="0" err="1"/>
            <a:t>quản</a:t>
          </a:r>
          <a:r>
            <a:rPr lang="en-US" sz="1400" kern="1200" dirty="0"/>
            <a:t> </a:t>
          </a:r>
          <a:r>
            <a:rPr lang="en-US" sz="1400" kern="1200" dirty="0" err="1"/>
            <a:t>lý</a:t>
          </a:r>
          <a:r>
            <a:rPr lang="en-US" sz="1400" kern="1200" dirty="0"/>
            <a:t> </a:t>
          </a:r>
          <a:r>
            <a:rPr lang="en-US" sz="1400" kern="1200" dirty="0" err="1"/>
            <a:t>cơ</a:t>
          </a:r>
          <a:r>
            <a:rPr lang="en-US" sz="1400" kern="1200" dirty="0"/>
            <a:t> </a:t>
          </a:r>
          <a:r>
            <a:rPr lang="en-US" sz="1400" kern="1200" dirty="0" err="1"/>
            <a:t>sở</a:t>
          </a:r>
          <a:r>
            <a:rPr lang="en-US" sz="1400" kern="1200" dirty="0"/>
            <a:t> </a:t>
          </a:r>
          <a:r>
            <a:rPr lang="en-US" sz="1400" kern="1200" dirty="0" err="1"/>
            <a:t>giáo</a:t>
          </a:r>
          <a:r>
            <a:rPr lang="en-US" sz="1400" kern="1200" dirty="0"/>
            <a:t> dục </a:t>
          </a:r>
          <a:r>
            <a:rPr lang="en-US" sz="1400" kern="1200" dirty="0" err="1"/>
            <a:t>phổ</a:t>
          </a:r>
          <a:r>
            <a:rPr lang="en-US" sz="1400" kern="1200" dirty="0"/>
            <a:t> </a:t>
          </a:r>
          <a:r>
            <a:rPr lang="en-US" sz="1400" kern="1200" dirty="0" err="1"/>
            <a:t>thông</a:t>
          </a:r>
          <a:r>
            <a:rPr lang="en-US" sz="1400" kern="1200" dirty="0"/>
            <a:t> </a:t>
          </a:r>
          <a:r>
            <a:rPr lang="en-US" sz="1400" kern="1200" dirty="0" err="1"/>
            <a:t>về</a:t>
          </a:r>
          <a:r>
            <a:rPr lang="en-US" sz="1400" kern="1200" dirty="0"/>
            <a:t> </a:t>
          </a:r>
          <a:r>
            <a:rPr lang="en-US" sz="1400" kern="1200" dirty="0" err="1"/>
            <a:t>quản</a:t>
          </a:r>
          <a:r>
            <a:rPr lang="en-US" sz="1400" kern="1200" dirty="0"/>
            <a:t> </a:t>
          </a:r>
          <a:r>
            <a:rPr lang="en-US" sz="1400" kern="1200" dirty="0" err="1"/>
            <a:t>trị</a:t>
          </a:r>
          <a:r>
            <a:rPr lang="en-US" sz="1400" kern="1200" dirty="0"/>
            <a:t> </a:t>
          </a:r>
          <a:r>
            <a:rPr lang="en-US" sz="1400" kern="1200" dirty="0" err="1"/>
            <a:t>cơ</a:t>
          </a:r>
          <a:r>
            <a:rPr lang="en-US" sz="1400" kern="1200" dirty="0"/>
            <a:t> </a:t>
          </a:r>
          <a:r>
            <a:rPr lang="en-US" sz="1400" kern="1200" dirty="0" err="1"/>
            <a:t>sở</a:t>
          </a:r>
          <a:r>
            <a:rPr lang="en-US" sz="1400" kern="1200" dirty="0"/>
            <a:t> </a:t>
          </a:r>
          <a:r>
            <a:rPr lang="en-US" sz="1400" kern="1200" dirty="0" err="1"/>
            <a:t>vật</a:t>
          </a:r>
          <a:r>
            <a:rPr lang="en-US" sz="1400" kern="1200" dirty="0"/>
            <a:t> </a:t>
          </a:r>
          <a:r>
            <a:rPr lang="en-US" sz="1400" kern="1200" dirty="0" err="1"/>
            <a:t>chất</a:t>
          </a:r>
          <a:r>
            <a:rPr lang="en-US" sz="1400" kern="1200" dirty="0"/>
            <a:t>, </a:t>
          </a:r>
          <a:r>
            <a:rPr lang="en-US" sz="1400" kern="1200" dirty="0" err="1"/>
            <a:t>thiết</a:t>
          </a:r>
          <a:r>
            <a:rPr lang="en-US" sz="1400" kern="1200" dirty="0"/>
            <a:t> </a:t>
          </a:r>
          <a:r>
            <a:rPr lang="en-US" sz="1400" kern="1200" dirty="0" err="1"/>
            <a:t>bị</a:t>
          </a:r>
          <a:r>
            <a:rPr lang="en-US" sz="1400" kern="1200" dirty="0"/>
            <a:t> </a:t>
          </a:r>
          <a:r>
            <a:rPr lang="en-US" sz="1400" kern="1200" dirty="0" err="1"/>
            <a:t>và</a:t>
          </a:r>
          <a:r>
            <a:rPr lang="en-US" sz="1400" kern="1200" dirty="0"/>
            <a:t> </a:t>
          </a:r>
          <a:r>
            <a:rPr lang="en-US" sz="1400" kern="1200" dirty="0" err="1"/>
            <a:t>công</a:t>
          </a:r>
          <a:r>
            <a:rPr lang="en-US" sz="1400" kern="1200" dirty="0"/>
            <a:t> </a:t>
          </a:r>
          <a:r>
            <a:rPr lang="en-US" sz="1400" kern="1200" dirty="0" err="1"/>
            <a:t>nghệ</a:t>
          </a:r>
          <a:r>
            <a:rPr lang="en-US" sz="1400" kern="1200" dirty="0"/>
            <a:t> </a:t>
          </a:r>
          <a:r>
            <a:rPr lang="en-US" sz="1400" kern="1200" dirty="0" err="1"/>
            <a:t>trong</a:t>
          </a:r>
          <a:r>
            <a:rPr lang="en-US" sz="1400" kern="1200" dirty="0"/>
            <a:t> </a:t>
          </a:r>
          <a:r>
            <a:rPr lang="en-US" sz="1400" kern="1200" dirty="0" err="1"/>
            <a:t>dạy</a:t>
          </a:r>
          <a:r>
            <a:rPr lang="en-US" sz="1400" kern="1200" dirty="0"/>
            <a:t> </a:t>
          </a:r>
          <a:r>
            <a:rPr lang="en-US" sz="1400" kern="1200" dirty="0" err="1"/>
            <a:t>học</a:t>
          </a:r>
          <a:r>
            <a:rPr lang="en-US" sz="1400" kern="1200" dirty="0"/>
            <a:t>, </a:t>
          </a:r>
          <a:r>
            <a:rPr lang="en-US" sz="1400" kern="1200" dirty="0" err="1"/>
            <a:t>giáo</a:t>
          </a:r>
          <a:r>
            <a:rPr lang="en-US" sz="1400" kern="1200" dirty="0"/>
            <a:t> dục </a:t>
          </a:r>
          <a:r>
            <a:rPr lang="en-US" sz="1400" kern="1200" dirty="0" err="1"/>
            <a:t>học</a:t>
          </a:r>
          <a:r>
            <a:rPr lang="en-US" sz="1400" kern="1200" dirty="0"/>
            <a:t> </a:t>
          </a:r>
          <a:r>
            <a:rPr lang="en-US" sz="1400" kern="1200" dirty="0" err="1"/>
            <a:t>sinh</a:t>
          </a:r>
          <a:r>
            <a:rPr lang="en-US" sz="1400" kern="1200" dirty="0"/>
            <a:t> </a:t>
          </a:r>
          <a:r>
            <a:rPr lang="en-US" sz="1400" kern="1200" dirty="0" err="1"/>
            <a:t>của</a:t>
          </a:r>
          <a:r>
            <a:rPr lang="en-US" sz="1400" kern="1200" dirty="0"/>
            <a:t> </a:t>
          </a:r>
          <a:r>
            <a:rPr lang="en-US" sz="1400" kern="1200" dirty="0" err="1"/>
            <a:t>nhà</a:t>
          </a:r>
          <a:r>
            <a:rPr lang="en-US" sz="1400" kern="1200" dirty="0"/>
            <a:t> </a:t>
          </a:r>
          <a:r>
            <a:rPr lang="en-US" sz="1400" kern="1200" dirty="0" err="1"/>
            <a:t>trường</a:t>
          </a:r>
          <a:endParaRPr lang="en-US" sz="1400" kern="1200" dirty="0"/>
        </a:p>
      </dsp:txBody>
      <dsp:txXfrm>
        <a:off x="4906093" y="1058276"/>
        <a:ext cx="1966836" cy="2737529"/>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552150" y="0"/>
          <a:ext cx="6257705" cy="5056336"/>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3594" y="1516900"/>
          <a:ext cx="2372521" cy="202253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MỨC ĐẠT</a:t>
          </a:r>
        </a:p>
        <a:p>
          <a:pPr marL="0" lvl="0" indent="0" algn="ctr" defTabSz="800100">
            <a:lnSpc>
              <a:spcPct val="90000"/>
            </a:lnSpc>
            <a:spcBef>
              <a:spcPct val="0"/>
            </a:spcBef>
            <a:spcAft>
              <a:spcPct val="35000"/>
            </a:spcAft>
            <a:buNone/>
          </a:pPr>
          <a:r>
            <a:rPr lang="en-US" sz="1800" kern="1200" dirty="0" err="1"/>
            <a:t>chỉ</a:t>
          </a:r>
          <a:r>
            <a:rPr lang="en-US" sz="1800" kern="1200" dirty="0"/>
            <a:t> </a:t>
          </a:r>
          <a:r>
            <a:rPr lang="en-US" sz="1800" kern="1200" dirty="0" err="1"/>
            <a:t>đạo</a:t>
          </a:r>
          <a:r>
            <a:rPr lang="en-US" sz="1800" kern="1200" dirty="0"/>
            <a:t> </a:t>
          </a:r>
          <a:r>
            <a:rPr lang="en-US" sz="1800" kern="1200" dirty="0" err="1"/>
            <a:t>xây</a:t>
          </a:r>
          <a:r>
            <a:rPr lang="en-US" sz="1800" kern="1200" dirty="0"/>
            <a:t> </a:t>
          </a:r>
          <a:r>
            <a:rPr lang="en-US" sz="1800" kern="1200" dirty="0" err="1"/>
            <a:t>dựng</a:t>
          </a:r>
          <a:r>
            <a:rPr lang="en-US" sz="1800" kern="1200" dirty="0"/>
            <a:t> </a:t>
          </a:r>
          <a:r>
            <a:rPr lang="en-US" sz="1800" kern="1200" dirty="0" err="1"/>
            <a:t>và</a:t>
          </a:r>
          <a:r>
            <a:rPr lang="en-US" sz="1800" kern="1200" dirty="0"/>
            <a:t> </a:t>
          </a:r>
          <a:r>
            <a:rPr lang="en-US" sz="1800" kern="1200" dirty="0" err="1"/>
            <a:t>tổ</a:t>
          </a:r>
          <a:r>
            <a:rPr lang="en-US" sz="1800" kern="1200" dirty="0"/>
            <a:t> </a:t>
          </a:r>
          <a:r>
            <a:rPr lang="en-US" sz="1800" kern="1200" dirty="0" err="1"/>
            <a:t>chức</a:t>
          </a:r>
          <a:r>
            <a:rPr lang="en-US" sz="1800" kern="1200" dirty="0"/>
            <a:t> </a:t>
          </a:r>
          <a:r>
            <a:rPr lang="en-US" sz="1800" kern="1200" dirty="0" err="1"/>
            <a:t>thực</a:t>
          </a:r>
          <a:r>
            <a:rPr lang="en-US" sz="1800" kern="1200" dirty="0"/>
            <a:t> </a:t>
          </a:r>
          <a:r>
            <a:rPr lang="en-US" sz="1800" kern="1200" dirty="0" err="1"/>
            <a:t>hiện</a:t>
          </a:r>
          <a:r>
            <a:rPr lang="en-US" sz="1800" kern="1200" dirty="0"/>
            <a:t> </a:t>
          </a:r>
          <a:r>
            <a:rPr lang="en-US" sz="1800" kern="1200" dirty="0" err="1"/>
            <a:t>kế</a:t>
          </a:r>
          <a:r>
            <a:rPr lang="en-US" sz="1800" kern="1200" dirty="0"/>
            <a:t> </a:t>
          </a:r>
          <a:r>
            <a:rPr lang="en-US" sz="1800" kern="1200" dirty="0" err="1"/>
            <a:t>hoạch</a:t>
          </a:r>
          <a:r>
            <a:rPr lang="en-US" sz="1800" kern="1200" dirty="0"/>
            <a:t> </a:t>
          </a:r>
          <a:r>
            <a:rPr lang="en-US" sz="1800" kern="1200" dirty="0" err="1"/>
            <a:t>tự</a:t>
          </a:r>
          <a:r>
            <a:rPr lang="en-US" sz="1800" kern="1200" dirty="0"/>
            <a:t> </a:t>
          </a:r>
          <a:r>
            <a:rPr lang="en-US" sz="1800" kern="1200" dirty="0" err="1"/>
            <a:t>đánh</a:t>
          </a:r>
          <a:r>
            <a:rPr lang="en-US" sz="1800" kern="1200" dirty="0"/>
            <a:t> </a:t>
          </a:r>
          <a:r>
            <a:rPr lang="en-US" sz="1800" kern="1200" dirty="0" err="1"/>
            <a:t>giá</a:t>
          </a:r>
          <a:r>
            <a:rPr lang="en-US" sz="1800" kern="1200" dirty="0"/>
            <a:t> </a:t>
          </a:r>
          <a:r>
            <a:rPr lang="en-US" sz="1800" kern="1200" dirty="0" err="1"/>
            <a:t>chất</a:t>
          </a:r>
          <a:r>
            <a:rPr lang="en-US" sz="1800" kern="1200" dirty="0"/>
            <a:t> </a:t>
          </a:r>
          <a:r>
            <a:rPr lang="en-US" sz="1800" kern="1200" dirty="0" err="1"/>
            <a:t>lượng</a:t>
          </a:r>
          <a:r>
            <a:rPr lang="en-US" sz="1800" kern="1200" dirty="0"/>
            <a:t> </a:t>
          </a:r>
          <a:r>
            <a:rPr lang="en-US" sz="1800" kern="1200" dirty="0" err="1"/>
            <a:t>giáo</a:t>
          </a:r>
          <a:r>
            <a:rPr lang="en-US" sz="1800" kern="1200" dirty="0"/>
            <a:t> </a:t>
          </a:r>
          <a:r>
            <a:rPr lang="en-US" sz="1800" kern="1200" dirty="0" err="1"/>
            <a:t>dục</a:t>
          </a:r>
          <a:r>
            <a:rPr lang="en-US" sz="1800" kern="1200" dirty="0"/>
            <a:t> </a:t>
          </a:r>
          <a:r>
            <a:rPr lang="en-US" sz="1800" kern="1200" dirty="0" err="1"/>
            <a:t>nhà</a:t>
          </a:r>
          <a:r>
            <a:rPr lang="en-US" sz="1800" kern="1200" dirty="0"/>
            <a:t> </a:t>
          </a:r>
          <a:r>
            <a:rPr lang="en-US" sz="1800" kern="1200" dirty="0" err="1"/>
            <a:t>trường</a:t>
          </a:r>
          <a:r>
            <a:rPr lang="en-US" sz="1800" kern="1200" dirty="0"/>
            <a:t> </a:t>
          </a:r>
          <a:r>
            <a:rPr lang="en-US" sz="1800" kern="1200" dirty="0" err="1"/>
            <a:t>theo</a:t>
          </a:r>
          <a:r>
            <a:rPr lang="en-US" sz="1800" kern="1200" dirty="0"/>
            <a:t> </a:t>
          </a:r>
          <a:r>
            <a:rPr lang="en-US" sz="1800" kern="1200" dirty="0" err="1"/>
            <a:t>quy</a:t>
          </a:r>
          <a:r>
            <a:rPr lang="en-US" sz="1800" kern="1200" dirty="0"/>
            <a:t> </a:t>
          </a:r>
          <a:r>
            <a:rPr lang="en-US" sz="1800" kern="1200" dirty="0" err="1"/>
            <a:t>định</a:t>
          </a:r>
          <a:endParaRPr lang="en-US" sz="1800" kern="1200" dirty="0"/>
        </a:p>
      </dsp:txBody>
      <dsp:txXfrm>
        <a:off x="102326" y="1615632"/>
        <a:ext cx="2175057" cy="1825070"/>
      </dsp:txXfrm>
    </dsp:sp>
    <dsp:sp modelId="{F7C69D7B-7C4E-4B96-8910-EE615B5FC344}">
      <dsp:nvSpPr>
        <dsp:cNvPr id="0" name=""/>
        <dsp:cNvSpPr/>
      </dsp:nvSpPr>
      <dsp:spPr>
        <a:xfrm>
          <a:off x="2483612" y="1482477"/>
          <a:ext cx="2372521" cy="2022534"/>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MỨC KHÁ</a:t>
          </a:r>
        </a:p>
        <a:p>
          <a:pPr marL="0" lvl="0" indent="0" algn="ctr" defTabSz="622300">
            <a:lnSpc>
              <a:spcPct val="90000"/>
            </a:lnSpc>
            <a:spcBef>
              <a:spcPct val="0"/>
            </a:spcBef>
            <a:spcAft>
              <a:spcPct val="35000"/>
            </a:spcAft>
            <a:buNone/>
          </a:pPr>
          <a:r>
            <a:rPr lang="en-US" sz="1400" kern="1200" dirty="0"/>
            <a:t>-</a:t>
          </a:r>
          <a:r>
            <a:rPr lang="en-US" sz="1400" kern="1200" dirty="0" err="1"/>
            <a:t>Chỉ</a:t>
          </a:r>
          <a:r>
            <a:rPr lang="en-US" sz="1400" kern="1200" dirty="0"/>
            <a:t> </a:t>
          </a:r>
          <a:r>
            <a:rPr lang="en-US" sz="1400" kern="1200" dirty="0" err="1"/>
            <a:t>đạo</a:t>
          </a:r>
          <a:r>
            <a:rPr lang="en-US" sz="1400" kern="1200" dirty="0"/>
            <a:t> </a:t>
          </a:r>
          <a:r>
            <a:rPr lang="en-US" sz="1400" kern="1200" dirty="0" err="1"/>
            <a:t>xây</a:t>
          </a:r>
          <a:r>
            <a:rPr lang="en-US" sz="1400" kern="1200" dirty="0"/>
            <a:t> </a:t>
          </a:r>
          <a:r>
            <a:rPr lang="en-US" sz="1400" kern="1200" dirty="0" err="1"/>
            <a:t>dựng</a:t>
          </a:r>
          <a:r>
            <a:rPr lang="en-US" sz="1400" kern="1200" dirty="0"/>
            <a:t> </a:t>
          </a:r>
          <a:r>
            <a:rPr lang="en-US" sz="1400" kern="1200" dirty="0" err="1"/>
            <a:t>và</a:t>
          </a:r>
          <a:r>
            <a:rPr lang="en-US" sz="1400" kern="1200" dirty="0"/>
            <a:t> </a:t>
          </a:r>
          <a:r>
            <a:rPr lang="en-US" sz="1400" kern="1200" dirty="0" err="1"/>
            <a:t>tổ</a:t>
          </a:r>
          <a:r>
            <a:rPr lang="en-US" sz="1400" kern="1200" dirty="0"/>
            <a:t> </a:t>
          </a:r>
          <a:r>
            <a:rPr lang="en-US" sz="1400" kern="1200" dirty="0" err="1"/>
            <a:t>chức</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kế</a:t>
          </a:r>
          <a:r>
            <a:rPr lang="en-US" sz="1400" kern="1200" dirty="0"/>
            <a:t> </a:t>
          </a:r>
          <a:r>
            <a:rPr lang="en-US" sz="1400" kern="1200" dirty="0" err="1"/>
            <a:t>hoạch</a:t>
          </a:r>
          <a:r>
            <a:rPr lang="en-US" sz="1400" kern="1200" dirty="0"/>
            <a:t> </a:t>
          </a:r>
          <a:r>
            <a:rPr lang="en-US" sz="1400" kern="1200" dirty="0" err="1"/>
            <a:t>cải</a:t>
          </a:r>
          <a:r>
            <a:rPr lang="en-US" sz="1400" kern="1200" dirty="0"/>
            <a:t> </a:t>
          </a:r>
          <a:r>
            <a:rPr lang="en-US" sz="1400" kern="1200" dirty="0" err="1"/>
            <a:t>tiến</a:t>
          </a:r>
          <a:r>
            <a:rPr lang="en-US" sz="1400" kern="1200" dirty="0"/>
            <a:t> </a:t>
          </a:r>
          <a:r>
            <a:rPr lang="en-US" sz="1400" kern="1200" dirty="0" err="1"/>
            <a:t>chất</a:t>
          </a:r>
          <a:r>
            <a:rPr lang="en-US" sz="1400" kern="1200" dirty="0"/>
            <a:t> </a:t>
          </a:r>
          <a:r>
            <a:rPr lang="en-US" sz="1400" kern="1200" dirty="0" err="1"/>
            <a:t>lượng</a:t>
          </a:r>
          <a:r>
            <a:rPr lang="en-US" sz="1400" kern="1200" dirty="0"/>
            <a:t> </a:t>
          </a:r>
          <a:r>
            <a:rPr lang="en-US" sz="1400" kern="1200" dirty="0" err="1"/>
            <a:t>hiệu</a:t>
          </a:r>
          <a:r>
            <a:rPr lang="en-US" sz="1400" kern="1200" dirty="0"/>
            <a:t> </a:t>
          </a:r>
          <a:r>
            <a:rPr lang="en-US" sz="1400" kern="1200" dirty="0" err="1"/>
            <a:t>quả</a:t>
          </a:r>
          <a:r>
            <a:rPr lang="en-US" sz="1400" kern="1200" dirty="0"/>
            <a:t>,</a:t>
          </a:r>
        </a:p>
        <a:p>
          <a:pPr marL="0" lvl="0" indent="0" algn="ctr" defTabSz="622300">
            <a:lnSpc>
              <a:spcPct val="90000"/>
            </a:lnSpc>
            <a:spcBef>
              <a:spcPct val="0"/>
            </a:spcBef>
            <a:spcAft>
              <a:spcPct val="35000"/>
            </a:spcAft>
            <a:buNone/>
          </a:pPr>
          <a:r>
            <a:rPr lang="en-US" sz="1400" kern="1200" dirty="0"/>
            <a:t>- </a:t>
          </a:r>
          <a:r>
            <a:rPr lang="en-US" sz="1400" kern="1200" dirty="0" err="1"/>
            <a:t>Khắc</a:t>
          </a:r>
          <a:r>
            <a:rPr lang="en-US" sz="1400" kern="1200" dirty="0"/>
            <a:t> </a:t>
          </a:r>
          <a:r>
            <a:rPr lang="en-US" sz="1400" kern="1200" dirty="0" err="1"/>
            <a:t>phục</a:t>
          </a:r>
          <a:r>
            <a:rPr lang="en-US" sz="1400" kern="1200" dirty="0"/>
            <a:t> </a:t>
          </a:r>
          <a:r>
            <a:rPr lang="en-US" sz="1400" kern="1200" dirty="0" err="1"/>
            <a:t>điểm</a:t>
          </a:r>
          <a:r>
            <a:rPr lang="en-US" sz="1400" kern="1200" dirty="0"/>
            <a:t> </a:t>
          </a:r>
          <a:r>
            <a:rPr lang="en-US" sz="1400" kern="1200" dirty="0" err="1"/>
            <a:t>yếu</a:t>
          </a:r>
          <a:r>
            <a:rPr lang="en-US" sz="1400" kern="1200" dirty="0"/>
            <a:t> </a:t>
          </a:r>
          <a:r>
            <a:rPr lang="en-US" sz="1400" kern="1200" dirty="0" err="1"/>
            <a:t>theo</a:t>
          </a:r>
          <a:r>
            <a:rPr lang="en-US" sz="1400" kern="1200" dirty="0"/>
            <a:t> </a:t>
          </a:r>
          <a:r>
            <a:rPr lang="en-US" sz="1400" kern="1200" dirty="0" err="1"/>
            <a:t>kết</a:t>
          </a:r>
          <a:r>
            <a:rPr lang="en-US" sz="1400" kern="1200" dirty="0"/>
            <a:t> </a:t>
          </a:r>
          <a:r>
            <a:rPr lang="en-US" sz="1400" kern="1200" dirty="0" err="1"/>
            <a:t>quả</a:t>
          </a:r>
          <a:r>
            <a:rPr lang="en-US" sz="1400" kern="1200" dirty="0"/>
            <a:t> </a:t>
          </a:r>
          <a:r>
            <a:rPr lang="en-US" sz="1400" kern="1200" dirty="0" err="1"/>
            <a:t>tự</a:t>
          </a:r>
          <a:r>
            <a:rPr lang="en-US" sz="1400" kern="1200" dirty="0"/>
            <a:t> </a:t>
          </a:r>
          <a:r>
            <a:rPr lang="en-US" sz="1400" kern="1200" dirty="0" err="1"/>
            <a:t>đánh</a:t>
          </a:r>
          <a:r>
            <a:rPr lang="en-US" sz="1400" kern="1200" dirty="0"/>
            <a:t> </a:t>
          </a:r>
          <a:r>
            <a:rPr lang="en-US" sz="1400" kern="1200" dirty="0" err="1"/>
            <a:t>giá</a:t>
          </a:r>
          <a:r>
            <a:rPr lang="en-US" sz="1400" kern="1200" dirty="0"/>
            <a:t> </a:t>
          </a:r>
          <a:r>
            <a:rPr lang="en-US" sz="1400" kern="1200" dirty="0" err="1"/>
            <a:t>của</a:t>
          </a:r>
          <a:r>
            <a:rPr lang="en-US" sz="1400" kern="1200" dirty="0"/>
            <a:t> </a:t>
          </a:r>
          <a:r>
            <a:rPr lang="en-US" sz="1400" kern="1200" dirty="0" err="1"/>
            <a:t>nhà</a:t>
          </a:r>
          <a:r>
            <a:rPr lang="en-US" sz="1400" kern="1200" dirty="0"/>
            <a:t> </a:t>
          </a:r>
          <a:r>
            <a:rPr lang="en-US" sz="1400" kern="1200" dirty="0" err="1"/>
            <a:t>trường</a:t>
          </a:r>
          <a:endParaRPr lang="en-US" sz="1400" kern="1200" dirty="0"/>
        </a:p>
      </dsp:txBody>
      <dsp:txXfrm>
        <a:off x="2582344" y="1581209"/>
        <a:ext cx="2175057" cy="1825070"/>
      </dsp:txXfrm>
    </dsp:sp>
    <dsp:sp modelId="{DA77809B-6729-456F-8231-F0AB83B553CF}">
      <dsp:nvSpPr>
        <dsp:cNvPr id="0" name=""/>
        <dsp:cNvSpPr/>
      </dsp:nvSpPr>
      <dsp:spPr>
        <a:xfrm>
          <a:off x="4909442" y="1415774"/>
          <a:ext cx="2372521" cy="2022534"/>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MỨC TỐT</a:t>
          </a:r>
        </a:p>
        <a:p>
          <a:pPr marL="0" lvl="0" indent="0" algn="l" defTabSz="711200">
            <a:lnSpc>
              <a:spcPct val="90000"/>
            </a:lnSpc>
            <a:spcBef>
              <a:spcPct val="0"/>
            </a:spcBef>
            <a:spcAft>
              <a:spcPct val="35000"/>
            </a:spcAft>
            <a:buNone/>
          </a:pPr>
          <a:r>
            <a:rPr lang="en-US" sz="1600" kern="1200" dirty="0" err="1"/>
            <a:t>Chỉ</a:t>
          </a:r>
          <a:r>
            <a:rPr lang="en-US" sz="1600" kern="1200" dirty="0"/>
            <a:t> </a:t>
          </a:r>
          <a:r>
            <a:rPr lang="en-US" sz="1600" kern="1200" dirty="0" err="1"/>
            <a:t>đạo</a:t>
          </a:r>
          <a:r>
            <a:rPr lang="en-US" sz="1600" kern="1200" dirty="0"/>
            <a:t> </a:t>
          </a:r>
          <a:r>
            <a:rPr lang="en-US" sz="1600" kern="1200" dirty="0" err="1"/>
            <a:t>xây</a:t>
          </a:r>
          <a:r>
            <a:rPr lang="en-US" sz="1600" kern="1200" dirty="0"/>
            <a:t> </a:t>
          </a:r>
          <a:r>
            <a:rPr lang="en-US" sz="1600" kern="1200" dirty="0" err="1"/>
            <a:t>dựng</a:t>
          </a:r>
          <a:r>
            <a:rPr lang="en-US" sz="1600" kern="1200" dirty="0"/>
            <a:t> </a:t>
          </a:r>
          <a:r>
            <a:rPr lang="en-US" sz="1600" kern="1200" dirty="0" err="1"/>
            <a:t>và</a:t>
          </a:r>
          <a:r>
            <a:rPr lang="en-US" sz="1600" kern="1200" dirty="0"/>
            <a:t> </a:t>
          </a:r>
          <a:r>
            <a:rPr lang="en-US" sz="1600" kern="1200" dirty="0" err="1"/>
            <a:t>tổ</a:t>
          </a:r>
          <a:r>
            <a:rPr lang="en-US" sz="1600" kern="1200" dirty="0"/>
            <a:t> </a:t>
          </a:r>
          <a:r>
            <a:rPr lang="en-US" sz="1600" kern="1200" dirty="0" err="1"/>
            <a:t>chức</a:t>
          </a:r>
          <a:r>
            <a:rPr lang="en-US" sz="1600" kern="1200" dirty="0"/>
            <a:t> </a:t>
          </a:r>
          <a:r>
            <a:rPr lang="en-US" sz="1600" kern="1200" dirty="0" err="1"/>
            <a:t>thực</a:t>
          </a:r>
          <a:r>
            <a:rPr lang="en-US" sz="1600" kern="1200" dirty="0"/>
            <a:t> </a:t>
          </a:r>
          <a:r>
            <a:rPr lang="en-US" sz="1600" kern="1200" dirty="0" err="1"/>
            <a:t>hiện</a:t>
          </a:r>
          <a:r>
            <a:rPr lang="en-US" sz="1600" kern="1200" dirty="0"/>
            <a:t> </a:t>
          </a:r>
          <a:r>
            <a:rPr lang="en-US" sz="1600" kern="1200" dirty="0" err="1"/>
            <a:t>kế</a:t>
          </a:r>
          <a:r>
            <a:rPr lang="en-US" sz="1600" kern="1200" dirty="0"/>
            <a:t> </a:t>
          </a:r>
          <a:r>
            <a:rPr lang="en-US" sz="1600" kern="1200" dirty="0" err="1"/>
            <a:t>hoạch</a:t>
          </a:r>
          <a:r>
            <a:rPr lang="en-US" sz="1600" kern="1200" dirty="0"/>
            <a:t> </a:t>
          </a:r>
          <a:r>
            <a:rPr lang="en-US" sz="1600" kern="1200" dirty="0" err="1"/>
            <a:t>phát</a:t>
          </a:r>
          <a:r>
            <a:rPr lang="en-US" sz="1600" kern="1200" dirty="0"/>
            <a:t> </a:t>
          </a:r>
          <a:r>
            <a:rPr lang="en-US" sz="1600" kern="1200" dirty="0" err="1"/>
            <a:t>triển</a:t>
          </a:r>
          <a:r>
            <a:rPr lang="en-US" sz="1600" kern="1200" dirty="0"/>
            <a:t> </a:t>
          </a:r>
          <a:r>
            <a:rPr lang="en-US" sz="1600" kern="1200" dirty="0" err="1"/>
            <a:t>chất</a:t>
          </a:r>
          <a:r>
            <a:rPr lang="en-US" sz="1600" kern="1200" dirty="0"/>
            <a:t> </a:t>
          </a:r>
          <a:r>
            <a:rPr lang="en-US" sz="1600" kern="1200" dirty="0" err="1"/>
            <a:t>lượng</a:t>
          </a:r>
          <a:r>
            <a:rPr lang="en-US" sz="1600" kern="1200" dirty="0"/>
            <a:t> </a:t>
          </a:r>
          <a:r>
            <a:rPr lang="en-US" sz="1600" kern="1200" dirty="0" err="1"/>
            <a:t>bền</a:t>
          </a:r>
          <a:r>
            <a:rPr lang="en-US" sz="1600" kern="1200" dirty="0"/>
            <a:t> </a:t>
          </a:r>
          <a:r>
            <a:rPr lang="en-US" sz="1600" kern="1200" dirty="0" err="1"/>
            <a:t>vững</a:t>
          </a:r>
          <a:r>
            <a:rPr lang="en-US" sz="1600" kern="1200" dirty="0"/>
            <a:t>; </a:t>
          </a:r>
        </a:p>
        <a:p>
          <a:pPr marL="0" lvl="0" indent="0" algn="l" defTabSz="711200">
            <a:lnSpc>
              <a:spcPct val="90000"/>
            </a:lnSpc>
            <a:spcBef>
              <a:spcPct val="0"/>
            </a:spcBef>
            <a:spcAft>
              <a:spcPct val="35000"/>
            </a:spcAft>
            <a:buNone/>
          </a:pPr>
          <a:r>
            <a:rPr lang="en-US" sz="1600" kern="1200" dirty="0" err="1"/>
            <a:t>hướng</a:t>
          </a:r>
          <a:r>
            <a:rPr lang="en-US" sz="1600" kern="1200" dirty="0"/>
            <a:t> </a:t>
          </a:r>
          <a:r>
            <a:rPr lang="en-US" sz="1600" kern="1200" dirty="0" err="1"/>
            <a:t>dẫn</a:t>
          </a:r>
          <a:r>
            <a:rPr lang="en-US" sz="1600" kern="1200" dirty="0"/>
            <a:t>, </a:t>
          </a:r>
          <a:r>
            <a:rPr lang="en-US" sz="1600" kern="1200" dirty="0" err="1"/>
            <a:t>hỗ</a:t>
          </a:r>
          <a:r>
            <a:rPr lang="en-US" sz="1600" kern="1200" dirty="0"/>
            <a:t> </a:t>
          </a:r>
          <a:r>
            <a:rPr lang="en-US" sz="1600" kern="1200" dirty="0" err="1"/>
            <a:t>trợ</a:t>
          </a:r>
          <a:r>
            <a:rPr lang="en-US" sz="1600" kern="1200" dirty="0"/>
            <a:t> </a:t>
          </a:r>
          <a:r>
            <a:rPr lang="en-US" sz="1600" kern="1200" dirty="0" err="1"/>
            <a:t>đồng</a:t>
          </a:r>
          <a:r>
            <a:rPr lang="en-US" sz="1600" kern="1200" dirty="0"/>
            <a:t> </a:t>
          </a:r>
          <a:r>
            <a:rPr lang="en-US" sz="1600" kern="1200" dirty="0" err="1"/>
            <a:t>nghiệp</a:t>
          </a:r>
          <a:endParaRPr lang="en-US" sz="1600" kern="1200" dirty="0"/>
        </a:p>
      </dsp:txBody>
      <dsp:txXfrm>
        <a:off x="5008174" y="1514506"/>
        <a:ext cx="2175057" cy="182507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8DFDB-30AE-496A-BA97-2B04CB08331B}">
      <dsp:nvSpPr>
        <dsp:cNvPr id="0" name=""/>
        <dsp:cNvSpPr/>
      </dsp:nvSpPr>
      <dsp:spPr>
        <a:xfrm>
          <a:off x="2207819" y="3201314"/>
          <a:ext cx="1984176" cy="1984176"/>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err="1"/>
            <a:t>Tiêu</a:t>
          </a:r>
          <a:r>
            <a:rPr lang="en-US" sz="2000" b="1" kern="1200" dirty="0"/>
            <a:t> </a:t>
          </a:r>
          <a:r>
            <a:rPr lang="en-US" sz="2000" b="1" kern="1200" dirty="0" err="1"/>
            <a:t>chuẩn</a:t>
          </a:r>
          <a:r>
            <a:rPr lang="en-US" sz="2000" b="1" kern="1200" dirty="0"/>
            <a:t> 3. </a:t>
          </a:r>
          <a:r>
            <a:rPr lang="en-US" sz="2000" b="1" kern="1200" dirty="0" err="1"/>
            <a:t>Xây</a:t>
          </a:r>
          <a:r>
            <a:rPr lang="en-US" sz="2000" b="1" kern="1200" dirty="0"/>
            <a:t> </a:t>
          </a:r>
          <a:r>
            <a:rPr lang="en-US" sz="2000" b="1" kern="1200" dirty="0" err="1"/>
            <a:t>dựng</a:t>
          </a:r>
          <a:r>
            <a:rPr lang="en-US" sz="2000" b="1" kern="1200" dirty="0"/>
            <a:t> </a:t>
          </a:r>
          <a:r>
            <a:rPr lang="en-US" sz="2000" b="1" kern="1200" dirty="0" err="1"/>
            <a:t>môi</a:t>
          </a:r>
          <a:r>
            <a:rPr lang="en-US" sz="2000" b="1" kern="1200" dirty="0"/>
            <a:t> </a:t>
          </a:r>
          <a:r>
            <a:rPr lang="en-US" sz="2000" b="1" kern="1200" dirty="0" err="1"/>
            <a:t>trường</a:t>
          </a:r>
          <a:r>
            <a:rPr lang="en-US" sz="2000" b="1" kern="1200" dirty="0"/>
            <a:t> </a:t>
          </a:r>
          <a:r>
            <a:rPr lang="en-US" sz="2000" b="1" kern="1200" dirty="0" err="1"/>
            <a:t>giáo</a:t>
          </a:r>
          <a:r>
            <a:rPr lang="en-US" sz="2000" b="1" kern="1200" dirty="0"/>
            <a:t> </a:t>
          </a:r>
          <a:r>
            <a:rPr lang="en-US" sz="2000" b="1" kern="1200" dirty="0" err="1"/>
            <a:t>dục</a:t>
          </a:r>
          <a:endParaRPr lang="en-US" sz="2000" kern="1200" dirty="0"/>
        </a:p>
      </dsp:txBody>
      <dsp:txXfrm>
        <a:off x="2498395" y="3491890"/>
        <a:ext cx="1403024" cy="1403024"/>
      </dsp:txXfrm>
    </dsp:sp>
    <dsp:sp modelId="{34AB695C-8C4B-44EE-91BA-F091C14896D0}">
      <dsp:nvSpPr>
        <dsp:cNvPr id="0" name=""/>
        <dsp:cNvSpPr/>
      </dsp:nvSpPr>
      <dsp:spPr>
        <a:xfrm rot="13498234" flipH="1">
          <a:off x="1808866" y="3175023"/>
          <a:ext cx="589037" cy="565490"/>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1181FD-2C8A-4E2D-8B2D-7710CA4C6995}">
      <dsp:nvSpPr>
        <dsp:cNvPr id="0" name=""/>
        <dsp:cNvSpPr/>
      </dsp:nvSpPr>
      <dsp:spPr>
        <a:xfrm>
          <a:off x="3995" y="1772222"/>
          <a:ext cx="1884967" cy="1507974"/>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kern="1200" dirty="0" err="1"/>
            <a:t>Tiêu</a:t>
          </a:r>
          <a:r>
            <a:rPr lang="en-US" sz="1500" kern="1200" dirty="0"/>
            <a:t> </a:t>
          </a:r>
          <a:r>
            <a:rPr lang="en-US" sz="1500" kern="1200" dirty="0" err="1"/>
            <a:t>chí</a:t>
          </a:r>
          <a:r>
            <a:rPr lang="en-US" sz="1500" kern="1200" dirty="0"/>
            <a:t> 11. </a:t>
          </a:r>
        </a:p>
        <a:p>
          <a:pPr marL="0" lvl="0" indent="0" algn="ctr" defTabSz="666750">
            <a:lnSpc>
              <a:spcPct val="90000"/>
            </a:lnSpc>
            <a:spcBef>
              <a:spcPct val="0"/>
            </a:spcBef>
            <a:spcAft>
              <a:spcPct val="35000"/>
            </a:spcAft>
            <a:buNone/>
          </a:pPr>
          <a:r>
            <a:rPr lang="en-US" sz="1500" kern="1200" dirty="0" err="1"/>
            <a:t>Xây</a:t>
          </a:r>
          <a:r>
            <a:rPr lang="en-US" sz="1500" kern="1200" dirty="0"/>
            <a:t> </a:t>
          </a:r>
          <a:r>
            <a:rPr lang="en-US" sz="1500" kern="1200" dirty="0" err="1"/>
            <a:t>dựng</a:t>
          </a:r>
          <a:r>
            <a:rPr lang="en-US" sz="1500" kern="1200" dirty="0"/>
            <a:t> </a:t>
          </a:r>
          <a:r>
            <a:rPr lang="en-US" sz="1500" kern="1200" dirty="0" err="1"/>
            <a:t>văn</a:t>
          </a:r>
          <a:r>
            <a:rPr lang="en-US" sz="1500" kern="1200" dirty="0"/>
            <a:t> </a:t>
          </a:r>
          <a:r>
            <a:rPr lang="en-US" sz="1500" kern="1200" dirty="0" err="1"/>
            <a:t>hóa</a:t>
          </a:r>
          <a:r>
            <a:rPr lang="en-US" sz="1500" kern="1200" dirty="0"/>
            <a:t> </a:t>
          </a:r>
          <a:r>
            <a:rPr lang="en-US" sz="1500" kern="1200" dirty="0" err="1"/>
            <a:t>nhà</a:t>
          </a:r>
          <a:r>
            <a:rPr lang="en-US" sz="1500" kern="1200" dirty="0"/>
            <a:t> </a:t>
          </a:r>
          <a:r>
            <a:rPr lang="en-US" sz="1500" kern="1200" dirty="0" err="1"/>
            <a:t>trường</a:t>
          </a:r>
          <a:r>
            <a:rPr lang="en-US" sz="1500" kern="1200" dirty="0"/>
            <a:t> </a:t>
          </a:r>
        </a:p>
      </dsp:txBody>
      <dsp:txXfrm>
        <a:off x="48162" y="1816389"/>
        <a:ext cx="1796633" cy="1419640"/>
      </dsp:txXfrm>
    </dsp:sp>
    <dsp:sp modelId="{440A2356-D6C4-462A-B536-0982E0311020}">
      <dsp:nvSpPr>
        <dsp:cNvPr id="0" name=""/>
        <dsp:cNvSpPr/>
      </dsp:nvSpPr>
      <dsp:spPr>
        <a:xfrm rot="5400000">
          <a:off x="2854953" y="2517695"/>
          <a:ext cx="683854" cy="565490"/>
        </a:xfrm>
        <a:prstGeom prst="leftArrow">
          <a:avLst>
            <a:gd name="adj1" fmla="val 60000"/>
            <a:gd name="adj2" fmla="val 50000"/>
          </a:avLst>
        </a:prstGeom>
        <a:solidFill>
          <a:schemeClr val="accent4">
            <a:hueOff val="-1605168"/>
            <a:satOff val="19845"/>
            <a:lumOff val="-647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0991CB-54CF-4F88-8846-E846B35F42A9}">
      <dsp:nvSpPr>
        <dsp:cNvPr id="0" name=""/>
        <dsp:cNvSpPr/>
      </dsp:nvSpPr>
      <dsp:spPr>
        <a:xfrm>
          <a:off x="2228399" y="802403"/>
          <a:ext cx="1884967" cy="1507974"/>
        </a:xfrm>
        <a:prstGeom prst="roundRect">
          <a:avLst>
            <a:gd name="adj" fmla="val 10000"/>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kern="1200" dirty="0" err="1"/>
            <a:t>Tiêu</a:t>
          </a:r>
          <a:r>
            <a:rPr lang="en-US" sz="1500" kern="1200" dirty="0"/>
            <a:t> </a:t>
          </a:r>
          <a:r>
            <a:rPr lang="en-US" sz="1500" kern="1200" dirty="0" err="1"/>
            <a:t>chí</a:t>
          </a:r>
          <a:r>
            <a:rPr lang="en-US" sz="1500" kern="1200" dirty="0"/>
            <a:t> 12.</a:t>
          </a:r>
        </a:p>
        <a:p>
          <a:pPr marL="0" lvl="0" indent="0" algn="ctr" defTabSz="666750">
            <a:lnSpc>
              <a:spcPct val="90000"/>
            </a:lnSpc>
            <a:spcBef>
              <a:spcPct val="0"/>
            </a:spcBef>
            <a:spcAft>
              <a:spcPct val="35000"/>
            </a:spcAft>
            <a:buNone/>
          </a:pP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dân</a:t>
          </a:r>
          <a:r>
            <a:rPr lang="en-US" sz="1500" kern="1200" dirty="0"/>
            <a:t> </a:t>
          </a:r>
          <a:r>
            <a:rPr lang="en-US" sz="1500" kern="1200" dirty="0" err="1"/>
            <a:t>chủ</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trong</a:t>
          </a:r>
          <a:r>
            <a:rPr lang="en-US" sz="1500" kern="1200" dirty="0"/>
            <a:t> </a:t>
          </a:r>
          <a:r>
            <a:rPr lang="en-US" sz="1500" kern="1200" dirty="0" err="1"/>
            <a:t>nhà</a:t>
          </a:r>
          <a:r>
            <a:rPr lang="en-US" sz="1500" kern="1200" dirty="0"/>
            <a:t> </a:t>
          </a:r>
          <a:r>
            <a:rPr lang="en-US" sz="1500" kern="1200" dirty="0" err="1"/>
            <a:t>trường</a:t>
          </a:r>
          <a:r>
            <a:rPr lang="en-US" sz="1500" kern="1200" dirty="0"/>
            <a:t> </a:t>
          </a:r>
        </a:p>
      </dsp:txBody>
      <dsp:txXfrm>
        <a:off x="2272566" y="846570"/>
        <a:ext cx="1796633" cy="1419640"/>
      </dsp:txXfrm>
    </dsp:sp>
    <dsp:sp modelId="{406A4D35-D03D-4BDB-9CD9-1770B4E41E43}">
      <dsp:nvSpPr>
        <dsp:cNvPr id="0" name=""/>
        <dsp:cNvSpPr/>
      </dsp:nvSpPr>
      <dsp:spPr>
        <a:xfrm rot="8315229">
          <a:off x="3952757" y="3101180"/>
          <a:ext cx="742497" cy="565490"/>
        </a:xfrm>
        <a:prstGeom prst="leftArrow">
          <a:avLst>
            <a:gd name="adj1" fmla="val 60000"/>
            <a:gd name="adj2" fmla="val 50000"/>
          </a:avLst>
        </a:prstGeom>
        <a:solidFill>
          <a:schemeClr val="accent4">
            <a:hueOff val="-3210336"/>
            <a:satOff val="39690"/>
            <a:lumOff val="-1293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194D624-5C21-4B50-968B-03068167704A}">
      <dsp:nvSpPr>
        <dsp:cNvPr id="0" name=""/>
        <dsp:cNvSpPr/>
      </dsp:nvSpPr>
      <dsp:spPr>
        <a:xfrm>
          <a:off x="4628161" y="1921552"/>
          <a:ext cx="1658338" cy="1279365"/>
        </a:xfrm>
        <a:prstGeom prst="roundRect">
          <a:avLst>
            <a:gd name="adj" fmla="val 10000"/>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kern="1200" dirty="0" err="1"/>
            <a:t>Tiêu</a:t>
          </a:r>
          <a:r>
            <a:rPr lang="en-US" sz="1500" kern="1200" dirty="0"/>
            <a:t> </a:t>
          </a:r>
          <a:r>
            <a:rPr lang="en-US" sz="1500" kern="1200" dirty="0" err="1"/>
            <a:t>chí</a:t>
          </a:r>
          <a:r>
            <a:rPr lang="en-US" sz="1500" kern="1200" dirty="0"/>
            <a:t> 13. </a:t>
          </a:r>
        </a:p>
        <a:p>
          <a:pPr marL="0" lvl="0" indent="0" algn="ctr" defTabSz="666750">
            <a:lnSpc>
              <a:spcPct val="90000"/>
            </a:lnSpc>
            <a:spcBef>
              <a:spcPct val="0"/>
            </a:spcBef>
            <a:spcAft>
              <a:spcPct val="35000"/>
            </a:spcAft>
            <a:buNone/>
          </a:pPr>
          <a:r>
            <a:rPr lang="en-US" sz="1500" kern="1200" dirty="0" err="1"/>
            <a:t>Xây</a:t>
          </a:r>
          <a:r>
            <a:rPr lang="en-US" sz="1500" kern="1200" dirty="0"/>
            <a:t> </a:t>
          </a:r>
          <a:r>
            <a:rPr lang="en-US" sz="1500" kern="1200" dirty="0" err="1"/>
            <a:t>dựng</a:t>
          </a:r>
          <a:r>
            <a:rPr lang="en-US" sz="1500" kern="1200" dirty="0"/>
            <a:t> </a:t>
          </a:r>
          <a:r>
            <a:rPr lang="en-US" sz="1500" kern="1200" dirty="0" err="1"/>
            <a:t>trường</a:t>
          </a:r>
          <a:r>
            <a:rPr lang="en-US" sz="1500" kern="1200" dirty="0"/>
            <a:t> </a:t>
          </a:r>
          <a:r>
            <a:rPr lang="en-US" sz="1500" kern="1200" dirty="0" err="1"/>
            <a:t>học</a:t>
          </a:r>
          <a:r>
            <a:rPr lang="en-US" sz="1500" kern="1200" dirty="0"/>
            <a:t> an </a:t>
          </a:r>
          <a:r>
            <a:rPr lang="en-US" sz="1500" kern="1200" dirty="0" err="1"/>
            <a:t>toàn</a:t>
          </a:r>
          <a:r>
            <a:rPr lang="en-US" sz="1500" kern="1200" dirty="0"/>
            <a:t>, </a:t>
          </a:r>
          <a:r>
            <a:rPr lang="en-US" sz="1500" kern="1200" dirty="0" err="1"/>
            <a:t>phòng</a:t>
          </a:r>
          <a:r>
            <a:rPr lang="en-US" sz="1500" kern="1200" dirty="0"/>
            <a:t> </a:t>
          </a:r>
          <a:r>
            <a:rPr lang="en-US" sz="1500" kern="1200" dirty="0" err="1"/>
            <a:t>chống</a:t>
          </a:r>
          <a:r>
            <a:rPr lang="en-US" sz="1500" kern="1200" dirty="0"/>
            <a:t> </a:t>
          </a:r>
          <a:r>
            <a:rPr lang="en-US" sz="1500" kern="1200" dirty="0" err="1"/>
            <a:t>bạo</a:t>
          </a:r>
          <a:r>
            <a:rPr lang="en-US" sz="1500" kern="1200" dirty="0"/>
            <a:t> </a:t>
          </a:r>
          <a:r>
            <a:rPr lang="en-US" sz="1500" kern="1200" dirty="0" err="1"/>
            <a:t>lực</a:t>
          </a:r>
          <a:r>
            <a:rPr lang="en-US" sz="1500" kern="1200" dirty="0"/>
            <a:t> </a:t>
          </a:r>
          <a:r>
            <a:rPr lang="en-US" sz="1500" kern="1200" dirty="0" err="1"/>
            <a:t>học</a:t>
          </a:r>
          <a:r>
            <a:rPr lang="en-US" sz="1500" kern="1200" dirty="0"/>
            <a:t> </a:t>
          </a:r>
          <a:r>
            <a:rPr lang="en-US" sz="1500" kern="1200" dirty="0" err="1"/>
            <a:t>đường</a:t>
          </a:r>
          <a:endParaRPr lang="en-US" sz="1500" kern="1200" dirty="0"/>
        </a:p>
      </dsp:txBody>
      <dsp:txXfrm>
        <a:off x="4665632" y="1959023"/>
        <a:ext cx="1583396" cy="12044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42DD7E-29E4-4068-A1F0-26DF5EE0631A}">
      <dsp:nvSpPr>
        <dsp:cNvPr id="0" name=""/>
        <dsp:cNvSpPr/>
      </dsp:nvSpPr>
      <dsp:spPr>
        <a:xfrm>
          <a:off x="3338921" y="1221581"/>
          <a:ext cx="3043237" cy="3043237"/>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PHÁT TRIỂN PHẨM CHẤT, NĂNG LỰC  HỌC SINH</a:t>
          </a:r>
        </a:p>
      </dsp:txBody>
      <dsp:txXfrm>
        <a:off x="3784593" y="1667253"/>
        <a:ext cx="2151893" cy="2151893"/>
      </dsp:txXfrm>
    </dsp:sp>
    <dsp:sp modelId="{2E41C881-1C0F-445F-82CA-659005B89973}">
      <dsp:nvSpPr>
        <dsp:cNvPr id="0" name=""/>
        <dsp:cNvSpPr/>
      </dsp:nvSpPr>
      <dsp:spPr>
        <a:xfrm>
          <a:off x="4099730" y="543"/>
          <a:ext cx="1521618" cy="1521618"/>
        </a:xfrm>
        <a:prstGeom prst="ellipse">
          <a:avLst/>
        </a:prstGeom>
        <a:solidFill>
          <a:schemeClr val="accent5">
            <a:alpha val="50000"/>
            <a:hueOff val="1485462"/>
            <a:satOff val="-7565"/>
            <a:lumOff val="139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Dạy</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học</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phát</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triển</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năng</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lực</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học</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sinh</a:t>
          </a:r>
          <a:endParaRPr lang="en-US" sz="1600" b="1" kern="1200" dirty="0"/>
        </a:p>
      </dsp:txBody>
      <dsp:txXfrm>
        <a:off x="4322566" y="223379"/>
        <a:ext cx="1075946" cy="1075946"/>
      </dsp:txXfrm>
    </dsp:sp>
    <dsp:sp modelId="{811531E7-395A-4A3B-AC36-A130F6A47F09}">
      <dsp:nvSpPr>
        <dsp:cNvPr id="0" name=""/>
        <dsp:cNvSpPr/>
      </dsp:nvSpPr>
      <dsp:spPr>
        <a:xfrm>
          <a:off x="5501108" y="581012"/>
          <a:ext cx="1521618" cy="1521618"/>
        </a:xfrm>
        <a:prstGeom prst="ellipse">
          <a:avLst/>
        </a:prstGeom>
        <a:solidFill>
          <a:schemeClr val="accent5">
            <a:alpha val="50000"/>
            <a:hueOff val="2970924"/>
            <a:satOff val="-15130"/>
            <a:lumOff val="27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Phương</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pháp</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giảng</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dạy</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tích</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cực</a:t>
          </a:r>
          <a:endParaRPr lang="en-US" sz="1600" b="1" kern="1200" dirty="0"/>
        </a:p>
      </dsp:txBody>
      <dsp:txXfrm>
        <a:off x="5723944" y="803848"/>
        <a:ext cx="1075946" cy="1075946"/>
      </dsp:txXfrm>
    </dsp:sp>
    <dsp:sp modelId="{101AAEF7-DFB8-4C8E-AFD1-429A57FDB010}">
      <dsp:nvSpPr>
        <dsp:cNvPr id="0" name=""/>
        <dsp:cNvSpPr/>
      </dsp:nvSpPr>
      <dsp:spPr>
        <a:xfrm>
          <a:off x="6081578" y="1982390"/>
          <a:ext cx="1521618" cy="1521618"/>
        </a:xfrm>
        <a:prstGeom prst="ellipse">
          <a:avLst/>
        </a:prstGeom>
        <a:solidFill>
          <a:schemeClr val="accent5">
            <a:alpha val="50000"/>
            <a:hueOff val="4456385"/>
            <a:satOff val="-22695"/>
            <a:lumOff val="41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Arial" pitchFamily="34" charset="0"/>
              <a:cs typeface="Arial" pitchFamily="34" charset="0"/>
            </a:rPr>
            <a:t>Chia </a:t>
          </a:r>
          <a:r>
            <a:rPr lang="en-US" sz="1600" b="1" kern="1200" dirty="0" err="1">
              <a:latin typeface="Arial" pitchFamily="34" charset="0"/>
              <a:cs typeface="Arial" pitchFamily="34" charset="0"/>
            </a:rPr>
            <a:t>sẻ</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kinh</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nghiệm</a:t>
          </a:r>
          <a:endParaRPr lang="en-US" sz="1600" b="1" kern="1200" dirty="0"/>
        </a:p>
      </dsp:txBody>
      <dsp:txXfrm>
        <a:off x="6304414" y="2205226"/>
        <a:ext cx="1075946" cy="1075946"/>
      </dsp:txXfrm>
    </dsp:sp>
    <dsp:sp modelId="{833FD6B3-80AC-4AE8-86C6-CB3A6252BD6B}">
      <dsp:nvSpPr>
        <dsp:cNvPr id="0" name=""/>
        <dsp:cNvSpPr/>
      </dsp:nvSpPr>
      <dsp:spPr>
        <a:xfrm>
          <a:off x="5501108" y="3383768"/>
          <a:ext cx="1521618" cy="1521618"/>
        </a:xfrm>
        <a:prstGeom prst="ellipse">
          <a:avLst/>
        </a:prstGeom>
        <a:solidFill>
          <a:schemeClr val="accent5">
            <a:alpha val="50000"/>
            <a:hueOff val="5941847"/>
            <a:satOff val="-30260"/>
            <a:lumOff val="558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Quan</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hệ</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xã</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hội</a:t>
          </a:r>
          <a:r>
            <a:rPr lang="en-US" sz="1600" b="1" kern="1200" dirty="0">
              <a:latin typeface="Arial" pitchFamily="34" charset="0"/>
              <a:cs typeface="Arial" pitchFamily="34" charset="0"/>
            </a:rPr>
            <a:t> </a:t>
          </a:r>
        </a:p>
      </dsp:txBody>
      <dsp:txXfrm>
        <a:off x="5723944" y="3606604"/>
        <a:ext cx="1075946" cy="1075946"/>
      </dsp:txXfrm>
    </dsp:sp>
    <dsp:sp modelId="{D3B9668D-C8FE-4C59-887A-CF6375156045}">
      <dsp:nvSpPr>
        <dsp:cNvPr id="0" name=""/>
        <dsp:cNvSpPr/>
      </dsp:nvSpPr>
      <dsp:spPr>
        <a:xfrm>
          <a:off x="4099730" y="3964238"/>
          <a:ext cx="1521618" cy="1521618"/>
        </a:xfrm>
        <a:prstGeom prst="ellipse">
          <a:avLst/>
        </a:prstGeom>
        <a:solidFill>
          <a:schemeClr val="accent5">
            <a:alpha val="50000"/>
            <a:hueOff val="7427309"/>
            <a:satOff val="-37825"/>
            <a:lumOff val="698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Sáng</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tạo</a:t>
          </a:r>
          <a:endParaRPr lang="en-US" sz="1600" b="1" kern="1200" dirty="0"/>
        </a:p>
      </dsp:txBody>
      <dsp:txXfrm>
        <a:off x="4322566" y="4187074"/>
        <a:ext cx="1075946" cy="1075946"/>
      </dsp:txXfrm>
    </dsp:sp>
    <dsp:sp modelId="{57FDB804-2902-401C-8594-CFF8E23E7C0A}">
      <dsp:nvSpPr>
        <dsp:cNvPr id="0" name=""/>
        <dsp:cNvSpPr/>
      </dsp:nvSpPr>
      <dsp:spPr>
        <a:xfrm>
          <a:off x="2698352" y="3383768"/>
          <a:ext cx="1521618" cy="1521618"/>
        </a:xfrm>
        <a:prstGeom prst="ellipse">
          <a:avLst/>
        </a:prstGeom>
        <a:solidFill>
          <a:schemeClr val="accent5">
            <a:alpha val="50000"/>
            <a:hueOff val="8912770"/>
            <a:satOff val="-45390"/>
            <a:lumOff val="838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Arial" pitchFamily="34" charset="0"/>
              <a:cs typeface="Arial" pitchFamily="34" charset="0"/>
            </a:rPr>
            <a:t>Chia </a:t>
          </a:r>
          <a:r>
            <a:rPr lang="en-US" sz="1600" b="1" kern="1200" dirty="0" err="1">
              <a:latin typeface="Arial" pitchFamily="34" charset="0"/>
              <a:cs typeface="Arial" pitchFamily="34" charset="0"/>
            </a:rPr>
            <a:t>sẻ</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vai</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trò</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lãnh</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đạo</a:t>
          </a:r>
          <a:r>
            <a:rPr lang="en-US" sz="1600" b="1" kern="1200" dirty="0">
              <a:latin typeface="Arial" pitchFamily="34" charset="0"/>
              <a:cs typeface="Arial" pitchFamily="34" charset="0"/>
            </a:rPr>
            <a:t> </a:t>
          </a:r>
          <a:endParaRPr lang="en-US" sz="1600" b="1" kern="1200" dirty="0"/>
        </a:p>
      </dsp:txBody>
      <dsp:txXfrm>
        <a:off x="2921188" y="3606604"/>
        <a:ext cx="1075946" cy="1075946"/>
      </dsp:txXfrm>
    </dsp:sp>
    <dsp:sp modelId="{6635E9B3-6C2B-411A-A727-7682B1B34A67}">
      <dsp:nvSpPr>
        <dsp:cNvPr id="0" name=""/>
        <dsp:cNvSpPr/>
      </dsp:nvSpPr>
      <dsp:spPr>
        <a:xfrm>
          <a:off x="2117883" y="1982390"/>
          <a:ext cx="1521618" cy="1521618"/>
        </a:xfrm>
        <a:prstGeom prst="ellipse">
          <a:avLst/>
        </a:prstGeom>
        <a:solidFill>
          <a:schemeClr val="accent5">
            <a:alpha val="50000"/>
            <a:hueOff val="10398233"/>
            <a:satOff val="-52955"/>
            <a:lumOff val="97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b="1" kern="1200" dirty="0" err="1">
              <a:latin typeface="Arial" pitchFamily="34" charset="0"/>
              <a:cs typeface="Arial" pitchFamily="34" charset="0"/>
            </a:rPr>
            <a:t>Phát</a:t>
          </a:r>
          <a:r>
            <a:rPr lang="en-US" sz="1300" b="1" kern="1200" dirty="0">
              <a:latin typeface="Arial" pitchFamily="34" charset="0"/>
              <a:cs typeface="Arial" pitchFamily="34" charset="0"/>
            </a:rPr>
            <a:t> </a:t>
          </a:r>
          <a:r>
            <a:rPr lang="en-US" sz="1300" b="1" kern="1200" dirty="0" err="1">
              <a:latin typeface="Arial" pitchFamily="34" charset="0"/>
              <a:cs typeface="Arial" pitchFamily="34" charset="0"/>
            </a:rPr>
            <a:t>triển</a:t>
          </a:r>
          <a:r>
            <a:rPr lang="en-US" sz="1300" b="1" kern="1200" dirty="0">
              <a:latin typeface="Arial" pitchFamily="34" charset="0"/>
              <a:cs typeface="Arial" pitchFamily="34" charset="0"/>
            </a:rPr>
            <a:t> </a:t>
          </a:r>
          <a:r>
            <a:rPr lang="en-US" sz="1300" b="1" kern="1200" dirty="0" err="1">
              <a:latin typeface="Arial" pitchFamily="34" charset="0"/>
              <a:cs typeface="Arial" pitchFamily="34" charset="0"/>
            </a:rPr>
            <a:t>năng</a:t>
          </a:r>
          <a:r>
            <a:rPr lang="en-US" sz="1300" b="1" kern="1200" dirty="0">
              <a:latin typeface="Arial" pitchFamily="34" charset="0"/>
              <a:cs typeface="Arial" pitchFamily="34" charset="0"/>
            </a:rPr>
            <a:t> </a:t>
          </a:r>
          <a:r>
            <a:rPr lang="en-US" sz="1300" b="1" kern="1200" dirty="0" err="1">
              <a:latin typeface="Arial" pitchFamily="34" charset="0"/>
              <a:cs typeface="Arial" pitchFamily="34" charset="0"/>
            </a:rPr>
            <a:t>lực</a:t>
          </a:r>
          <a:r>
            <a:rPr lang="en-US" sz="1300" b="1" kern="1200" dirty="0">
              <a:latin typeface="Arial" pitchFamily="34" charset="0"/>
              <a:cs typeface="Arial" pitchFamily="34" charset="0"/>
            </a:rPr>
            <a:t> </a:t>
          </a:r>
          <a:r>
            <a:rPr lang="en-US" sz="1300" b="1" kern="1200" dirty="0" err="1">
              <a:latin typeface="Arial" pitchFamily="34" charset="0"/>
              <a:cs typeface="Arial" pitchFamily="34" charset="0"/>
            </a:rPr>
            <a:t>nghề</a:t>
          </a:r>
          <a:r>
            <a:rPr lang="en-US" sz="1300" b="1" kern="1200" dirty="0">
              <a:latin typeface="Arial" pitchFamily="34" charset="0"/>
              <a:cs typeface="Arial" pitchFamily="34" charset="0"/>
            </a:rPr>
            <a:t> </a:t>
          </a:r>
          <a:r>
            <a:rPr lang="en-US" sz="1300" b="1" kern="1200" dirty="0" err="1">
              <a:latin typeface="Arial" pitchFamily="34" charset="0"/>
              <a:cs typeface="Arial" pitchFamily="34" charset="0"/>
            </a:rPr>
            <a:t>nghiệp</a:t>
          </a:r>
          <a:r>
            <a:rPr lang="en-US" sz="1300" b="1" kern="1200" dirty="0">
              <a:latin typeface="Arial" pitchFamily="34" charset="0"/>
              <a:cs typeface="Arial" pitchFamily="34" charset="0"/>
            </a:rPr>
            <a:t> </a:t>
          </a:r>
          <a:r>
            <a:rPr lang="en-US" sz="1300" b="1" kern="1200" dirty="0" err="1">
              <a:latin typeface="Arial" pitchFamily="34" charset="0"/>
              <a:cs typeface="Arial" pitchFamily="34" charset="0"/>
            </a:rPr>
            <a:t>thường</a:t>
          </a:r>
          <a:r>
            <a:rPr lang="en-US" sz="1300" b="1" kern="1200" dirty="0">
              <a:latin typeface="Arial" pitchFamily="34" charset="0"/>
              <a:cs typeface="Arial" pitchFamily="34" charset="0"/>
            </a:rPr>
            <a:t> </a:t>
          </a:r>
          <a:r>
            <a:rPr lang="en-US" sz="1300" b="1" kern="1200" dirty="0" err="1">
              <a:latin typeface="Arial" pitchFamily="34" charset="0"/>
              <a:cs typeface="Arial" pitchFamily="34" charset="0"/>
            </a:rPr>
            <a:t>xuyên</a:t>
          </a:r>
          <a:r>
            <a:rPr lang="en-US" sz="1300" b="1" kern="1200" dirty="0">
              <a:latin typeface="Arial" pitchFamily="34" charset="0"/>
              <a:cs typeface="Arial" pitchFamily="34" charset="0"/>
            </a:rPr>
            <a:t> </a:t>
          </a:r>
          <a:r>
            <a:rPr lang="en-US" sz="1300" b="1" kern="1200" dirty="0" err="1">
              <a:latin typeface="Arial" pitchFamily="34" charset="0"/>
              <a:cs typeface="Arial" pitchFamily="34" charset="0"/>
            </a:rPr>
            <a:t>cho</a:t>
          </a:r>
          <a:r>
            <a:rPr lang="en-US" sz="1300" b="1" kern="1200" dirty="0">
              <a:latin typeface="Arial" pitchFamily="34" charset="0"/>
              <a:cs typeface="Arial" pitchFamily="34" charset="0"/>
            </a:rPr>
            <a:t> GV,NV</a:t>
          </a:r>
          <a:endParaRPr lang="en-US" sz="1300" b="1" kern="1200" dirty="0"/>
        </a:p>
      </dsp:txBody>
      <dsp:txXfrm>
        <a:off x="2340719" y="2205226"/>
        <a:ext cx="1075946" cy="1075946"/>
      </dsp:txXfrm>
    </dsp:sp>
    <dsp:sp modelId="{526A80FA-6212-4443-A895-4CFFC9416CCA}">
      <dsp:nvSpPr>
        <dsp:cNvPr id="0" name=""/>
        <dsp:cNvSpPr/>
      </dsp:nvSpPr>
      <dsp:spPr>
        <a:xfrm>
          <a:off x="2698352" y="581012"/>
          <a:ext cx="1521618" cy="1521618"/>
        </a:xfrm>
        <a:prstGeom prst="ellipse">
          <a:avLst/>
        </a:prstGeom>
        <a:solidFill>
          <a:schemeClr val="accent5">
            <a:alpha val="50000"/>
            <a:hueOff val="11883694"/>
            <a:satOff val="-60520"/>
            <a:lumOff val="111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Hợp</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tác</a:t>
          </a:r>
          <a:endParaRPr lang="en-US" sz="1600" b="1" kern="1200" dirty="0"/>
        </a:p>
      </dsp:txBody>
      <dsp:txXfrm>
        <a:off x="2921188" y="803848"/>
        <a:ext cx="1075946" cy="107594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475773" y="0"/>
          <a:ext cx="5392102"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14965" y="1523999"/>
          <a:ext cx="1903095"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MỨC ĐẠT</a:t>
          </a:r>
        </a:p>
        <a:p>
          <a:pPr marL="0" lvl="0" indent="0" algn="ctr" defTabSz="622300">
            <a:lnSpc>
              <a:spcPct val="90000"/>
            </a:lnSpc>
            <a:spcBef>
              <a:spcPct val="0"/>
            </a:spcBef>
            <a:spcAft>
              <a:spcPct val="35000"/>
            </a:spcAft>
            <a:buNone/>
          </a:pPr>
          <a:r>
            <a:rPr lang="en-US" sz="1400" kern="1200" dirty="0" err="1"/>
            <a:t>Chỉ</a:t>
          </a:r>
          <a:r>
            <a:rPr lang="en-US" sz="1400" kern="1200" dirty="0"/>
            <a:t> </a:t>
          </a:r>
          <a:r>
            <a:rPr lang="en-US" sz="1400" kern="1200" dirty="0" err="1"/>
            <a:t>đạo</a:t>
          </a:r>
          <a:r>
            <a:rPr lang="en-US" sz="1400" kern="1200" dirty="0"/>
            <a:t> </a:t>
          </a:r>
          <a:r>
            <a:rPr lang="en-US" sz="1400" kern="1200" dirty="0" err="1"/>
            <a:t>xây</a:t>
          </a:r>
          <a:r>
            <a:rPr lang="en-US" sz="1400" kern="1200" dirty="0"/>
            <a:t> </a:t>
          </a:r>
          <a:r>
            <a:rPr lang="en-US" sz="1400" kern="1200" dirty="0" err="1"/>
            <a:t>dựng</a:t>
          </a:r>
          <a:r>
            <a:rPr lang="en-US" sz="1400" kern="1200" dirty="0"/>
            <a:t> </a:t>
          </a:r>
          <a:r>
            <a:rPr lang="en-US" sz="1400" kern="1200" dirty="0" err="1"/>
            <a:t>và</a:t>
          </a:r>
          <a:r>
            <a:rPr lang="en-US" sz="1400" kern="1200" dirty="0"/>
            <a:t> </a:t>
          </a:r>
          <a:r>
            <a:rPr lang="en-US" sz="1400" kern="1200" dirty="0" err="1"/>
            <a:t>tổ</a:t>
          </a:r>
          <a:r>
            <a:rPr lang="en-US" sz="1400" kern="1200" dirty="0"/>
            <a:t> </a:t>
          </a:r>
          <a:r>
            <a:rPr lang="en-US" sz="1400" kern="1200" dirty="0" err="1"/>
            <a:t>chức</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nội</a:t>
          </a:r>
          <a:r>
            <a:rPr lang="en-US" sz="1400" kern="1200" dirty="0"/>
            <a:t> </a:t>
          </a:r>
          <a:r>
            <a:rPr lang="en-US" sz="1400" kern="1200" dirty="0" err="1"/>
            <a:t>quy</a:t>
          </a:r>
          <a:r>
            <a:rPr lang="en-US" sz="1400" kern="1200" dirty="0"/>
            <a:t>, </a:t>
          </a:r>
          <a:r>
            <a:rPr lang="en-US" sz="1400" kern="1200" dirty="0" err="1"/>
            <a:t>quy</a:t>
          </a:r>
          <a:r>
            <a:rPr lang="en-US" sz="1400" kern="1200" dirty="0"/>
            <a:t> </a:t>
          </a:r>
          <a:r>
            <a:rPr lang="en-US" sz="1400" kern="1200" dirty="0" err="1"/>
            <a:t>tắc</a:t>
          </a:r>
          <a:r>
            <a:rPr lang="en-US" sz="1400" kern="1200" dirty="0"/>
            <a:t> </a:t>
          </a:r>
          <a:r>
            <a:rPr lang="en-US" sz="1400" kern="1200" dirty="0" err="1"/>
            <a:t>văn</a:t>
          </a:r>
          <a:r>
            <a:rPr lang="en-US" sz="1400" kern="1200" dirty="0"/>
            <a:t> </a:t>
          </a:r>
          <a:r>
            <a:rPr lang="en-US" sz="1400" kern="1200" dirty="0" err="1"/>
            <a:t>hóa</a:t>
          </a:r>
          <a:r>
            <a:rPr lang="en-US" sz="1400" kern="1200" dirty="0"/>
            <a:t> </a:t>
          </a:r>
          <a:r>
            <a:rPr lang="en-US" sz="1400" kern="1200" dirty="0" err="1"/>
            <a:t>ứng</a:t>
          </a:r>
          <a:r>
            <a:rPr lang="en-US" sz="1400" kern="1200" dirty="0"/>
            <a:t> </a:t>
          </a:r>
          <a:r>
            <a:rPr lang="en-US" sz="1400" kern="1200" dirty="0" err="1"/>
            <a:t>xử</a:t>
          </a:r>
          <a:r>
            <a:rPr lang="en-US" sz="1400" kern="1200" dirty="0"/>
            <a:t> </a:t>
          </a:r>
          <a:r>
            <a:rPr lang="en-US" sz="1400" kern="1200" dirty="0" err="1"/>
            <a:t>của</a:t>
          </a:r>
          <a:r>
            <a:rPr lang="en-US" sz="1400" kern="1200" dirty="0"/>
            <a:t> </a:t>
          </a:r>
          <a:r>
            <a:rPr lang="en-US" sz="1400" kern="1200" dirty="0" err="1"/>
            <a:t>nhà</a:t>
          </a:r>
          <a:r>
            <a:rPr lang="en-US" sz="1400" kern="1200" dirty="0"/>
            <a:t> </a:t>
          </a:r>
          <a:r>
            <a:rPr lang="en-US" sz="1400" kern="1200" dirty="0" err="1"/>
            <a:t>trường</a:t>
          </a:r>
          <a:r>
            <a:rPr lang="en-US" sz="1400" kern="1200" dirty="0"/>
            <a:t> </a:t>
          </a:r>
          <a:r>
            <a:rPr lang="en-US" sz="1400" kern="1200" dirty="0" err="1"/>
            <a:t>theo</a:t>
          </a:r>
          <a:r>
            <a:rPr lang="en-US" sz="1400" kern="1200" dirty="0"/>
            <a:t> </a:t>
          </a:r>
          <a:r>
            <a:rPr lang="en-US" sz="1400" kern="1200" dirty="0" err="1"/>
            <a:t>quy</a:t>
          </a:r>
          <a:r>
            <a:rPr lang="en-US" sz="1400" kern="1200" dirty="0"/>
            <a:t> </a:t>
          </a:r>
          <a:r>
            <a:rPr lang="en-US" sz="1400" kern="1200" dirty="0" err="1"/>
            <a:t>định</a:t>
          </a:r>
          <a:endParaRPr lang="en-US" sz="1400" kern="1200" dirty="0"/>
        </a:p>
      </dsp:txBody>
      <dsp:txXfrm>
        <a:off x="307866" y="1616900"/>
        <a:ext cx="1717293" cy="1846198"/>
      </dsp:txXfrm>
    </dsp:sp>
    <dsp:sp modelId="{F7C69D7B-7C4E-4B96-8910-EE615B5FC344}">
      <dsp:nvSpPr>
        <dsp:cNvPr id="0" name=""/>
        <dsp:cNvSpPr/>
      </dsp:nvSpPr>
      <dsp:spPr>
        <a:xfrm>
          <a:off x="2171700" y="1498599"/>
          <a:ext cx="1903095" cy="203200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MỨC KHÁ</a:t>
          </a:r>
        </a:p>
        <a:p>
          <a:pPr marL="0" lvl="0" indent="0" algn="ctr" defTabSz="622300">
            <a:lnSpc>
              <a:spcPct val="90000"/>
            </a:lnSpc>
            <a:spcBef>
              <a:spcPct val="0"/>
            </a:spcBef>
            <a:spcAft>
              <a:spcPct val="35000"/>
            </a:spcAft>
            <a:buNone/>
          </a:pPr>
          <a:r>
            <a:rPr lang="en-US" sz="1400" kern="1200" dirty="0"/>
            <a:t>- </a:t>
          </a:r>
          <a:r>
            <a:rPr lang="en-US" sz="1400" kern="1200" dirty="0" err="1"/>
            <a:t>Xây</a:t>
          </a:r>
          <a:r>
            <a:rPr lang="en-US" sz="1400" kern="1200" dirty="0"/>
            <a:t> </a:t>
          </a:r>
          <a:r>
            <a:rPr lang="en-US" sz="1400" kern="1200" dirty="0" err="1"/>
            <a:t>dựng</a:t>
          </a:r>
          <a:r>
            <a:rPr lang="en-US" sz="1400" kern="1200" dirty="0"/>
            <a:t> </a:t>
          </a:r>
          <a:r>
            <a:rPr lang="en-US" sz="1400" kern="1200" dirty="0" err="1"/>
            <a:t>được</a:t>
          </a:r>
          <a:r>
            <a:rPr lang="en-US" sz="1400" kern="1200" dirty="0"/>
            <a:t> </a:t>
          </a:r>
          <a:r>
            <a:rPr lang="en-US" sz="1400" kern="1200" dirty="0" err="1"/>
            <a:t>các</a:t>
          </a:r>
          <a:r>
            <a:rPr lang="en-US" sz="1400" kern="1200" dirty="0"/>
            <a:t> </a:t>
          </a:r>
          <a:r>
            <a:rPr lang="en-US" sz="1400" kern="1200" dirty="0" err="1"/>
            <a:t>điển</a:t>
          </a:r>
          <a:r>
            <a:rPr lang="en-US" sz="1400" kern="1200" dirty="0"/>
            <a:t> </a:t>
          </a:r>
          <a:r>
            <a:rPr lang="en-US" sz="1400" kern="1200" dirty="0" err="1"/>
            <a:t>hình</a:t>
          </a:r>
          <a:r>
            <a:rPr lang="en-US" sz="1400" kern="1200" dirty="0"/>
            <a:t> </a:t>
          </a:r>
          <a:r>
            <a:rPr lang="en-US" sz="1400" kern="1200" dirty="0" err="1"/>
            <a:t>tiên</a:t>
          </a:r>
          <a:r>
            <a:rPr lang="en-US" sz="1400" kern="1200" dirty="0"/>
            <a:t> </a:t>
          </a:r>
          <a:r>
            <a:rPr lang="en-US" sz="1400" kern="1200" dirty="0" err="1"/>
            <a:t>tiến</a:t>
          </a:r>
          <a:r>
            <a:rPr lang="en-US" sz="1400" kern="1200" dirty="0"/>
            <a:t> </a:t>
          </a:r>
          <a:r>
            <a:rPr lang="en-US" sz="1400" kern="1200" dirty="0" err="1"/>
            <a:t>về</a:t>
          </a:r>
          <a:r>
            <a:rPr lang="en-US" sz="1400" kern="1200" dirty="0"/>
            <a:t> </a:t>
          </a:r>
          <a:r>
            <a:rPr lang="en-US" sz="1400" kern="1200" dirty="0" err="1"/>
            <a:t>thực</a:t>
          </a:r>
          <a:r>
            <a:rPr lang="en-US" sz="1400" kern="1200" dirty="0"/>
            <a:t> </a:t>
          </a:r>
          <a:r>
            <a:rPr lang="en-US" sz="1400" kern="1200" dirty="0" err="1"/>
            <a:t>hiện</a:t>
          </a:r>
          <a:r>
            <a:rPr lang="en-US" sz="1400" kern="1200" dirty="0"/>
            <a:t> </a:t>
          </a:r>
          <a:r>
            <a:rPr lang="en-US" sz="1400" kern="1200" dirty="0" err="1"/>
            <a:t>nội</a:t>
          </a:r>
          <a:r>
            <a:rPr lang="en-US" sz="1400" kern="1200" dirty="0"/>
            <a:t> </a:t>
          </a:r>
          <a:r>
            <a:rPr lang="en-US" sz="1400" kern="1200" dirty="0" err="1"/>
            <a:t>quy</a:t>
          </a:r>
          <a:r>
            <a:rPr lang="en-US" sz="1400" kern="1200" dirty="0"/>
            <a:t>, </a:t>
          </a:r>
          <a:r>
            <a:rPr lang="en-US" sz="1400" kern="1200" dirty="0" err="1"/>
            <a:t>quy</a:t>
          </a:r>
          <a:r>
            <a:rPr lang="en-US" sz="1400" kern="1200" dirty="0"/>
            <a:t> </a:t>
          </a:r>
          <a:r>
            <a:rPr lang="en-US" sz="1400" kern="1200" dirty="0" err="1"/>
            <a:t>tắc</a:t>
          </a:r>
          <a:r>
            <a:rPr lang="en-US" sz="1400" kern="1200" dirty="0"/>
            <a:t> </a:t>
          </a:r>
          <a:r>
            <a:rPr lang="en-US" sz="1400" kern="1200" dirty="0" err="1"/>
            <a:t>văn</a:t>
          </a:r>
          <a:r>
            <a:rPr lang="en-US" sz="1400" kern="1200" dirty="0"/>
            <a:t> </a:t>
          </a:r>
          <a:r>
            <a:rPr lang="en-US" sz="1400" kern="1200" dirty="0" err="1"/>
            <a:t>hóa</a:t>
          </a:r>
          <a:r>
            <a:rPr lang="en-US" sz="1400" kern="1200" dirty="0"/>
            <a:t> </a:t>
          </a:r>
          <a:r>
            <a:rPr lang="en-US" sz="1400" kern="1200" dirty="0" err="1"/>
            <a:t>ứng</a:t>
          </a:r>
          <a:r>
            <a:rPr lang="en-US" sz="1400" kern="1200" dirty="0"/>
            <a:t> </a:t>
          </a:r>
          <a:r>
            <a:rPr lang="en-US" sz="1400" kern="1200" dirty="0" err="1"/>
            <a:t>xử</a:t>
          </a:r>
          <a:r>
            <a:rPr lang="en-US" sz="1400" kern="1200" dirty="0"/>
            <a:t>; </a:t>
          </a:r>
        </a:p>
        <a:p>
          <a:pPr marL="0" lvl="0" indent="0" algn="ctr" defTabSz="622300">
            <a:lnSpc>
              <a:spcPct val="90000"/>
            </a:lnSpc>
            <a:spcBef>
              <a:spcPct val="0"/>
            </a:spcBef>
            <a:spcAft>
              <a:spcPct val="35000"/>
            </a:spcAft>
            <a:buNone/>
          </a:pPr>
          <a:r>
            <a:rPr lang="en-US" sz="1400" kern="1200" dirty="0"/>
            <a:t>- </a:t>
          </a:r>
          <a:r>
            <a:rPr lang="en-US" sz="1400" kern="1200" dirty="0" err="1"/>
            <a:t>Phát</a:t>
          </a:r>
          <a:r>
            <a:rPr lang="en-US" sz="1400" kern="1200" dirty="0"/>
            <a:t> </a:t>
          </a:r>
          <a:r>
            <a:rPr lang="en-US" sz="1400" kern="1200" dirty="0" err="1"/>
            <a:t>hiện</a:t>
          </a:r>
          <a:r>
            <a:rPr lang="en-US" sz="1400" kern="1200" dirty="0"/>
            <a:t>, </a:t>
          </a:r>
          <a:r>
            <a:rPr lang="en-US" sz="1400" kern="1200" dirty="0" err="1"/>
            <a:t>ngăn</a:t>
          </a:r>
          <a:r>
            <a:rPr lang="en-US" sz="1400" kern="1200" dirty="0"/>
            <a:t> </a:t>
          </a:r>
          <a:r>
            <a:rPr lang="en-US" sz="1400" kern="1200" dirty="0" err="1"/>
            <a:t>chặn</a:t>
          </a:r>
          <a:r>
            <a:rPr lang="en-US" sz="1400" kern="1200" dirty="0"/>
            <a:t>, </a:t>
          </a:r>
          <a:r>
            <a:rPr lang="en-US" sz="1400" kern="1200" dirty="0" err="1"/>
            <a:t>xử</a:t>
          </a:r>
          <a:r>
            <a:rPr lang="en-US" sz="1400" kern="1200" dirty="0"/>
            <a:t> </a:t>
          </a:r>
          <a:r>
            <a:rPr lang="en-US" sz="1400" kern="1200" dirty="0" err="1"/>
            <a:t>lý</a:t>
          </a:r>
          <a:r>
            <a:rPr lang="en-US" sz="1400" kern="1200" dirty="0"/>
            <a:t> </a:t>
          </a:r>
          <a:r>
            <a:rPr lang="en-US" sz="1400" kern="1200" dirty="0" err="1"/>
            <a:t>kịp</a:t>
          </a:r>
          <a:r>
            <a:rPr lang="en-US" sz="1400" kern="1200" dirty="0"/>
            <a:t> </a:t>
          </a:r>
          <a:r>
            <a:rPr lang="en-US" sz="1400" kern="1200" dirty="0" err="1"/>
            <a:t>thời</a:t>
          </a:r>
          <a:r>
            <a:rPr lang="en-US" sz="1400" kern="1200" dirty="0"/>
            <a:t> </a:t>
          </a:r>
          <a:r>
            <a:rPr lang="en-US" sz="1400" kern="1200" dirty="0" err="1"/>
            <a:t>các</a:t>
          </a:r>
          <a:r>
            <a:rPr lang="en-US" sz="1400" kern="1200" dirty="0"/>
            <a:t> </a:t>
          </a:r>
          <a:r>
            <a:rPr lang="en-US" sz="1400" kern="1200" dirty="0" err="1"/>
            <a:t>trường</a:t>
          </a:r>
          <a:r>
            <a:rPr lang="en-US" sz="1400" kern="1200" dirty="0"/>
            <a:t> </a:t>
          </a:r>
          <a:r>
            <a:rPr lang="en-US" sz="1400" kern="1200" dirty="0" err="1"/>
            <a:t>hợp</a:t>
          </a:r>
          <a:r>
            <a:rPr lang="en-US" sz="1400" kern="1200" dirty="0"/>
            <a:t> vi </a:t>
          </a:r>
          <a:r>
            <a:rPr lang="en-US" sz="1400" kern="1200" dirty="0" err="1"/>
            <a:t>phạm</a:t>
          </a:r>
          <a:endParaRPr lang="en-US" sz="1400" kern="1200" dirty="0"/>
        </a:p>
      </dsp:txBody>
      <dsp:txXfrm>
        <a:off x="2264601" y="1591500"/>
        <a:ext cx="1717293" cy="1846198"/>
      </dsp:txXfrm>
    </dsp:sp>
    <dsp:sp modelId="{DA77809B-6729-456F-8231-F0AB83B553CF}">
      <dsp:nvSpPr>
        <dsp:cNvPr id="0" name=""/>
        <dsp:cNvSpPr/>
      </dsp:nvSpPr>
      <dsp:spPr>
        <a:xfrm>
          <a:off x="4159716" y="1422399"/>
          <a:ext cx="1903095" cy="203200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MỨC TỐT</a:t>
          </a:r>
        </a:p>
        <a:p>
          <a:pPr marL="0" lvl="0" indent="0" algn="l" defTabSz="622300">
            <a:lnSpc>
              <a:spcPct val="90000"/>
            </a:lnSpc>
            <a:spcBef>
              <a:spcPct val="0"/>
            </a:spcBef>
            <a:spcAft>
              <a:spcPct val="35000"/>
            </a:spcAft>
            <a:buNone/>
          </a:pPr>
          <a:r>
            <a:rPr lang="en-US" sz="1400" kern="1200" dirty="0"/>
            <a:t>- </a:t>
          </a:r>
          <a:r>
            <a:rPr lang="en-US" sz="1400" kern="1200" dirty="0" err="1"/>
            <a:t>Tạo</a:t>
          </a:r>
          <a:r>
            <a:rPr lang="en-US" sz="1400" kern="1200" dirty="0"/>
            <a:t>  </a:t>
          </a:r>
          <a:r>
            <a:rPr lang="en-US" sz="1400" kern="1200" dirty="0" err="1"/>
            <a:t>môi</a:t>
          </a:r>
          <a:r>
            <a:rPr lang="en-US" sz="1400" kern="1200" dirty="0"/>
            <a:t> </a:t>
          </a:r>
          <a:r>
            <a:rPr lang="en-US" sz="1400" kern="1200" dirty="0" err="1"/>
            <a:t>trường</a:t>
          </a:r>
          <a:r>
            <a:rPr lang="en-US" sz="1400" kern="1200" dirty="0"/>
            <a:t> </a:t>
          </a:r>
          <a:r>
            <a:rPr lang="en-US" sz="1400" kern="1200" dirty="0" err="1"/>
            <a:t>văn</a:t>
          </a:r>
          <a:r>
            <a:rPr lang="en-US" sz="1400" kern="1200" dirty="0"/>
            <a:t> </a:t>
          </a:r>
          <a:r>
            <a:rPr lang="en-US" sz="1400" kern="1200" dirty="0" err="1"/>
            <a:t>hóa</a:t>
          </a:r>
          <a:r>
            <a:rPr lang="en-US" sz="1400" kern="1200" dirty="0"/>
            <a:t> </a:t>
          </a:r>
          <a:r>
            <a:rPr lang="en-US" sz="1400" kern="1200" dirty="0" err="1"/>
            <a:t>lành</a:t>
          </a:r>
          <a:r>
            <a:rPr lang="en-US" sz="1400" kern="1200" dirty="0"/>
            <a:t> </a:t>
          </a:r>
          <a:r>
            <a:rPr lang="en-US" sz="1400" kern="1200" dirty="0" err="1"/>
            <a:t>mạnh</a:t>
          </a:r>
          <a:r>
            <a:rPr lang="en-US" sz="1400" kern="1200" dirty="0"/>
            <a:t>, </a:t>
          </a:r>
          <a:r>
            <a:rPr lang="en-US" sz="1400" kern="1200" dirty="0" err="1"/>
            <a:t>thân</a:t>
          </a:r>
          <a:r>
            <a:rPr lang="en-US" sz="1400" kern="1200" dirty="0"/>
            <a:t> </a:t>
          </a:r>
          <a:r>
            <a:rPr lang="en-US" sz="1400" kern="1200" dirty="0" err="1"/>
            <a:t>thiện</a:t>
          </a:r>
          <a:r>
            <a:rPr lang="en-US" sz="1400" kern="1200" dirty="0"/>
            <a:t> </a:t>
          </a:r>
          <a:r>
            <a:rPr lang="en-US" sz="1400" kern="1200" dirty="0" err="1"/>
            <a:t>trong</a:t>
          </a:r>
          <a:r>
            <a:rPr lang="en-US" sz="1400" kern="1200" dirty="0"/>
            <a:t> </a:t>
          </a:r>
          <a:r>
            <a:rPr lang="en-US" sz="1400" kern="1200" dirty="0" err="1"/>
            <a:t>nhà</a:t>
          </a:r>
          <a:r>
            <a:rPr lang="en-US" sz="1400" kern="1200" dirty="0"/>
            <a:t> </a:t>
          </a:r>
          <a:r>
            <a:rPr lang="en-US" sz="1400" kern="1200" dirty="0" err="1"/>
            <a:t>trường</a:t>
          </a:r>
          <a:r>
            <a:rPr lang="en-US" sz="1400" kern="1200" dirty="0"/>
            <a:t> </a:t>
          </a:r>
          <a:r>
            <a:rPr lang="en-US" sz="1400" kern="1200" dirty="0" err="1"/>
            <a:t>và</a:t>
          </a:r>
          <a:r>
            <a:rPr lang="en-US" sz="1400" kern="1200" dirty="0"/>
            <a:t> </a:t>
          </a:r>
        </a:p>
        <a:p>
          <a:pPr marL="0" lvl="0" indent="0" algn="l" defTabSz="622300">
            <a:lnSpc>
              <a:spcPct val="90000"/>
            </a:lnSpc>
            <a:spcBef>
              <a:spcPct val="0"/>
            </a:spcBef>
            <a:spcAft>
              <a:spcPct val="35000"/>
            </a:spcAft>
            <a:buNone/>
          </a:pPr>
          <a:r>
            <a:rPr lang="en-US" sz="1400" kern="1200" dirty="0"/>
            <a:t>- </a:t>
          </a:r>
          <a:r>
            <a:rPr lang="en-US" sz="1400" kern="1200" dirty="0" err="1"/>
            <a:t>Hướng</a:t>
          </a:r>
          <a:r>
            <a:rPr lang="en-US" sz="1400" kern="1200" dirty="0"/>
            <a:t> </a:t>
          </a:r>
          <a:r>
            <a:rPr lang="en-US" sz="1400" kern="1200" dirty="0" err="1"/>
            <a:t>dẫn</a:t>
          </a:r>
          <a:r>
            <a:rPr lang="en-US" sz="1400" kern="1200" dirty="0"/>
            <a:t>, </a:t>
          </a:r>
          <a:r>
            <a:rPr lang="en-US" sz="1400" kern="1200" dirty="0" err="1"/>
            <a:t>hỗ</a:t>
          </a:r>
          <a:r>
            <a:rPr lang="en-US" sz="1400" kern="1200" dirty="0"/>
            <a:t> </a:t>
          </a:r>
          <a:r>
            <a:rPr lang="en-US" sz="1400" kern="1200" dirty="0" err="1"/>
            <a:t>trợ</a:t>
          </a:r>
          <a:r>
            <a:rPr lang="en-US" sz="1400" kern="1200" dirty="0"/>
            <a:t> </a:t>
          </a:r>
          <a:r>
            <a:rPr lang="en-US" sz="1400" kern="1200" dirty="0" err="1"/>
            <a:t>đồng</a:t>
          </a:r>
          <a:r>
            <a:rPr lang="en-US" sz="1400" kern="1200" dirty="0"/>
            <a:t> </a:t>
          </a:r>
          <a:r>
            <a:rPr lang="en-US" sz="1400" kern="1200" dirty="0" err="1"/>
            <a:t>nghiệp</a:t>
          </a:r>
          <a:endParaRPr lang="en-US" sz="1400" kern="1200" dirty="0"/>
        </a:p>
      </dsp:txBody>
      <dsp:txXfrm>
        <a:off x="4252617" y="1515300"/>
        <a:ext cx="1717293" cy="184619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475773" y="0"/>
          <a:ext cx="5392102"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14965" y="1523999"/>
          <a:ext cx="1903095"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MỨC ĐẠT</a:t>
          </a:r>
        </a:p>
        <a:p>
          <a:pPr marL="0" lvl="0" indent="0" algn="ctr" defTabSz="533400">
            <a:lnSpc>
              <a:spcPct val="90000"/>
            </a:lnSpc>
            <a:spcBef>
              <a:spcPct val="0"/>
            </a:spcBef>
            <a:spcAft>
              <a:spcPct val="35000"/>
            </a:spcAft>
            <a:buNone/>
          </a:pPr>
          <a:r>
            <a:rPr lang="en-US" sz="1200" kern="1200" dirty="0" err="1"/>
            <a:t>chỉ</a:t>
          </a:r>
          <a:r>
            <a:rPr lang="en-US" sz="1200" kern="1200" dirty="0"/>
            <a:t> </a:t>
          </a:r>
          <a:r>
            <a:rPr lang="en-US" sz="1200" kern="1200" dirty="0" err="1"/>
            <a:t>đạo</a:t>
          </a:r>
          <a:r>
            <a:rPr lang="en-US" sz="1200" kern="1200" dirty="0"/>
            <a:t> </a:t>
          </a:r>
          <a:r>
            <a:rPr lang="en-US" sz="1200" kern="1200" dirty="0" err="1"/>
            <a:t>xây</a:t>
          </a:r>
          <a:r>
            <a:rPr lang="en-US" sz="1200" kern="1200" dirty="0"/>
            <a:t> </a:t>
          </a:r>
          <a:r>
            <a:rPr lang="en-US" sz="1200" kern="1200" dirty="0" err="1"/>
            <a:t>dựng</a:t>
          </a:r>
          <a:r>
            <a:rPr lang="en-US" sz="1200" kern="1200" dirty="0"/>
            <a:t> </a:t>
          </a:r>
          <a:r>
            <a:rPr lang="en-US" sz="1200" kern="1200" dirty="0" err="1"/>
            <a:t>và</a:t>
          </a:r>
          <a:r>
            <a:rPr lang="en-US" sz="1200" kern="1200" dirty="0"/>
            <a:t> </a:t>
          </a:r>
          <a:r>
            <a:rPr lang="en-US" sz="1200" kern="1200" dirty="0" err="1"/>
            <a:t>tổ</a:t>
          </a:r>
          <a:r>
            <a:rPr lang="en-US" sz="1200" kern="1200" dirty="0"/>
            <a:t> </a:t>
          </a:r>
          <a:r>
            <a:rPr lang="en-US" sz="1200" kern="1200" dirty="0" err="1"/>
            <a:t>chức</a:t>
          </a:r>
          <a:r>
            <a:rPr lang="en-US" sz="1200" kern="1200" dirty="0"/>
            <a:t> </a:t>
          </a:r>
          <a:r>
            <a:rPr lang="en-US" sz="1200" kern="1200" dirty="0" err="1"/>
            <a:t>thực</a:t>
          </a:r>
          <a:r>
            <a:rPr lang="en-US" sz="1200" kern="1200" dirty="0"/>
            <a:t> </a:t>
          </a:r>
          <a:r>
            <a:rPr lang="en-US" sz="1200" kern="1200" dirty="0" err="1"/>
            <a:t>hiện</a:t>
          </a:r>
          <a:r>
            <a:rPr lang="en-US" sz="1200" kern="1200" dirty="0"/>
            <a:t> </a:t>
          </a:r>
          <a:r>
            <a:rPr lang="en-US" sz="1200" kern="1200" dirty="0" err="1"/>
            <a:t>quy</a:t>
          </a:r>
          <a:r>
            <a:rPr lang="en-US" sz="1200" kern="1200" dirty="0"/>
            <a:t> </a:t>
          </a:r>
          <a:r>
            <a:rPr lang="en-US" sz="1200" kern="1200" dirty="0" err="1"/>
            <a:t>chế</a:t>
          </a:r>
          <a:r>
            <a:rPr lang="en-US" sz="1200" kern="1200" dirty="0"/>
            <a:t> </a:t>
          </a:r>
          <a:r>
            <a:rPr lang="en-US" sz="1200" kern="1200" dirty="0" err="1"/>
            <a:t>dân</a:t>
          </a:r>
          <a:r>
            <a:rPr lang="en-US" sz="1200" kern="1200" dirty="0"/>
            <a:t> </a:t>
          </a:r>
          <a:r>
            <a:rPr lang="en-US" sz="1200" kern="1200" dirty="0" err="1"/>
            <a:t>chủ</a:t>
          </a:r>
          <a:r>
            <a:rPr lang="en-US" sz="1200" kern="1200" dirty="0"/>
            <a:t> </a:t>
          </a:r>
          <a:r>
            <a:rPr lang="en-US" sz="1200" kern="1200" dirty="0" err="1"/>
            <a:t>cơ</a:t>
          </a:r>
          <a:r>
            <a:rPr lang="en-US" sz="1200" kern="1200" dirty="0"/>
            <a:t> </a:t>
          </a:r>
          <a:r>
            <a:rPr lang="en-US" sz="1200" kern="1200" dirty="0" err="1"/>
            <a:t>sở</a:t>
          </a:r>
          <a:r>
            <a:rPr lang="en-US" sz="1200" kern="1200" dirty="0"/>
            <a:t> ở </a:t>
          </a:r>
          <a:r>
            <a:rPr lang="en-US" sz="1200" kern="1200" dirty="0" err="1"/>
            <a:t>trường</a:t>
          </a:r>
          <a:r>
            <a:rPr lang="en-US" sz="1200" kern="1200" dirty="0"/>
            <a:t> </a:t>
          </a:r>
          <a:r>
            <a:rPr lang="en-US" sz="1200" kern="1200" dirty="0" err="1"/>
            <a:t>học</a:t>
          </a:r>
          <a:r>
            <a:rPr lang="en-US" sz="1200" kern="1200" dirty="0"/>
            <a:t> </a:t>
          </a:r>
          <a:r>
            <a:rPr lang="en-US" sz="1200" kern="1200" dirty="0" err="1"/>
            <a:t>theo</a:t>
          </a:r>
          <a:r>
            <a:rPr lang="en-US" sz="1200" kern="1200" dirty="0"/>
            <a:t> </a:t>
          </a:r>
          <a:r>
            <a:rPr lang="en-US" sz="1200" kern="1200" dirty="0" err="1"/>
            <a:t>quy</a:t>
          </a:r>
          <a:r>
            <a:rPr lang="en-US" sz="1200" kern="1200" dirty="0"/>
            <a:t> </a:t>
          </a:r>
          <a:r>
            <a:rPr lang="en-US" sz="1200" kern="1200" dirty="0" err="1"/>
            <a:t>định</a:t>
          </a:r>
          <a:endParaRPr lang="en-US" sz="1200" kern="1200" dirty="0"/>
        </a:p>
      </dsp:txBody>
      <dsp:txXfrm>
        <a:off x="307866" y="1616900"/>
        <a:ext cx="1717293" cy="1846198"/>
      </dsp:txXfrm>
    </dsp:sp>
    <dsp:sp modelId="{F7C69D7B-7C4E-4B96-8910-EE615B5FC344}">
      <dsp:nvSpPr>
        <dsp:cNvPr id="0" name=""/>
        <dsp:cNvSpPr/>
      </dsp:nvSpPr>
      <dsp:spPr>
        <a:xfrm>
          <a:off x="2171700" y="1498599"/>
          <a:ext cx="1903095" cy="203200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MỨC KHÁ</a:t>
          </a:r>
        </a:p>
        <a:p>
          <a:pPr marL="0" lvl="0" indent="0" algn="ctr" defTabSz="533400">
            <a:lnSpc>
              <a:spcPct val="90000"/>
            </a:lnSpc>
            <a:spcBef>
              <a:spcPct val="0"/>
            </a:spcBef>
            <a:spcAft>
              <a:spcPct val="35000"/>
            </a:spcAft>
            <a:buNone/>
          </a:pPr>
          <a:r>
            <a:rPr lang="en-US" sz="1200" kern="1200" dirty="0" err="1"/>
            <a:t>khuyến</a:t>
          </a:r>
          <a:r>
            <a:rPr lang="en-US" sz="1200" kern="1200" dirty="0"/>
            <a:t> </a:t>
          </a:r>
          <a:r>
            <a:rPr lang="en-US" sz="1200" kern="1200" dirty="0" err="1"/>
            <a:t>khích</a:t>
          </a:r>
          <a:r>
            <a:rPr lang="en-US" sz="1200" kern="1200" dirty="0"/>
            <a:t> </a:t>
          </a:r>
          <a:r>
            <a:rPr lang="en-US" sz="1200" kern="1200" dirty="0" err="1"/>
            <a:t>mọi</a:t>
          </a:r>
          <a:r>
            <a:rPr lang="en-US" sz="1200" kern="1200" dirty="0"/>
            <a:t> </a:t>
          </a:r>
          <a:r>
            <a:rPr lang="en-US" sz="1200" kern="1200" dirty="0" err="1"/>
            <a:t>thành</a:t>
          </a:r>
          <a:r>
            <a:rPr lang="en-US" sz="1200" kern="1200" dirty="0"/>
            <a:t> </a:t>
          </a:r>
          <a:r>
            <a:rPr lang="en-US" sz="1200" kern="1200" dirty="0" err="1"/>
            <a:t>viên</a:t>
          </a:r>
          <a:r>
            <a:rPr lang="en-US" sz="1200" kern="1200" dirty="0"/>
            <a:t> </a:t>
          </a:r>
          <a:r>
            <a:rPr lang="en-US" sz="1200" kern="1200" dirty="0" err="1"/>
            <a:t>tham</a:t>
          </a:r>
          <a:r>
            <a:rPr lang="en-US" sz="1200" kern="1200" dirty="0"/>
            <a:t> </a:t>
          </a:r>
          <a:r>
            <a:rPr lang="en-US" sz="1200" kern="1200" dirty="0" err="1"/>
            <a:t>gia</a:t>
          </a:r>
          <a:r>
            <a:rPr lang="en-US" sz="1200" kern="1200" dirty="0"/>
            <a:t> </a:t>
          </a:r>
          <a:r>
            <a:rPr lang="en-US" sz="1200" kern="1200" dirty="0" err="1"/>
            <a:t>thực</a:t>
          </a:r>
          <a:r>
            <a:rPr lang="en-US" sz="1200" kern="1200" dirty="0"/>
            <a:t> </a:t>
          </a:r>
          <a:r>
            <a:rPr lang="en-US" sz="1200" kern="1200" dirty="0" err="1"/>
            <a:t>hiện</a:t>
          </a:r>
          <a:r>
            <a:rPr lang="en-US" sz="1200" kern="1200" dirty="0"/>
            <a:t> </a:t>
          </a:r>
          <a:r>
            <a:rPr lang="en-US" sz="1200" kern="1200" dirty="0" err="1"/>
            <a:t>quy</a:t>
          </a:r>
          <a:r>
            <a:rPr lang="en-US" sz="1200" kern="1200" dirty="0"/>
            <a:t> </a:t>
          </a:r>
          <a:r>
            <a:rPr lang="en-US" sz="1200" kern="1200" dirty="0" err="1"/>
            <a:t>chế</a:t>
          </a:r>
          <a:r>
            <a:rPr lang="en-US" sz="1200" kern="1200" dirty="0"/>
            <a:t> </a:t>
          </a:r>
          <a:r>
            <a:rPr lang="en-US" sz="1200" kern="1200" dirty="0" err="1"/>
            <a:t>dân</a:t>
          </a:r>
          <a:r>
            <a:rPr lang="en-US" sz="1200" kern="1200" dirty="0"/>
            <a:t> </a:t>
          </a:r>
          <a:r>
            <a:rPr lang="en-US" sz="1200" kern="1200" dirty="0" err="1"/>
            <a:t>chủ</a:t>
          </a:r>
          <a:r>
            <a:rPr lang="en-US" sz="1200" kern="1200" dirty="0"/>
            <a:t> ở </a:t>
          </a:r>
          <a:r>
            <a:rPr lang="en-US" sz="1200" kern="1200" dirty="0" err="1"/>
            <a:t>cơ</a:t>
          </a:r>
          <a:r>
            <a:rPr lang="en-US" sz="1200" kern="1200" dirty="0"/>
            <a:t> </a:t>
          </a:r>
          <a:r>
            <a:rPr lang="en-US" sz="1200" kern="1200" dirty="0" err="1"/>
            <a:t>sở</a:t>
          </a:r>
          <a:r>
            <a:rPr lang="en-US" sz="1200" kern="1200" dirty="0"/>
            <a:t>; </a:t>
          </a:r>
          <a:r>
            <a:rPr lang="en-US" sz="1200" kern="1200" dirty="0" err="1"/>
            <a:t>bảo</a:t>
          </a:r>
          <a:r>
            <a:rPr lang="en-US" sz="1200" kern="1200" dirty="0"/>
            <a:t> </a:t>
          </a:r>
          <a:r>
            <a:rPr lang="en-US" sz="1200" kern="1200" dirty="0" err="1"/>
            <a:t>vệ</a:t>
          </a:r>
          <a:r>
            <a:rPr lang="en-US" sz="1200" kern="1200" dirty="0"/>
            <a:t> </a:t>
          </a:r>
          <a:r>
            <a:rPr lang="en-US" sz="1200" kern="1200" dirty="0" err="1"/>
            <a:t>những</a:t>
          </a:r>
          <a:r>
            <a:rPr lang="en-US" sz="1200" kern="1200" dirty="0"/>
            <a:t> </a:t>
          </a:r>
          <a:r>
            <a:rPr lang="en-US" sz="1200" kern="1200" dirty="0" err="1"/>
            <a:t>cá</a:t>
          </a:r>
          <a:r>
            <a:rPr lang="en-US" sz="1200" kern="1200" dirty="0"/>
            <a:t> </a:t>
          </a:r>
          <a:r>
            <a:rPr lang="en-US" sz="1200" kern="1200" dirty="0" err="1"/>
            <a:t>nhân</a:t>
          </a:r>
          <a:r>
            <a:rPr lang="en-US" sz="1200" kern="1200" dirty="0"/>
            <a:t> </a:t>
          </a:r>
          <a:r>
            <a:rPr lang="en-US" sz="1200" kern="1200" dirty="0" err="1"/>
            <a:t>công</a:t>
          </a:r>
          <a:r>
            <a:rPr lang="en-US" sz="1200" kern="1200" dirty="0"/>
            <a:t> </a:t>
          </a:r>
          <a:r>
            <a:rPr lang="en-US" sz="1200" kern="1200" dirty="0" err="1"/>
            <a:t>khai</a:t>
          </a:r>
          <a:r>
            <a:rPr lang="en-US" sz="1200" kern="1200" dirty="0"/>
            <a:t> </a:t>
          </a:r>
          <a:r>
            <a:rPr lang="en-US" sz="1200" kern="1200" dirty="0" err="1"/>
            <a:t>bày</a:t>
          </a:r>
          <a:r>
            <a:rPr lang="en-US" sz="1200" kern="1200" dirty="0"/>
            <a:t> </a:t>
          </a:r>
          <a:r>
            <a:rPr lang="en-US" sz="1200" kern="1200" dirty="0" err="1"/>
            <a:t>tỏ</a:t>
          </a:r>
          <a:r>
            <a:rPr lang="en-US" sz="1200" kern="1200" dirty="0"/>
            <a:t> ý </a:t>
          </a:r>
          <a:r>
            <a:rPr lang="en-US" sz="1200" kern="1200" dirty="0" err="1"/>
            <a:t>kiến</a:t>
          </a:r>
          <a:r>
            <a:rPr lang="en-US" sz="1200" kern="1200" dirty="0"/>
            <a:t>; </a:t>
          </a:r>
          <a:r>
            <a:rPr lang="en-US" sz="1200" kern="1200" dirty="0" err="1"/>
            <a:t>phát</a:t>
          </a:r>
          <a:r>
            <a:rPr lang="en-US" sz="1200" kern="1200" dirty="0"/>
            <a:t> </a:t>
          </a:r>
          <a:r>
            <a:rPr lang="en-US" sz="1200" kern="1200" dirty="0" err="1"/>
            <a:t>hiện</a:t>
          </a:r>
          <a:r>
            <a:rPr lang="en-US" sz="1200" kern="1200" dirty="0"/>
            <a:t>, </a:t>
          </a:r>
          <a:r>
            <a:rPr lang="en-US" sz="1200" kern="1200" dirty="0" err="1"/>
            <a:t>ngăn</a:t>
          </a:r>
          <a:r>
            <a:rPr lang="en-US" sz="1200" kern="1200" dirty="0"/>
            <a:t> </a:t>
          </a:r>
          <a:r>
            <a:rPr lang="en-US" sz="1200" kern="1200" dirty="0" err="1"/>
            <a:t>chặn</a:t>
          </a:r>
          <a:r>
            <a:rPr lang="en-US" sz="1200" kern="1200" dirty="0"/>
            <a:t>, </a:t>
          </a:r>
          <a:r>
            <a:rPr lang="en-US" sz="1200" kern="1200" dirty="0" err="1"/>
            <a:t>xử</a:t>
          </a:r>
          <a:r>
            <a:rPr lang="en-US" sz="1200" kern="1200" dirty="0"/>
            <a:t> </a:t>
          </a:r>
          <a:r>
            <a:rPr lang="en-US" sz="1200" kern="1200" dirty="0" err="1"/>
            <a:t>lý</a:t>
          </a:r>
          <a:r>
            <a:rPr lang="en-US" sz="1200" kern="1200" dirty="0"/>
            <a:t> </a:t>
          </a:r>
          <a:r>
            <a:rPr lang="en-US" sz="1200" kern="1200" dirty="0" err="1"/>
            <a:t>kịp</a:t>
          </a:r>
          <a:r>
            <a:rPr lang="en-US" sz="1200" kern="1200" dirty="0"/>
            <a:t> </a:t>
          </a:r>
          <a:r>
            <a:rPr lang="en-US" sz="1200" kern="1200" dirty="0" err="1"/>
            <a:t>thời</a:t>
          </a:r>
          <a:r>
            <a:rPr lang="en-US" sz="1200" kern="1200" dirty="0"/>
            <a:t> </a:t>
          </a:r>
          <a:r>
            <a:rPr lang="en-US" sz="1200" kern="1200" dirty="0" err="1"/>
            <a:t>các</a:t>
          </a:r>
          <a:r>
            <a:rPr lang="en-US" sz="1200" kern="1200" dirty="0"/>
            <a:t> </a:t>
          </a:r>
          <a:r>
            <a:rPr lang="en-US" sz="1200" kern="1200" dirty="0" err="1"/>
            <a:t>trường</a:t>
          </a:r>
          <a:r>
            <a:rPr lang="en-US" sz="1200" kern="1200" dirty="0"/>
            <a:t> </a:t>
          </a:r>
          <a:r>
            <a:rPr lang="en-US" sz="1200" kern="1200" dirty="0" err="1"/>
            <a:t>hợp</a:t>
          </a:r>
          <a:r>
            <a:rPr lang="en-US" sz="1200" kern="1200" dirty="0"/>
            <a:t> vi </a:t>
          </a:r>
          <a:r>
            <a:rPr lang="en-US" sz="1200" kern="1200" dirty="0" err="1"/>
            <a:t>phạm</a:t>
          </a:r>
          <a:r>
            <a:rPr lang="en-US" sz="1200" kern="1200" dirty="0"/>
            <a:t> </a:t>
          </a:r>
          <a:r>
            <a:rPr lang="en-US" sz="1200" kern="1200" dirty="0" err="1"/>
            <a:t>quy</a:t>
          </a:r>
          <a:r>
            <a:rPr lang="en-US" sz="1200" kern="1200" dirty="0"/>
            <a:t> </a:t>
          </a:r>
          <a:r>
            <a:rPr lang="en-US" sz="1200" kern="1200" dirty="0" err="1"/>
            <a:t>chế</a:t>
          </a:r>
          <a:r>
            <a:rPr lang="en-US" sz="1200" kern="1200" dirty="0"/>
            <a:t> </a:t>
          </a:r>
          <a:r>
            <a:rPr lang="en-US" sz="1200" kern="1200" dirty="0" err="1"/>
            <a:t>dân</a:t>
          </a:r>
          <a:r>
            <a:rPr lang="en-US" sz="1200" kern="1200" dirty="0"/>
            <a:t> </a:t>
          </a:r>
          <a:r>
            <a:rPr lang="en-US" sz="1200" kern="1200" dirty="0" err="1"/>
            <a:t>chủ</a:t>
          </a:r>
          <a:r>
            <a:rPr lang="en-US" sz="1200" kern="1200" dirty="0"/>
            <a:t> ở </a:t>
          </a:r>
          <a:r>
            <a:rPr lang="en-US" sz="1200" kern="1200" dirty="0" err="1"/>
            <a:t>trong</a:t>
          </a:r>
          <a:r>
            <a:rPr lang="en-US" sz="1200" kern="1200" dirty="0"/>
            <a:t> </a:t>
          </a:r>
          <a:r>
            <a:rPr lang="en-US" sz="1200" kern="1200" dirty="0" err="1"/>
            <a:t>nhà</a:t>
          </a:r>
          <a:r>
            <a:rPr lang="en-US" sz="1200" kern="1200" dirty="0"/>
            <a:t> </a:t>
          </a:r>
          <a:r>
            <a:rPr lang="en-US" sz="1200" kern="1200" dirty="0" err="1"/>
            <a:t>trường</a:t>
          </a:r>
          <a:endParaRPr lang="en-US" sz="1200" kern="1200" dirty="0"/>
        </a:p>
      </dsp:txBody>
      <dsp:txXfrm>
        <a:off x="2264601" y="1591500"/>
        <a:ext cx="1717293" cy="1846198"/>
      </dsp:txXfrm>
    </dsp:sp>
    <dsp:sp modelId="{DA77809B-6729-456F-8231-F0AB83B553CF}">
      <dsp:nvSpPr>
        <dsp:cNvPr id="0" name=""/>
        <dsp:cNvSpPr/>
      </dsp:nvSpPr>
      <dsp:spPr>
        <a:xfrm>
          <a:off x="4159716" y="1422399"/>
          <a:ext cx="1903095" cy="203200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MỨC TỐT</a:t>
          </a:r>
        </a:p>
        <a:p>
          <a:pPr marL="0" lvl="0" indent="0" algn="ctr" defTabSz="533400">
            <a:lnSpc>
              <a:spcPct val="90000"/>
            </a:lnSpc>
            <a:spcBef>
              <a:spcPct val="0"/>
            </a:spcBef>
            <a:spcAft>
              <a:spcPct val="35000"/>
            </a:spcAft>
            <a:buNone/>
          </a:pPr>
          <a:r>
            <a:rPr lang="en-US" sz="1200" kern="1200" dirty="0" err="1"/>
            <a:t>tạo</a:t>
          </a:r>
          <a:r>
            <a:rPr lang="en-US" sz="1200" kern="1200" dirty="0"/>
            <a:t> </a:t>
          </a:r>
          <a:r>
            <a:rPr lang="en-US" sz="1200" kern="1200" dirty="0" err="1"/>
            <a:t>lập</a:t>
          </a:r>
          <a:r>
            <a:rPr lang="en-US" sz="1200" kern="1200" dirty="0"/>
            <a:t> </a:t>
          </a:r>
          <a:r>
            <a:rPr lang="en-US" sz="1200" kern="1200" dirty="0" err="1"/>
            <a:t>được</a:t>
          </a:r>
          <a:r>
            <a:rPr lang="en-US" sz="1200" kern="1200" dirty="0"/>
            <a:t> </a:t>
          </a:r>
          <a:r>
            <a:rPr lang="en-US" sz="1200" kern="1200" dirty="0" err="1"/>
            <a:t>môi</a:t>
          </a:r>
          <a:r>
            <a:rPr lang="en-US" sz="1200" kern="1200" dirty="0"/>
            <a:t> </a:t>
          </a:r>
          <a:r>
            <a:rPr lang="en-US" sz="1200" kern="1200" dirty="0" err="1"/>
            <a:t>trường</a:t>
          </a:r>
          <a:r>
            <a:rPr lang="en-US" sz="1200" kern="1200" dirty="0"/>
            <a:t> </a:t>
          </a:r>
          <a:r>
            <a:rPr lang="en-US" sz="1200" kern="1200" dirty="0" err="1"/>
            <a:t>dân</a:t>
          </a:r>
          <a:r>
            <a:rPr lang="en-US" sz="1200" kern="1200" dirty="0"/>
            <a:t> </a:t>
          </a:r>
          <a:r>
            <a:rPr lang="en-US" sz="1200" kern="1200" dirty="0" err="1"/>
            <a:t>chủ</a:t>
          </a:r>
          <a:r>
            <a:rPr lang="en-US" sz="1200" kern="1200" dirty="0"/>
            <a:t> </a:t>
          </a:r>
          <a:r>
            <a:rPr lang="en-US" sz="1200" kern="1200" dirty="0" err="1"/>
            <a:t>trong</a:t>
          </a:r>
          <a:r>
            <a:rPr lang="en-US" sz="1200" kern="1200" dirty="0"/>
            <a:t> </a:t>
          </a:r>
          <a:r>
            <a:rPr lang="en-US" sz="1200" kern="1200" dirty="0" err="1"/>
            <a:t>nhà</a:t>
          </a:r>
          <a:r>
            <a:rPr lang="en-US" sz="1200" kern="1200" dirty="0"/>
            <a:t> </a:t>
          </a:r>
          <a:r>
            <a:rPr lang="en-US" sz="1200" kern="1200" dirty="0" err="1"/>
            <a:t>trường</a:t>
          </a:r>
          <a:r>
            <a:rPr lang="en-US" sz="1200" kern="1200" dirty="0"/>
            <a:t> </a:t>
          </a:r>
          <a:r>
            <a:rPr lang="en-US" sz="1200" kern="1200" dirty="0" err="1"/>
            <a:t>và</a:t>
          </a:r>
          <a:r>
            <a:rPr lang="en-US" sz="1200" kern="1200" dirty="0"/>
            <a:t> </a:t>
          </a:r>
          <a:r>
            <a:rPr lang="en-US" sz="1200" kern="1200" dirty="0" err="1"/>
            <a:t>hướng</a:t>
          </a:r>
          <a:r>
            <a:rPr lang="en-US" sz="1200" kern="1200" dirty="0"/>
            <a:t> </a:t>
          </a:r>
          <a:r>
            <a:rPr lang="en-US" sz="1200" kern="1200" dirty="0" err="1"/>
            <a:t>dẫn</a:t>
          </a:r>
          <a:r>
            <a:rPr lang="en-US" sz="1200" kern="1200" dirty="0"/>
            <a:t>, </a:t>
          </a:r>
          <a:r>
            <a:rPr lang="en-US" sz="1200" kern="1200" dirty="0" err="1"/>
            <a:t>hỗ</a:t>
          </a:r>
          <a:r>
            <a:rPr lang="en-US" sz="1200" kern="1200" dirty="0"/>
            <a:t> </a:t>
          </a:r>
          <a:r>
            <a:rPr lang="en-US" sz="1200" kern="1200" dirty="0" err="1"/>
            <a:t>trợ</a:t>
          </a:r>
          <a:r>
            <a:rPr lang="en-US" sz="1200" kern="1200" dirty="0"/>
            <a:t> </a:t>
          </a:r>
          <a:r>
            <a:rPr lang="en-US" sz="1200" kern="1200" dirty="0" err="1"/>
            <a:t>cán</a:t>
          </a:r>
          <a:r>
            <a:rPr lang="en-US" sz="1200" kern="1200" dirty="0"/>
            <a:t> </a:t>
          </a:r>
          <a:r>
            <a:rPr lang="en-US" sz="1200" kern="1200" dirty="0" err="1"/>
            <a:t>bộ</a:t>
          </a:r>
          <a:r>
            <a:rPr lang="en-US" sz="1200" kern="1200" dirty="0"/>
            <a:t> </a:t>
          </a:r>
          <a:r>
            <a:rPr lang="en-US" sz="1200" kern="1200" dirty="0" err="1"/>
            <a:t>quản</a:t>
          </a:r>
          <a:r>
            <a:rPr lang="en-US" sz="1200" kern="1200" dirty="0"/>
            <a:t> </a:t>
          </a:r>
          <a:r>
            <a:rPr lang="en-US" sz="1200" kern="1200" dirty="0" err="1"/>
            <a:t>lý</a:t>
          </a:r>
          <a:r>
            <a:rPr lang="en-US" sz="1200" kern="1200" dirty="0"/>
            <a:t> </a:t>
          </a:r>
          <a:r>
            <a:rPr lang="en-US" sz="1200" kern="1200" dirty="0" err="1"/>
            <a:t>cơ</a:t>
          </a:r>
          <a:r>
            <a:rPr lang="en-US" sz="1200" kern="1200" dirty="0"/>
            <a:t> </a:t>
          </a:r>
          <a:r>
            <a:rPr lang="en-US" sz="1200" kern="1200" dirty="0" err="1"/>
            <a:t>sở</a:t>
          </a:r>
          <a:r>
            <a:rPr lang="en-US" sz="1200" kern="1200" dirty="0"/>
            <a:t> </a:t>
          </a:r>
          <a:r>
            <a:rPr lang="en-US" sz="1200" kern="1200" dirty="0" err="1"/>
            <a:t>giáo</a:t>
          </a:r>
          <a:r>
            <a:rPr lang="en-US" sz="1200" kern="1200" dirty="0"/>
            <a:t> </a:t>
          </a:r>
          <a:r>
            <a:rPr lang="en-US" sz="1200" kern="1200" dirty="0" err="1"/>
            <a:t>dục</a:t>
          </a:r>
          <a:r>
            <a:rPr lang="en-US" sz="1200" kern="1200" dirty="0"/>
            <a:t> </a:t>
          </a:r>
          <a:r>
            <a:rPr lang="en-US" sz="1200" kern="1200" dirty="0" err="1"/>
            <a:t>phổ</a:t>
          </a:r>
          <a:r>
            <a:rPr lang="en-US" sz="1200" kern="1200" dirty="0"/>
            <a:t> </a:t>
          </a:r>
          <a:r>
            <a:rPr lang="en-US" sz="1200" kern="1200" dirty="0" err="1"/>
            <a:t>thông</a:t>
          </a:r>
          <a:r>
            <a:rPr lang="en-US" sz="1200" kern="1200" dirty="0"/>
            <a:t> </a:t>
          </a:r>
          <a:r>
            <a:rPr lang="en-US" sz="1200" kern="1200" dirty="0" err="1"/>
            <a:t>về</a:t>
          </a:r>
          <a:r>
            <a:rPr lang="en-US" sz="1200" kern="1200" dirty="0"/>
            <a:t> </a:t>
          </a:r>
          <a:r>
            <a:rPr lang="en-US" sz="1200" kern="1200" dirty="0" err="1"/>
            <a:t>thực</a:t>
          </a:r>
          <a:r>
            <a:rPr lang="en-US" sz="1200" kern="1200" dirty="0"/>
            <a:t> </a:t>
          </a:r>
          <a:r>
            <a:rPr lang="en-US" sz="1200" kern="1200" dirty="0" err="1"/>
            <a:t>hiện</a:t>
          </a:r>
          <a:r>
            <a:rPr lang="en-US" sz="1200" kern="1200" dirty="0"/>
            <a:t> </a:t>
          </a:r>
          <a:r>
            <a:rPr lang="en-US" sz="1200" kern="1200" dirty="0" err="1"/>
            <a:t>dân</a:t>
          </a:r>
          <a:r>
            <a:rPr lang="en-US" sz="1200" kern="1200" dirty="0"/>
            <a:t> </a:t>
          </a:r>
          <a:r>
            <a:rPr lang="en-US" sz="1200" kern="1200" dirty="0" err="1"/>
            <a:t>chủ</a:t>
          </a:r>
          <a:r>
            <a:rPr lang="en-US" sz="1200" kern="1200" dirty="0"/>
            <a:t> </a:t>
          </a:r>
          <a:r>
            <a:rPr lang="en-US" sz="1200" kern="1200" dirty="0" err="1"/>
            <a:t>cơ</a:t>
          </a:r>
          <a:r>
            <a:rPr lang="en-US" sz="1200" kern="1200" dirty="0"/>
            <a:t> </a:t>
          </a:r>
          <a:r>
            <a:rPr lang="en-US" sz="1200" kern="1200" dirty="0" err="1"/>
            <a:t>sở</a:t>
          </a:r>
          <a:r>
            <a:rPr lang="en-US" sz="1200" kern="1200" dirty="0"/>
            <a:t> </a:t>
          </a:r>
          <a:r>
            <a:rPr lang="en-US" sz="1200" kern="1200" dirty="0" err="1"/>
            <a:t>trong</a:t>
          </a:r>
          <a:r>
            <a:rPr lang="en-US" sz="1200" kern="1200" dirty="0"/>
            <a:t> </a:t>
          </a:r>
          <a:r>
            <a:rPr lang="en-US" sz="1200" kern="1200" dirty="0" err="1"/>
            <a:t>nhà</a:t>
          </a:r>
          <a:r>
            <a:rPr lang="en-US" sz="1200" kern="1200" dirty="0"/>
            <a:t> </a:t>
          </a:r>
          <a:r>
            <a:rPr lang="en-US" sz="1200" kern="1200" dirty="0" err="1"/>
            <a:t>trường</a:t>
          </a:r>
          <a:r>
            <a:rPr lang="en-US" sz="1200" kern="1200" dirty="0"/>
            <a:t>.</a:t>
          </a:r>
        </a:p>
      </dsp:txBody>
      <dsp:txXfrm>
        <a:off x="4252617" y="1515300"/>
        <a:ext cx="1717293" cy="184619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475773" y="0"/>
          <a:ext cx="5392102"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14965" y="1523999"/>
          <a:ext cx="1903095"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MỨC ĐẠT</a:t>
          </a:r>
        </a:p>
        <a:p>
          <a:pPr marL="0" lvl="0" indent="0" algn="ctr" defTabSz="488950">
            <a:lnSpc>
              <a:spcPct val="90000"/>
            </a:lnSpc>
            <a:spcBef>
              <a:spcPct val="0"/>
            </a:spcBef>
            <a:spcAft>
              <a:spcPct val="35000"/>
            </a:spcAft>
            <a:buNone/>
          </a:pPr>
          <a:r>
            <a:rPr lang="en-US" sz="1100" kern="1200" dirty="0" err="1"/>
            <a:t>chỉ</a:t>
          </a:r>
          <a:r>
            <a:rPr lang="en-US" sz="1100" kern="1200" dirty="0"/>
            <a:t> </a:t>
          </a:r>
          <a:r>
            <a:rPr lang="en-US" sz="1100" kern="1200" dirty="0" err="1"/>
            <a:t>đạo</a:t>
          </a:r>
          <a:r>
            <a:rPr lang="en-US" sz="1100" kern="1200" dirty="0"/>
            <a:t> </a:t>
          </a:r>
          <a:r>
            <a:rPr lang="en-US" sz="1100" kern="1200" dirty="0" err="1"/>
            <a:t>xây</a:t>
          </a:r>
          <a:r>
            <a:rPr lang="en-US" sz="1100" kern="1200" dirty="0"/>
            <a:t> </a:t>
          </a:r>
          <a:r>
            <a:rPr lang="en-US" sz="1100" kern="1200" dirty="0" err="1"/>
            <a:t>dựng</a:t>
          </a:r>
          <a:r>
            <a:rPr lang="en-US" sz="1100" kern="1200" dirty="0"/>
            <a:t> </a:t>
          </a:r>
          <a:r>
            <a:rPr lang="en-US" sz="1100" kern="1200" dirty="0" err="1"/>
            <a:t>và</a:t>
          </a:r>
          <a:r>
            <a:rPr lang="en-US" sz="1100" kern="1200" dirty="0"/>
            <a:t> </a:t>
          </a:r>
          <a:r>
            <a:rPr lang="en-US" sz="1100" kern="1200" dirty="0" err="1"/>
            <a:t>tổ</a:t>
          </a:r>
          <a:r>
            <a:rPr lang="en-US" sz="1100" kern="1200" dirty="0"/>
            <a:t> </a:t>
          </a:r>
          <a:r>
            <a:rPr lang="en-US" sz="1100" kern="1200" dirty="0" err="1"/>
            <a:t>chức</a:t>
          </a:r>
          <a:r>
            <a:rPr lang="en-US" sz="1100" kern="1200" dirty="0"/>
            <a:t> </a:t>
          </a:r>
          <a:r>
            <a:rPr lang="en-US" sz="1100" kern="1200" dirty="0" err="1"/>
            <a:t>thực</a:t>
          </a:r>
          <a:r>
            <a:rPr lang="en-US" sz="1100" kern="1200" dirty="0"/>
            <a:t> </a:t>
          </a:r>
          <a:r>
            <a:rPr lang="en-US" sz="1100" kern="1200" dirty="0" err="1"/>
            <a:t>hiện</a:t>
          </a:r>
          <a:r>
            <a:rPr lang="en-US" sz="1100" kern="1200" dirty="0"/>
            <a:t> </a:t>
          </a:r>
          <a:r>
            <a:rPr lang="en-US" sz="1100" kern="1200" dirty="0" err="1"/>
            <a:t>quy</a:t>
          </a:r>
          <a:r>
            <a:rPr lang="en-US" sz="1100" kern="1200" dirty="0"/>
            <a:t> </a:t>
          </a:r>
          <a:r>
            <a:rPr lang="en-US" sz="1100" kern="1200" dirty="0" err="1"/>
            <a:t>định</a:t>
          </a:r>
          <a:r>
            <a:rPr lang="en-US" sz="1100" kern="1200" dirty="0"/>
            <a:t> </a:t>
          </a:r>
          <a:r>
            <a:rPr lang="en-US" sz="1100" kern="1200" dirty="0" err="1"/>
            <a:t>của</a:t>
          </a:r>
          <a:r>
            <a:rPr lang="en-US" sz="1100" kern="1200" dirty="0"/>
            <a:t> </a:t>
          </a:r>
          <a:r>
            <a:rPr lang="en-US" sz="1100" kern="1200" dirty="0" err="1"/>
            <a:t>nhà</a:t>
          </a:r>
          <a:r>
            <a:rPr lang="en-US" sz="1100" kern="1200" dirty="0"/>
            <a:t> </a:t>
          </a:r>
          <a:r>
            <a:rPr lang="en-US" sz="1100" kern="1200" dirty="0" err="1"/>
            <a:t>trường</a:t>
          </a:r>
          <a:r>
            <a:rPr lang="en-US" sz="1100" kern="1200" dirty="0"/>
            <a:t> </a:t>
          </a:r>
          <a:r>
            <a:rPr lang="en-US" sz="1100" kern="1200" dirty="0" err="1"/>
            <a:t>về</a:t>
          </a:r>
          <a:r>
            <a:rPr lang="en-US" sz="1100" kern="1200" dirty="0"/>
            <a:t> </a:t>
          </a:r>
          <a:r>
            <a:rPr lang="en-US" sz="1100" kern="1200" dirty="0" err="1"/>
            <a:t>trường</a:t>
          </a:r>
          <a:r>
            <a:rPr lang="en-US" sz="1100" kern="1200" dirty="0"/>
            <a:t> </a:t>
          </a:r>
          <a:r>
            <a:rPr lang="en-US" sz="1100" kern="1200" dirty="0" err="1"/>
            <a:t>học</a:t>
          </a:r>
          <a:r>
            <a:rPr lang="en-US" sz="1100" kern="1200" dirty="0"/>
            <a:t> an </a:t>
          </a:r>
          <a:r>
            <a:rPr lang="en-US" sz="1100" kern="1200" dirty="0" err="1"/>
            <a:t>toàn</a:t>
          </a:r>
          <a:r>
            <a:rPr lang="en-US" sz="1100" kern="1200" dirty="0"/>
            <a:t>, </a:t>
          </a:r>
          <a:r>
            <a:rPr lang="en-US" sz="1100" kern="1200" dirty="0" err="1"/>
            <a:t>phòng</a:t>
          </a:r>
          <a:r>
            <a:rPr lang="en-US" sz="1100" kern="1200" dirty="0"/>
            <a:t> </a:t>
          </a:r>
          <a:r>
            <a:rPr lang="en-US" sz="1100" kern="1200" dirty="0" err="1"/>
            <a:t>chống</a:t>
          </a:r>
          <a:r>
            <a:rPr lang="en-US" sz="1100" kern="1200" dirty="0"/>
            <a:t> </a:t>
          </a:r>
          <a:r>
            <a:rPr lang="en-US" sz="1100" kern="1200" dirty="0" err="1"/>
            <a:t>bạo</a:t>
          </a:r>
          <a:r>
            <a:rPr lang="en-US" sz="1100" kern="1200" dirty="0"/>
            <a:t> </a:t>
          </a:r>
          <a:r>
            <a:rPr lang="en-US" sz="1100" kern="1200" dirty="0" err="1"/>
            <a:t>lực</a:t>
          </a:r>
          <a:r>
            <a:rPr lang="en-US" sz="1100" kern="1200" dirty="0"/>
            <a:t> </a:t>
          </a:r>
          <a:r>
            <a:rPr lang="en-US" sz="1100" kern="1200" dirty="0" err="1"/>
            <a:t>học</a:t>
          </a:r>
          <a:r>
            <a:rPr lang="en-US" sz="1100" kern="1200" dirty="0"/>
            <a:t> </a:t>
          </a:r>
          <a:r>
            <a:rPr lang="en-US" sz="1100" kern="1200" dirty="0" err="1"/>
            <a:t>đường</a:t>
          </a:r>
          <a:endParaRPr lang="en-US" sz="1100" kern="1200" dirty="0"/>
        </a:p>
      </dsp:txBody>
      <dsp:txXfrm>
        <a:off x="307866" y="1616900"/>
        <a:ext cx="1717293" cy="1846198"/>
      </dsp:txXfrm>
    </dsp:sp>
    <dsp:sp modelId="{F7C69D7B-7C4E-4B96-8910-EE615B5FC344}">
      <dsp:nvSpPr>
        <dsp:cNvPr id="0" name=""/>
        <dsp:cNvSpPr/>
      </dsp:nvSpPr>
      <dsp:spPr>
        <a:xfrm>
          <a:off x="2171700" y="1498599"/>
          <a:ext cx="1903095" cy="203200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MỨC KHÁ</a:t>
          </a:r>
        </a:p>
        <a:p>
          <a:pPr marL="0" lvl="0" indent="0" algn="ctr" defTabSz="488950">
            <a:lnSpc>
              <a:spcPct val="90000"/>
            </a:lnSpc>
            <a:spcBef>
              <a:spcPct val="0"/>
            </a:spcBef>
            <a:spcAft>
              <a:spcPct val="35000"/>
            </a:spcAft>
            <a:buNone/>
          </a:pPr>
          <a:r>
            <a:rPr lang="en-US" sz="1100" kern="1200" dirty="0" err="1"/>
            <a:t>khuyến</a:t>
          </a:r>
          <a:r>
            <a:rPr lang="en-US" sz="1100" kern="1200" dirty="0"/>
            <a:t> </a:t>
          </a:r>
          <a:r>
            <a:rPr lang="en-US" sz="1100" kern="1200" dirty="0" err="1"/>
            <a:t>khích</a:t>
          </a:r>
          <a:r>
            <a:rPr lang="en-US" sz="1100" kern="1200" dirty="0"/>
            <a:t> </a:t>
          </a:r>
          <a:r>
            <a:rPr lang="en-US" sz="1100" kern="1200" dirty="0" err="1"/>
            <a:t>các</a:t>
          </a:r>
          <a:r>
            <a:rPr lang="en-US" sz="1100" kern="1200" dirty="0"/>
            <a:t> </a:t>
          </a:r>
          <a:r>
            <a:rPr lang="en-US" sz="1100" kern="1200" dirty="0" err="1"/>
            <a:t>thành</a:t>
          </a:r>
          <a:r>
            <a:rPr lang="en-US" sz="1100" kern="1200" dirty="0"/>
            <a:t> </a:t>
          </a:r>
          <a:r>
            <a:rPr lang="en-US" sz="1100" kern="1200" dirty="0" err="1"/>
            <a:t>viên</a:t>
          </a:r>
          <a:r>
            <a:rPr lang="en-US" sz="1100" kern="1200" dirty="0"/>
            <a:t> </a:t>
          </a:r>
          <a:r>
            <a:rPr lang="en-US" sz="1100" kern="1200" dirty="0" err="1"/>
            <a:t>tham</a:t>
          </a:r>
          <a:r>
            <a:rPr lang="en-US" sz="1100" kern="1200" dirty="0"/>
            <a:t> </a:t>
          </a:r>
          <a:r>
            <a:rPr lang="en-US" sz="1100" kern="1200" dirty="0" err="1"/>
            <a:t>gia</a:t>
          </a:r>
          <a:r>
            <a:rPr lang="en-US" sz="1100" kern="1200" dirty="0"/>
            <a:t> </a:t>
          </a:r>
          <a:r>
            <a:rPr lang="en-US" sz="1100" kern="1200" dirty="0" err="1"/>
            <a:t>xây</a:t>
          </a:r>
          <a:r>
            <a:rPr lang="en-US" sz="1100" kern="1200" dirty="0"/>
            <a:t> </a:t>
          </a:r>
          <a:r>
            <a:rPr lang="en-US" sz="1100" kern="1200" dirty="0" err="1"/>
            <a:t>dựng</a:t>
          </a:r>
          <a:r>
            <a:rPr lang="en-US" sz="1100" kern="1200" dirty="0"/>
            <a:t> </a:t>
          </a:r>
          <a:r>
            <a:rPr lang="en-US" sz="1100" kern="1200" dirty="0" err="1"/>
            <a:t>trường</a:t>
          </a:r>
          <a:r>
            <a:rPr lang="en-US" sz="1100" kern="1200" dirty="0"/>
            <a:t> </a:t>
          </a:r>
          <a:r>
            <a:rPr lang="en-US" sz="1100" kern="1200" dirty="0" err="1"/>
            <a:t>học</a:t>
          </a:r>
          <a:r>
            <a:rPr lang="en-US" sz="1100" kern="1200" dirty="0"/>
            <a:t> an </a:t>
          </a:r>
          <a:r>
            <a:rPr lang="en-US" sz="1100" kern="1200" dirty="0" err="1"/>
            <a:t>toàn</a:t>
          </a:r>
          <a:r>
            <a:rPr lang="en-US" sz="1100" kern="1200" dirty="0"/>
            <a:t>, </a:t>
          </a:r>
          <a:r>
            <a:rPr lang="en-US" sz="1100" kern="1200" dirty="0" err="1"/>
            <a:t>phòng</a:t>
          </a:r>
          <a:r>
            <a:rPr lang="en-US" sz="1100" kern="1200" dirty="0"/>
            <a:t> </a:t>
          </a:r>
          <a:r>
            <a:rPr lang="en-US" sz="1100" kern="1200" dirty="0" err="1"/>
            <a:t>chống</a:t>
          </a:r>
          <a:r>
            <a:rPr lang="en-US" sz="1100" kern="1200" dirty="0"/>
            <a:t> </a:t>
          </a:r>
          <a:r>
            <a:rPr lang="en-US" sz="1100" kern="1200" dirty="0" err="1"/>
            <a:t>bạo</a:t>
          </a:r>
          <a:r>
            <a:rPr lang="en-US" sz="1100" kern="1200" dirty="0"/>
            <a:t> </a:t>
          </a:r>
          <a:r>
            <a:rPr lang="en-US" sz="1100" kern="1200" dirty="0" err="1"/>
            <a:t>lực</a:t>
          </a:r>
          <a:r>
            <a:rPr lang="en-US" sz="1100" kern="1200" dirty="0"/>
            <a:t> </a:t>
          </a:r>
          <a:r>
            <a:rPr lang="en-US" sz="1100" kern="1200" dirty="0" err="1"/>
            <a:t>học</a:t>
          </a:r>
          <a:r>
            <a:rPr lang="en-US" sz="1100" kern="1200" dirty="0"/>
            <a:t> </a:t>
          </a:r>
          <a:r>
            <a:rPr lang="en-US" sz="1100" kern="1200" dirty="0" err="1"/>
            <a:t>đường</a:t>
          </a:r>
          <a:r>
            <a:rPr lang="en-US" sz="1100" kern="1200" dirty="0"/>
            <a:t>; </a:t>
          </a:r>
          <a:r>
            <a:rPr lang="en-US" sz="1100" kern="1200" dirty="0" err="1"/>
            <a:t>phát</a:t>
          </a:r>
          <a:r>
            <a:rPr lang="en-US" sz="1100" kern="1200" dirty="0"/>
            <a:t> </a:t>
          </a:r>
          <a:r>
            <a:rPr lang="en-US" sz="1100" kern="1200" dirty="0" err="1"/>
            <a:t>hiện</a:t>
          </a:r>
          <a:r>
            <a:rPr lang="en-US" sz="1100" kern="1200" dirty="0"/>
            <a:t>, </a:t>
          </a:r>
          <a:r>
            <a:rPr lang="en-US" sz="1100" kern="1200" dirty="0" err="1"/>
            <a:t>ngăn</a:t>
          </a:r>
          <a:r>
            <a:rPr lang="en-US" sz="1100" kern="1200" dirty="0"/>
            <a:t> </a:t>
          </a:r>
          <a:r>
            <a:rPr lang="en-US" sz="1100" kern="1200" dirty="0" err="1"/>
            <a:t>chặn</a:t>
          </a:r>
          <a:r>
            <a:rPr lang="en-US" sz="1100" kern="1200" dirty="0"/>
            <a:t>, </a:t>
          </a:r>
          <a:r>
            <a:rPr lang="en-US" sz="1100" kern="1200" dirty="0" err="1"/>
            <a:t>xử</a:t>
          </a:r>
          <a:r>
            <a:rPr lang="en-US" sz="1100" kern="1200" dirty="0"/>
            <a:t> </a:t>
          </a:r>
          <a:r>
            <a:rPr lang="en-US" sz="1100" kern="1200" dirty="0" err="1"/>
            <a:t>lý</a:t>
          </a:r>
          <a:r>
            <a:rPr lang="en-US" sz="1100" kern="1200" dirty="0"/>
            <a:t> </a:t>
          </a:r>
          <a:r>
            <a:rPr lang="en-US" sz="1100" kern="1200" dirty="0" err="1"/>
            <a:t>kịp</a:t>
          </a:r>
          <a:r>
            <a:rPr lang="en-US" sz="1100" kern="1200" dirty="0"/>
            <a:t> </a:t>
          </a:r>
          <a:r>
            <a:rPr lang="en-US" sz="1100" kern="1200" dirty="0" err="1"/>
            <a:t>thời</a:t>
          </a:r>
          <a:r>
            <a:rPr lang="en-US" sz="1100" kern="1200" dirty="0"/>
            <a:t> </a:t>
          </a:r>
          <a:r>
            <a:rPr lang="en-US" sz="1100" kern="1200" dirty="0" err="1"/>
            <a:t>các</a:t>
          </a:r>
          <a:r>
            <a:rPr lang="en-US" sz="1100" kern="1200" dirty="0"/>
            <a:t> </a:t>
          </a:r>
          <a:r>
            <a:rPr lang="en-US" sz="1100" kern="1200" dirty="0" err="1"/>
            <a:t>trường</a:t>
          </a:r>
          <a:r>
            <a:rPr lang="en-US" sz="1100" kern="1200" dirty="0"/>
            <a:t> </a:t>
          </a:r>
          <a:r>
            <a:rPr lang="en-US" sz="1100" kern="1200" dirty="0" err="1"/>
            <a:t>hợp</a:t>
          </a:r>
          <a:r>
            <a:rPr lang="en-US" sz="1100" kern="1200" dirty="0"/>
            <a:t> vi </a:t>
          </a:r>
          <a:r>
            <a:rPr lang="en-US" sz="1100" kern="1200" dirty="0" err="1"/>
            <a:t>phạm</a:t>
          </a:r>
          <a:r>
            <a:rPr lang="en-US" sz="1100" kern="1200" dirty="0"/>
            <a:t> </a:t>
          </a:r>
          <a:r>
            <a:rPr lang="en-US" sz="1100" kern="1200" dirty="0" err="1"/>
            <a:t>quy</a:t>
          </a:r>
          <a:r>
            <a:rPr lang="en-US" sz="1100" kern="1200" dirty="0"/>
            <a:t> </a:t>
          </a:r>
          <a:r>
            <a:rPr lang="en-US" sz="1100" kern="1200" dirty="0" err="1"/>
            <a:t>định</a:t>
          </a:r>
          <a:r>
            <a:rPr lang="en-US" sz="1100" kern="1200" dirty="0"/>
            <a:t> </a:t>
          </a:r>
          <a:r>
            <a:rPr lang="en-US" sz="1100" kern="1200" dirty="0" err="1"/>
            <a:t>của</a:t>
          </a:r>
          <a:r>
            <a:rPr lang="en-US" sz="1100" kern="1200" dirty="0"/>
            <a:t> </a:t>
          </a:r>
          <a:r>
            <a:rPr lang="en-US" sz="1100" kern="1200" dirty="0" err="1"/>
            <a:t>nhà</a:t>
          </a:r>
          <a:r>
            <a:rPr lang="en-US" sz="1100" kern="1200" dirty="0"/>
            <a:t> </a:t>
          </a:r>
          <a:r>
            <a:rPr lang="en-US" sz="1100" kern="1200" dirty="0" err="1"/>
            <a:t>trường</a:t>
          </a:r>
          <a:r>
            <a:rPr lang="en-US" sz="1100" kern="1200" dirty="0"/>
            <a:t> </a:t>
          </a:r>
          <a:r>
            <a:rPr lang="en-US" sz="1100" kern="1200" dirty="0" err="1"/>
            <a:t>về</a:t>
          </a:r>
          <a:r>
            <a:rPr lang="en-US" sz="1100" kern="1200" dirty="0"/>
            <a:t> </a:t>
          </a:r>
          <a:r>
            <a:rPr lang="en-US" sz="1100" kern="1200" dirty="0" err="1"/>
            <a:t>trường</a:t>
          </a:r>
          <a:r>
            <a:rPr lang="en-US" sz="1100" kern="1200" dirty="0"/>
            <a:t> </a:t>
          </a:r>
          <a:r>
            <a:rPr lang="en-US" sz="1100" kern="1200" dirty="0" err="1"/>
            <a:t>học</a:t>
          </a:r>
          <a:r>
            <a:rPr lang="en-US" sz="1100" kern="1200" dirty="0"/>
            <a:t> an </a:t>
          </a:r>
          <a:r>
            <a:rPr lang="en-US" sz="1100" kern="1200" dirty="0" err="1"/>
            <a:t>toàn</a:t>
          </a:r>
          <a:r>
            <a:rPr lang="en-US" sz="1100" kern="1200" dirty="0"/>
            <a:t>, </a:t>
          </a:r>
          <a:r>
            <a:rPr lang="en-US" sz="1100" kern="1200" dirty="0" err="1"/>
            <a:t>phòng</a:t>
          </a:r>
          <a:r>
            <a:rPr lang="en-US" sz="1100" kern="1200" dirty="0"/>
            <a:t> </a:t>
          </a:r>
          <a:r>
            <a:rPr lang="en-US" sz="1100" kern="1200" dirty="0" err="1"/>
            <a:t>chống</a:t>
          </a:r>
          <a:r>
            <a:rPr lang="en-US" sz="1100" kern="1200" dirty="0"/>
            <a:t> </a:t>
          </a:r>
          <a:r>
            <a:rPr lang="en-US" sz="1100" kern="1200" dirty="0" err="1"/>
            <a:t>bạo</a:t>
          </a:r>
          <a:r>
            <a:rPr lang="en-US" sz="1100" kern="1200" dirty="0"/>
            <a:t> </a:t>
          </a:r>
          <a:r>
            <a:rPr lang="en-US" sz="1100" kern="1200" dirty="0" err="1"/>
            <a:t>lực</a:t>
          </a:r>
          <a:r>
            <a:rPr lang="en-US" sz="1100" kern="1200" dirty="0"/>
            <a:t> </a:t>
          </a:r>
          <a:r>
            <a:rPr lang="en-US" sz="1100" kern="1200" dirty="0" err="1"/>
            <a:t>học</a:t>
          </a:r>
          <a:r>
            <a:rPr lang="en-US" sz="1100" kern="1200" dirty="0"/>
            <a:t> </a:t>
          </a:r>
          <a:r>
            <a:rPr lang="en-US" sz="1100" kern="1200" dirty="0" err="1"/>
            <a:t>đường</a:t>
          </a:r>
          <a:endParaRPr lang="en-US" sz="1100" kern="1200" dirty="0"/>
        </a:p>
      </dsp:txBody>
      <dsp:txXfrm>
        <a:off x="2264601" y="1591500"/>
        <a:ext cx="1717293" cy="1846198"/>
      </dsp:txXfrm>
    </dsp:sp>
    <dsp:sp modelId="{DA77809B-6729-456F-8231-F0AB83B553CF}">
      <dsp:nvSpPr>
        <dsp:cNvPr id="0" name=""/>
        <dsp:cNvSpPr/>
      </dsp:nvSpPr>
      <dsp:spPr>
        <a:xfrm>
          <a:off x="4159716" y="1422399"/>
          <a:ext cx="1903095" cy="203200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MỨC TỐT</a:t>
          </a:r>
        </a:p>
        <a:p>
          <a:pPr marL="0" lvl="0" indent="0" algn="ctr" defTabSz="488950">
            <a:lnSpc>
              <a:spcPct val="90000"/>
            </a:lnSpc>
            <a:spcBef>
              <a:spcPct val="0"/>
            </a:spcBef>
            <a:spcAft>
              <a:spcPct val="35000"/>
            </a:spcAft>
            <a:buNone/>
          </a:pPr>
          <a:r>
            <a:rPr lang="en-US" sz="1100" kern="1200" dirty="0" err="1"/>
            <a:t>tạo</a:t>
          </a:r>
          <a:r>
            <a:rPr lang="en-US" sz="1100" kern="1200" dirty="0"/>
            <a:t> </a:t>
          </a:r>
          <a:r>
            <a:rPr lang="en-US" sz="1100" kern="1200" dirty="0" err="1"/>
            <a:t>lập</a:t>
          </a:r>
          <a:r>
            <a:rPr lang="en-US" sz="1100" kern="1200" dirty="0"/>
            <a:t> </a:t>
          </a:r>
          <a:r>
            <a:rPr lang="en-US" sz="1100" kern="1200" dirty="0" err="1"/>
            <a:t>được</a:t>
          </a:r>
          <a:r>
            <a:rPr lang="en-US" sz="1100" kern="1200" dirty="0"/>
            <a:t> </a:t>
          </a:r>
          <a:r>
            <a:rPr lang="en-US" sz="1100" kern="1200" dirty="0" err="1"/>
            <a:t>mô</a:t>
          </a:r>
          <a:r>
            <a:rPr lang="en-US" sz="1100" kern="1200" dirty="0"/>
            <a:t> </a:t>
          </a:r>
          <a:r>
            <a:rPr lang="en-US" sz="1100" kern="1200" dirty="0" err="1"/>
            <a:t>hình</a:t>
          </a:r>
          <a:r>
            <a:rPr lang="en-US" sz="1100" kern="1200" dirty="0"/>
            <a:t> </a:t>
          </a:r>
          <a:r>
            <a:rPr lang="en-US" sz="1100" kern="1200" dirty="0" err="1"/>
            <a:t>trường</a:t>
          </a:r>
          <a:r>
            <a:rPr lang="en-US" sz="1100" kern="1200" dirty="0"/>
            <a:t> </a:t>
          </a:r>
          <a:r>
            <a:rPr lang="en-US" sz="1100" kern="1200" dirty="0" err="1"/>
            <a:t>học</a:t>
          </a:r>
          <a:r>
            <a:rPr lang="en-US" sz="1100" kern="1200" dirty="0"/>
            <a:t> an </a:t>
          </a:r>
          <a:r>
            <a:rPr lang="en-US" sz="1100" kern="1200" dirty="0" err="1"/>
            <a:t>toàn</a:t>
          </a:r>
          <a:r>
            <a:rPr lang="en-US" sz="1100" kern="1200" dirty="0"/>
            <a:t>, </a:t>
          </a:r>
          <a:r>
            <a:rPr lang="en-US" sz="1100" kern="1200" dirty="0" err="1"/>
            <a:t>phòng</a:t>
          </a:r>
          <a:r>
            <a:rPr lang="en-US" sz="1100" kern="1200" dirty="0"/>
            <a:t> </a:t>
          </a:r>
          <a:r>
            <a:rPr lang="en-US" sz="1100" kern="1200" dirty="0" err="1"/>
            <a:t>chống</a:t>
          </a:r>
          <a:r>
            <a:rPr lang="en-US" sz="1100" kern="1200" dirty="0"/>
            <a:t> </a:t>
          </a:r>
          <a:r>
            <a:rPr lang="en-US" sz="1100" kern="1200" dirty="0" err="1"/>
            <a:t>bạo</a:t>
          </a:r>
          <a:r>
            <a:rPr lang="en-US" sz="1100" kern="1200" dirty="0"/>
            <a:t> </a:t>
          </a:r>
          <a:r>
            <a:rPr lang="en-US" sz="1100" kern="1200" dirty="0" err="1"/>
            <a:t>lực</a:t>
          </a:r>
          <a:r>
            <a:rPr lang="en-US" sz="1100" kern="1200" dirty="0"/>
            <a:t> </a:t>
          </a:r>
          <a:r>
            <a:rPr lang="en-US" sz="1100" kern="1200" dirty="0" err="1"/>
            <a:t>học</a:t>
          </a:r>
          <a:r>
            <a:rPr lang="en-US" sz="1100" kern="1200" dirty="0"/>
            <a:t> </a:t>
          </a:r>
          <a:r>
            <a:rPr lang="en-US" sz="1100" kern="1200" dirty="0" err="1"/>
            <a:t>đường</a:t>
          </a:r>
          <a:r>
            <a:rPr lang="en-US" sz="1100" kern="1200" dirty="0"/>
            <a:t> </a:t>
          </a:r>
          <a:r>
            <a:rPr lang="en-US" sz="1100" kern="1200" dirty="0" err="1"/>
            <a:t>và</a:t>
          </a:r>
          <a:r>
            <a:rPr lang="en-US" sz="1100" kern="1200" dirty="0"/>
            <a:t> </a:t>
          </a:r>
          <a:r>
            <a:rPr lang="en-US" sz="1100" kern="1200" dirty="0" err="1"/>
            <a:t>hướng</a:t>
          </a:r>
          <a:r>
            <a:rPr lang="en-US" sz="1100" kern="1200" dirty="0"/>
            <a:t> </a:t>
          </a:r>
          <a:r>
            <a:rPr lang="en-US" sz="1100" kern="1200" dirty="0" err="1"/>
            <a:t>dẫn</a:t>
          </a:r>
          <a:r>
            <a:rPr lang="en-US" sz="1100" kern="1200" dirty="0"/>
            <a:t>, </a:t>
          </a:r>
          <a:r>
            <a:rPr lang="en-US" sz="1100" kern="1200" dirty="0" err="1"/>
            <a:t>hỗ</a:t>
          </a:r>
          <a:r>
            <a:rPr lang="en-US" sz="1100" kern="1200" dirty="0"/>
            <a:t> </a:t>
          </a:r>
          <a:r>
            <a:rPr lang="en-US" sz="1100" kern="1200" dirty="0" err="1"/>
            <a:t>trợ</a:t>
          </a:r>
          <a:r>
            <a:rPr lang="en-US" sz="1100" kern="1200" dirty="0"/>
            <a:t> </a:t>
          </a:r>
          <a:r>
            <a:rPr lang="en-US" sz="1100" kern="1200" dirty="0" err="1"/>
            <a:t>cán</a:t>
          </a:r>
          <a:r>
            <a:rPr lang="en-US" sz="1100" kern="1200" dirty="0"/>
            <a:t> </a:t>
          </a:r>
          <a:r>
            <a:rPr lang="en-US" sz="1100" kern="1200" dirty="0" err="1"/>
            <a:t>bộ</a:t>
          </a:r>
          <a:r>
            <a:rPr lang="en-US" sz="1100" kern="1200" dirty="0"/>
            <a:t> </a:t>
          </a:r>
          <a:r>
            <a:rPr lang="en-US" sz="1100" kern="1200" dirty="0" err="1"/>
            <a:t>quản</a:t>
          </a:r>
          <a:r>
            <a:rPr lang="en-US" sz="1100" kern="1200" dirty="0"/>
            <a:t> </a:t>
          </a:r>
          <a:r>
            <a:rPr lang="en-US" sz="1100" kern="1200" dirty="0" err="1"/>
            <a:t>lý</a:t>
          </a:r>
          <a:r>
            <a:rPr lang="en-US" sz="1100" kern="1200" dirty="0"/>
            <a:t> </a:t>
          </a:r>
          <a:r>
            <a:rPr lang="en-US" sz="1100" kern="1200" dirty="0" err="1"/>
            <a:t>cơ</a:t>
          </a:r>
          <a:r>
            <a:rPr lang="en-US" sz="1100" kern="1200" dirty="0"/>
            <a:t> </a:t>
          </a:r>
          <a:r>
            <a:rPr lang="en-US" sz="1100" kern="1200" dirty="0" err="1"/>
            <a:t>sở</a:t>
          </a:r>
          <a:r>
            <a:rPr lang="en-US" sz="1100" kern="1200" dirty="0"/>
            <a:t> </a:t>
          </a:r>
          <a:r>
            <a:rPr lang="en-US" sz="1100" kern="1200" dirty="0" err="1"/>
            <a:t>giáo</a:t>
          </a:r>
          <a:r>
            <a:rPr lang="en-US" sz="1100" kern="1200" dirty="0"/>
            <a:t> dục </a:t>
          </a:r>
          <a:r>
            <a:rPr lang="en-US" sz="1100" kern="1200" dirty="0" err="1"/>
            <a:t>phổ</a:t>
          </a:r>
          <a:r>
            <a:rPr lang="en-US" sz="1100" kern="1200" dirty="0"/>
            <a:t> </a:t>
          </a:r>
          <a:r>
            <a:rPr lang="en-US" sz="1100" kern="1200" dirty="0" err="1"/>
            <a:t>thông</a:t>
          </a:r>
          <a:r>
            <a:rPr lang="en-US" sz="1100" kern="1200" dirty="0"/>
            <a:t> </a:t>
          </a:r>
          <a:r>
            <a:rPr lang="en-US" sz="1100" kern="1200" dirty="0" err="1"/>
            <a:t>về</a:t>
          </a:r>
          <a:r>
            <a:rPr lang="en-US" sz="1100" kern="1200" dirty="0"/>
            <a:t> </a:t>
          </a:r>
          <a:r>
            <a:rPr lang="en-US" sz="1100" kern="1200" dirty="0" err="1"/>
            <a:t>xây</a:t>
          </a:r>
          <a:r>
            <a:rPr lang="en-US" sz="1100" kern="1200" dirty="0"/>
            <a:t> </a:t>
          </a:r>
          <a:r>
            <a:rPr lang="en-US" sz="1100" kern="1200" dirty="0" err="1"/>
            <a:t>dựng</a:t>
          </a:r>
          <a:r>
            <a:rPr lang="en-US" sz="1100" kern="1200" dirty="0"/>
            <a:t> </a:t>
          </a:r>
          <a:r>
            <a:rPr lang="en-US" sz="1100" kern="1200" dirty="0" err="1"/>
            <a:t>trường</a:t>
          </a:r>
          <a:r>
            <a:rPr lang="en-US" sz="1100" kern="1200" dirty="0"/>
            <a:t> </a:t>
          </a:r>
          <a:r>
            <a:rPr lang="en-US" sz="1100" kern="1200" dirty="0" err="1"/>
            <a:t>học</a:t>
          </a:r>
          <a:r>
            <a:rPr lang="en-US" sz="1100" kern="1200" dirty="0"/>
            <a:t> an </a:t>
          </a:r>
          <a:r>
            <a:rPr lang="en-US" sz="1100" kern="1200" dirty="0" err="1"/>
            <a:t>toàn</a:t>
          </a:r>
          <a:r>
            <a:rPr lang="en-US" sz="1100" kern="1200" dirty="0"/>
            <a:t>, </a:t>
          </a:r>
          <a:r>
            <a:rPr lang="en-US" sz="1100" kern="1200" dirty="0" err="1"/>
            <a:t>phòng</a:t>
          </a:r>
          <a:r>
            <a:rPr lang="en-US" sz="1100" kern="1200" dirty="0"/>
            <a:t> </a:t>
          </a:r>
          <a:r>
            <a:rPr lang="en-US" sz="1100" kern="1200" dirty="0" err="1"/>
            <a:t>chống</a:t>
          </a:r>
          <a:r>
            <a:rPr lang="en-US" sz="1100" kern="1200" dirty="0"/>
            <a:t> </a:t>
          </a:r>
          <a:r>
            <a:rPr lang="en-US" sz="1100" kern="1200" dirty="0" err="1"/>
            <a:t>bạo</a:t>
          </a:r>
          <a:r>
            <a:rPr lang="en-US" sz="1100" kern="1200" dirty="0"/>
            <a:t> </a:t>
          </a:r>
          <a:r>
            <a:rPr lang="en-US" sz="1100" kern="1200" dirty="0" err="1"/>
            <a:t>lực</a:t>
          </a:r>
          <a:r>
            <a:rPr lang="en-US" sz="1100" kern="1200" dirty="0"/>
            <a:t> </a:t>
          </a:r>
          <a:r>
            <a:rPr lang="en-US" sz="1100" kern="1200" dirty="0" err="1"/>
            <a:t>học</a:t>
          </a:r>
          <a:r>
            <a:rPr lang="en-US" sz="1100" kern="1200" dirty="0"/>
            <a:t> </a:t>
          </a:r>
          <a:r>
            <a:rPr lang="en-US" sz="1100" kern="1200" dirty="0" err="1"/>
            <a:t>đường</a:t>
          </a:r>
          <a:endParaRPr lang="en-US" sz="1100" kern="1200" dirty="0"/>
        </a:p>
      </dsp:txBody>
      <dsp:txXfrm>
        <a:off x="4252617" y="1515300"/>
        <a:ext cx="1717293" cy="184619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475773" y="0"/>
          <a:ext cx="5392102"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14965" y="1523999"/>
          <a:ext cx="1903095"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MỨC ĐẠT</a:t>
          </a:r>
        </a:p>
        <a:p>
          <a:pPr marL="0" lvl="0" indent="0" algn="ctr" defTabSz="488950">
            <a:lnSpc>
              <a:spcPct val="90000"/>
            </a:lnSpc>
            <a:spcBef>
              <a:spcPct val="0"/>
            </a:spcBef>
            <a:spcAft>
              <a:spcPct val="35000"/>
            </a:spcAft>
            <a:buNone/>
          </a:pPr>
          <a:r>
            <a:rPr lang="en-US" sz="1100" kern="1200" dirty="0" err="1"/>
            <a:t>tổ</a:t>
          </a:r>
          <a:r>
            <a:rPr lang="en-US" sz="1100" kern="1200" dirty="0"/>
            <a:t> </a:t>
          </a:r>
          <a:r>
            <a:rPr lang="en-US" sz="1100" kern="1200" dirty="0" err="1"/>
            <a:t>chức</a:t>
          </a:r>
          <a:r>
            <a:rPr lang="en-US" sz="1100" kern="1200" dirty="0"/>
            <a:t> </a:t>
          </a:r>
          <a:r>
            <a:rPr lang="en-US" sz="1100" kern="1200" dirty="0" err="1"/>
            <a:t>cung</a:t>
          </a:r>
          <a:r>
            <a:rPr lang="en-US" sz="1100" kern="1200" dirty="0"/>
            <a:t> </a:t>
          </a:r>
          <a:r>
            <a:rPr lang="en-US" sz="1100" kern="1200" dirty="0" err="1"/>
            <a:t>cấp</a:t>
          </a:r>
          <a:r>
            <a:rPr lang="en-US" sz="1100" kern="1200" dirty="0"/>
            <a:t> </a:t>
          </a:r>
          <a:r>
            <a:rPr lang="en-US" sz="1100" kern="1200" dirty="0" err="1"/>
            <a:t>thông</a:t>
          </a:r>
          <a:r>
            <a:rPr lang="en-US" sz="1100" kern="1200" dirty="0"/>
            <a:t> tin </a:t>
          </a:r>
          <a:r>
            <a:rPr lang="en-US" sz="1100" kern="1200" dirty="0" err="1"/>
            <a:t>về</a:t>
          </a:r>
          <a:r>
            <a:rPr lang="en-US" sz="1100" kern="1200" dirty="0"/>
            <a:t> </a:t>
          </a:r>
          <a:r>
            <a:rPr lang="en-US" sz="1100" kern="1200" dirty="0" err="1"/>
            <a:t>chương</a:t>
          </a:r>
          <a:r>
            <a:rPr lang="en-US" sz="1100" kern="1200" dirty="0"/>
            <a:t> </a:t>
          </a:r>
          <a:r>
            <a:rPr lang="en-US" sz="1100" kern="1200" dirty="0" err="1"/>
            <a:t>trình</a:t>
          </a:r>
          <a:r>
            <a:rPr lang="en-US" sz="1100" kern="1200" dirty="0"/>
            <a:t> </a:t>
          </a:r>
          <a:r>
            <a:rPr lang="en-US" sz="1100" kern="1200" dirty="0" err="1"/>
            <a:t>và</a:t>
          </a:r>
          <a:r>
            <a:rPr lang="en-US" sz="1100" kern="1200" dirty="0"/>
            <a:t> </a:t>
          </a:r>
          <a:r>
            <a:rPr lang="en-US" sz="1100" kern="1200" dirty="0" err="1"/>
            <a:t>kế</a:t>
          </a:r>
          <a:r>
            <a:rPr lang="en-US" sz="1100" kern="1200" dirty="0"/>
            <a:t> </a:t>
          </a:r>
          <a:r>
            <a:rPr lang="en-US" sz="1100" kern="1200" dirty="0" err="1"/>
            <a:t>hoạch</a:t>
          </a:r>
          <a:r>
            <a:rPr lang="en-US" sz="1100" kern="1200" dirty="0"/>
            <a:t> </a:t>
          </a:r>
          <a:r>
            <a:rPr lang="en-US" sz="1100" kern="1200" dirty="0" err="1"/>
            <a:t>dạy</a:t>
          </a:r>
          <a:r>
            <a:rPr lang="en-US" sz="1100" kern="1200" dirty="0"/>
            <a:t> </a:t>
          </a:r>
          <a:r>
            <a:rPr lang="en-US" sz="1100" kern="1200" dirty="0" err="1"/>
            <a:t>học</a:t>
          </a:r>
          <a:r>
            <a:rPr lang="en-US" sz="1100" kern="1200" dirty="0"/>
            <a:t> </a:t>
          </a:r>
          <a:r>
            <a:rPr lang="en-US" sz="1100" kern="1200" dirty="0" err="1"/>
            <a:t>của</a:t>
          </a:r>
          <a:r>
            <a:rPr lang="en-US" sz="1100" kern="1200" dirty="0"/>
            <a:t> </a:t>
          </a:r>
          <a:r>
            <a:rPr lang="en-US" sz="1100" kern="1200" dirty="0" err="1"/>
            <a:t>nhà</a:t>
          </a:r>
          <a:r>
            <a:rPr lang="en-US" sz="1100" kern="1200" dirty="0"/>
            <a:t> </a:t>
          </a:r>
          <a:r>
            <a:rPr lang="en-US" sz="1100" kern="1200" dirty="0" err="1"/>
            <a:t>trường</a:t>
          </a:r>
          <a:r>
            <a:rPr lang="en-US" sz="1100" kern="1200" dirty="0"/>
            <a:t> </a:t>
          </a:r>
          <a:r>
            <a:rPr lang="en-US" sz="1100" kern="1200" dirty="0" err="1"/>
            <a:t>cho</a:t>
          </a:r>
          <a:r>
            <a:rPr lang="en-US" sz="1100" kern="1200" dirty="0"/>
            <a:t> cha </a:t>
          </a:r>
          <a:r>
            <a:rPr lang="en-US" sz="1100" kern="1200" dirty="0" err="1"/>
            <a:t>mẹ</a:t>
          </a:r>
          <a:r>
            <a:rPr lang="en-US" sz="1100" kern="1200" dirty="0"/>
            <a:t> </a:t>
          </a:r>
          <a:r>
            <a:rPr lang="en-US" sz="1100" kern="1200" dirty="0" err="1"/>
            <a:t>hoặc</a:t>
          </a:r>
          <a:r>
            <a:rPr lang="en-US" sz="1100" kern="1200" dirty="0"/>
            <a:t> </a:t>
          </a:r>
          <a:r>
            <a:rPr lang="en-US" sz="1100" kern="1200" dirty="0" err="1"/>
            <a:t>người</a:t>
          </a:r>
          <a:r>
            <a:rPr lang="en-US" sz="1100" kern="1200" dirty="0"/>
            <a:t> </a:t>
          </a:r>
          <a:r>
            <a:rPr lang="en-US" sz="1100" kern="1200" dirty="0" err="1"/>
            <a:t>giám</a:t>
          </a:r>
          <a:r>
            <a:rPr lang="en-US" sz="1100" kern="1200" dirty="0"/>
            <a:t> </a:t>
          </a:r>
          <a:r>
            <a:rPr lang="en-US" sz="1100" kern="1200" dirty="0" err="1"/>
            <a:t>hộ</a:t>
          </a:r>
          <a:r>
            <a:rPr lang="en-US" sz="1100" kern="1200" dirty="0"/>
            <a:t> </a:t>
          </a:r>
          <a:r>
            <a:rPr lang="en-US" sz="1100" kern="1200" dirty="0" err="1"/>
            <a:t>của</a:t>
          </a:r>
          <a:r>
            <a:rPr lang="en-US" sz="1100" kern="1200" dirty="0"/>
            <a:t> </a:t>
          </a:r>
          <a:r>
            <a:rPr lang="en-US" sz="1100" kern="1200" dirty="0" err="1"/>
            <a:t>học</a:t>
          </a:r>
          <a:r>
            <a:rPr lang="en-US" sz="1100" kern="1200" dirty="0"/>
            <a:t> </a:t>
          </a:r>
          <a:r>
            <a:rPr lang="en-US" sz="1100" kern="1200" dirty="0" err="1"/>
            <a:t>sinh</a:t>
          </a:r>
          <a:r>
            <a:rPr lang="en-US" sz="1100" kern="1200" dirty="0"/>
            <a:t> </a:t>
          </a:r>
          <a:r>
            <a:rPr lang="en-US" sz="1100" kern="1200" dirty="0" err="1"/>
            <a:t>và</a:t>
          </a:r>
          <a:r>
            <a:rPr lang="en-US" sz="1100" kern="1200" dirty="0"/>
            <a:t> </a:t>
          </a:r>
          <a:r>
            <a:rPr lang="en-US" sz="1100" kern="1200" dirty="0" err="1"/>
            <a:t>các</a:t>
          </a:r>
          <a:r>
            <a:rPr lang="en-US" sz="1100" kern="1200" dirty="0"/>
            <a:t> </a:t>
          </a:r>
          <a:r>
            <a:rPr lang="en-US" sz="1100" kern="1200" dirty="0" err="1"/>
            <a:t>bên</a:t>
          </a:r>
          <a:r>
            <a:rPr lang="en-US" sz="1100" kern="1200" dirty="0"/>
            <a:t> </a:t>
          </a:r>
          <a:r>
            <a:rPr lang="en-US" sz="1100" kern="1200" dirty="0" err="1"/>
            <a:t>liên</a:t>
          </a:r>
          <a:r>
            <a:rPr lang="en-US" sz="1100" kern="1200" dirty="0"/>
            <a:t> </a:t>
          </a:r>
          <a:r>
            <a:rPr lang="en-US" sz="1100" kern="1200" dirty="0" err="1"/>
            <a:t>quan</a:t>
          </a:r>
          <a:endParaRPr lang="en-US" sz="1100" kern="1200" dirty="0"/>
        </a:p>
      </dsp:txBody>
      <dsp:txXfrm>
        <a:off x="307866" y="1616900"/>
        <a:ext cx="1717293" cy="1846198"/>
      </dsp:txXfrm>
    </dsp:sp>
    <dsp:sp modelId="{F7C69D7B-7C4E-4B96-8910-EE615B5FC344}">
      <dsp:nvSpPr>
        <dsp:cNvPr id="0" name=""/>
        <dsp:cNvSpPr/>
      </dsp:nvSpPr>
      <dsp:spPr>
        <a:xfrm>
          <a:off x="2171700" y="1498599"/>
          <a:ext cx="1903095" cy="203200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MỨC KHÁ</a:t>
          </a:r>
        </a:p>
        <a:p>
          <a:pPr marL="0" lvl="0" indent="0" algn="ctr" defTabSz="488950">
            <a:lnSpc>
              <a:spcPct val="90000"/>
            </a:lnSpc>
            <a:spcBef>
              <a:spcPct val="0"/>
            </a:spcBef>
            <a:spcAft>
              <a:spcPct val="35000"/>
            </a:spcAft>
            <a:buNone/>
          </a:pPr>
          <a:r>
            <a:rPr lang="en-US" sz="1100" kern="1200" dirty="0" err="1"/>
            <a:t>phối</a:t>
          </a:r>
          <a:r>
            <a:rPr lang="en-US" sz="1100" kern="1200" dirty="0"/>
            <a:t> </a:t>
          </a:r>
          <a:r>
            <a:rPr lang="en-US" sz="1100" kern="1200" dirty="0" err="1"/>
            <a:t>hợp</a:t>
          </a:r>
          <a:r>
            <a:rPr lang="en-US" sz="1100" kern="1200" dirty="0"/>
            <a:t> </a:t>
          </a:r>
          <a:r>
            <a:rPr lang="en-US" sz="1100" kern="1200" dirty="0" err="1"/>
            <a:t>với</a:t>
          </a:r>
          <a:r>
            <a:rPr lang="en-US" sz="1100" kern="1200" dirty="0"/>
            <a:t> cha </a:t>
          </a:r>
          <a:r>
            <a:rPr lang="en-US" sz="1100" kern="1200" dirty="0" err="1"/>
            <a:t>mẹ</a:t>
          </a:r>
          <a:r>
            <a:rPr lang="en-US" sz="1100" kern="1200" dirty="0"/>
            <a:t> </a:t>
          </a:r>
          <a:r>
            <a:rPr lang="en-US" sz="1100" kern="1200" dirty="0" err="1"/>
            <a:t>hoặc</a:t>
          </a:r>
          <a:r>
            <a:rPr lang="en-US" sz="1100" kern="1200" dirty="0"/>
            <a:t> </a:t>
          </a:r>
          <a:r>
            <a:rPr lang="en-US" sz="1100" kern="1200" dirty="0" err="1"/>
            <a:t>người</a:t>
          </a:r>
          <a:r>
            <a:rPr lang="en-US" sz="1100" kern="1200" dirty="0"/>
            <a:t> </a:t>
          </a:r>
          <a:r>
            <a:rPr lang="en-US" sz="1100" kern="1200" dirty="0" err="1"/>
            <a:t>giám</a:t>
          </a:r>
          <a:r>
            <a:rPr lang="en-US" sz="1100" kern="1200" dirty="0"/>
            <a:t> </a:t>
          </a:r>
          <a:r>
            <a:rPr lang="en-US" sz="1100" kern="1200" dirty="0" err="1"/>
            <a:t>hộ</a:t>
          </a:r>
          <a:r>
            <a:rPr lang="en-US" sz="1100" kern="1200" dirty="0"/>
            <a:t> </a:t>
          </a:r>
          <a:r>
            <a:rPr lang="en-US" sz="1100" kern="1200" dirty="0" err="1"/>
            <a:t>của</a:t>
          </a:r>
          <a:r>
            <a:rPr lang="en-US" sz="1100" kern="1200" dirty="0"/>
            <a:t> </a:t>
          </a:r>
          <a:r>
            <a:rPr lang="en-US" sz="1100" kern="1200" dirty="0" err="1"/>
            <a:t>học</a:t>
          </a:r>
          <a:r>
            <a:rPr lang="en-US" sz="1100" kern="1200" dirty="0"/>
            <a:t> </a:t>
          </a:r>
          <a:r>
            <a:rPr lang="en-US" sz="1100" kern="1200" dirty="0" err="1"/>
            <a:t>sinh</a:t>
          </a:r>
          <a:r>
            <a:rPr lang="en-US" sz="1100" kern="1200" dirty="0"/>
            <a:t> </a:t>
          </a:r>
          <a:r>
            <a:rPr lang="en-US" sz="1100" kern="1200" dirty="0" err="1"/>
            <a:t>và</a:t>
          </a:r>
          <a:r>
            <a:rPr lang="en-US" sz="1100" kern="1200" dirty="0"/>
            <a:t> </a:t>
          </a:r>
          <a:r>
            <a:rPr lang="en-US" sz="1100" kern="1200" dirty="0" err="1"/>
            <a:t>các</a:t>
          </a:r>
          <a:r>
            <a:rPr lang="en-US" sz="1100" kern="1200" dirty="0"/>
            <a:t> </a:t>
          </a:r>
          <a:r>
            <a:rPr lang="en-US" sz="1100" kern="1200" dirty="0" err="1"/>
            <a:t>bên</a:t>
          </a:r>
          <a:r>
            <a:rPr lang="en-US" sz="1100" kern="1200" dirty="0"/>
            <a:t> </a:t>
          </a:r>
          <a:r>
            <a:rPr lang="en-US" sz="1100" kern="1200" dirty="0" err="1"/>
            <a:t>liên</a:t>
          </a:r>
          <a:r>
            <a:rPr lang="en-US" sz="1100" kern="1200" dirty="0"/>
            <a:t> </a:t>
          </a:r>
          <a:r>
            <a:rPr lang="en-US" sz="1100" kern="1200" dirty="0" err="1"/>
            <a:t>quan</a:t>
          </a:r>
          <a:r>
            <a:rPr lang="en-US" sz="1100" kern="1200" dirty="0"/>
            <a:t> </a:t>
          </a:r>
          <a:r>
            <a:rPr lang="en-US" sz="1100" kern="1200" dirty="0" err="1"/>
            <a:t>thực</a:t>
          </a:r>
          <a:r>
            <a:rPr lang="en-US" sz="1100" kern="1200" dirty="0"/>
            <a:t> </a:t>
          </a:r>
          <a:r>
            <a:rPr lang="en-US" sz="1100" kern="1200" dirty="0" err="1"/>
            <a:t>hiện</a:t>
          </a:r>
          <a:r>
            <a:rPr lang="en-US" sz="1100" kern="1200" dirty="0"/>
            <a:t> </a:t>
          </a:r>
          <a:r>
            <a:rPr lang="en-US" sz="1100" kern="1200" dirty="0" err="1"/>
            <a:t>chương</a:t>
          </a:r>
          <a:r>
            <a:rPr lang="en-US" sz="1100" kern="1200" dirty="0"/>
            <a:t> </a:t>
          </a:r>
          <a:r>
            <a:rPr lang="en-US" sz="1100" kern="1200" dirty="0" err="1"/>
            <a:t>trình</a:t>
          </a:r>
          <a:r>
            <a:rPr lang="en-US" sz="1100" kern="1200" dirty="0"/>
            <a:t> </a:t>
          </a:r>
          <a:r>
            <a:rPr lang="en-US" sz="1100" kern="1200" dirty="0" err="1"/>
            <a:t>và</a:t>
          </a:r>
          <a:r>
            <a:rPr lang="en-US" sz="1100" kern="1200" dirty="0"/>
            <a:t> </a:t>
          </a:r>
          <a:r>
            <a:rPr lang="en-US" sz="1100" kern="1200" dirty="0" err="1"/>
            <a:t>kế</a:t>
          </a:r>
          <a:r>
            <a:rPr lang="en-US" sz="1100" kern="1200" dirty="0"/>
            <a:t> </a:t>
          </a:r>
          <a:r>
            <a:rPr lang="en-US" sz="1100" kern="1200" dirty="0" err="1"/>
            <a:t>hoạch</a:t>
          </a:r>
          <a:r>
            <a:rPr lang="en-US" sz="1100" kern="1200" dirty="0"/>
            <a:t> </a:t>
          </a:r>
          <a:r>
            <a:rPr lang="en-US" sz="1100" kern="1200" dirty="0" err="1"/>
            <a:t>dạy</a:t>
          </a:r>
          <a:r>
            <a:rPr lang="en-US" sz="1100" kern="1200" dirty="0"/>
            <a:t> </a:t>
          </a:r>
          <a:r>
            <a:rPr lang="en-US" sz="1100" kern="1200" dirty="0" err="1"/>
            <a:t>học</a:t>
          </a:r>
          <a:r>
            <a:rPr lang="en-US" sz="1100" kern="1200" dirty="0"/>
            <a:t> </a:t>
          </a:r>
          <a:r>
            <a:rPr lang="en-US" sz="1100" kern="1200" dirty="0" err="1"/>
            <a:t>nhà</a:t>
          </a:r>
          <a:r>
            <a:rPr lang="en-US" sz="1100" kern="1200" dirty="0"/>
            <a:t> </a:t>
          </a:r>
          <a:r>
            <a:rPr lang="en-US" sz="1100" kern="1200" dirty="0" err="1"/>
            <a:t>trường</a:t>
          </a:r>
          <a:r>
            <a:rPr lang="en-US" sz="1100" kern="1200" dirty="0"/>
            <a:t>; </a:t>
          </a:r>
          <a:r>
            <a:rPr lang="en-US" sz="1100" kern="1200" dirty="0" err="1"/>
            <a:t>công</a:t>
          </a:r>
          <a:r>
            <a:rPr lang="en-US" sz="1100" kern="1200" dirty="0"/>
            <a:t> </a:t>
          </a:r>
          <a:r>
            <a:rPr lang="en-US" sz="1100" kern="1200" dirty="0" err="1"/>
            <a:t>khai</a:t>
          </a:r>
          <a:r>
            <a:rPr lang="en-US" sz="1100" kern="1200" dirty="0"/>
            <a:t>, minh </a:t>
          </a:r>
          <a:r>
            <a:rPr lang="en-US" sz="1100" kern="1200" dirty="0" err="1"/>
            <a:t>bạch</a:t>
          </a:r>
          <a:r>
            <a:rPr lang="en-US" sz="1100" kern="1200" dirty="0"/>
            <a:t> </a:t>
          </a:r>
          <a:r>
            <a:rPr lang="en-US" sz="1100" kern="1200" dirty="0" err="1"/>
            <a:t>các</a:t>
          </a:r>
          <a:r>
            <a:rPr lang="en-US" sz="1100" kern="1200" dirty="0"/>
            <a:t> </a:t>
          </a:r>
          <a:r>
            <a:rPr lang="en-US" sz="1100" kern="1200" dirty="0" err="1"/>
            <a:t>thông</a:t>
          </a:r>
          <a:r>
            <a:rPr lang="en-US" sz="1100" kern="1200" dirty="0"/>
            <a:t> tin </a:t>
          </a:r>
          <a:r>
            <a:rPr lang="en-US" sz="1100" kern="1200" dirty="0" err="1"/>
            <a:t>về</a:t>
          </a:r>
          <a:r>
            <a:rPr lang="en-US" sz="1100" kern="1200" dirty="0"/>
            <a:t> </a:t>
          </a:r>
          <a:r>
            <a:rPr lang="en-US" sz="1100" kern="1200" dirty="0" err="1"/>
            <a:t>kết</a:t>
          </a:r>
          <a:r>
            <a:rPr lang="en-US" sz="1100" kern="1200" dirty="0"/>
            <a:t> </a:t>
          </a:r>
          <a:r>
            <a:rPr lang="en-US" sz="1100" kern="1200" dirty="0" err="1"/>
            <a:t>quả</a:t>
          </a:r>
          <a:r>
            <a:rPr lang="en-US" sz="1100" kern="1200" dirty="0"/>
            <a:t> </a:t>
          </a:r>
          <a:r>
            <a:rPr lang="en-US" sz="1100" kern="1200" dirty="0" err="1"/>
            <a:t>thực</a:t>
          </a:r>
          <a:r>
            <a:rPr lang="en-US" sz="1100" kern="1200" dirty="0"/>
            <a:t> </a:t>
          </a:r>
          <a:r>
            <a:rPr lang="en-US" sz="1100" kern="1200" dirty="0" err="1"/>
            <a:t>hiện</a:t>
          </a:r>
          <a:r>
            <a:rPr lang="en-US" sz="1100" kern="1200" dirty="0"/>
            <a:t> </a:t>
          </a:r>
          <a:r>
            <a:rPr lang="en-US" sz="1100" kern="1200" dirty="0" err="1"/>
            <a:t>chương</a:t>
          </a:r>
          <a:r>
            <a:rPr lang="en-US" sz="1100" kern="1200" dirty="0"/>
            <a:t> </a:t>
          </a:r>
          <a:r>
            <a:rPr lang="en-US" sz="1100" kern="1200" dirty="0" err="1"/>
            <a:t>trình</a:t>
          </a:r>
          <a:r>
            <a:rPr lang="en-US" sz="1100" kern="1200" dirty="0"/>
            <a:t> </a:t>
          </a:r>
          <a:r>
            <a:rPr lang="en-US" sz="1100" kern="1200" dirty="0" err="1"/>
            <a:t>và</a:t>
          </a:r>
          <a:r>
            <a:rPr lang="en-US" sz="1100" kern="1200" dirty="0"/>
            <a:t> </a:t>
          </a:r>
          <a:r>
            <a:rPr lang="en-US" sz="1100" kern="1200" dirty="0" err="1"/>
            <a:t>kế</a:t>
          </a:r>
          <a:r>
            <a:rPr lang="en-US" sz="1100" kern="1200" dirty="0"/>
            <a:t> </a:t>
          </a:r>
          <a:r>
            <a:rPr lang="en-US" sz="1100" kern="1200" dirty="0" err="1"/>
            <a:t>hoạch</a:t>
          </a:r>
          <a:r>
            <a:rPr lang="en-US" sz="1100" kern="1200" dirty="0"/>
            <a:t> </a:t>
          </a:r>
          <a:r>
            <a:rPr lang="en-US" sz="1100" kern="1200" dirty="0" err="1"/>
            <a:t>dạy</a:t>
          </a:r>
          <a:r>
            <a:rPr lang="en-US" sz="1100" kern="1200" dirty="0"/>
            <a:t> </a:t>
          </a:r>
          <a:r>
            <a:rPr lang="en-US" sz="1100" kern="1200" dirty="0" err="1"/>
            <a:t>học</a:t>
          </a:r>
          <a:r>
            <a:rPr lang="en-US" sz="1100" kern="1200" dirty="0"/>
            <a:t> </a:t>
          </a:r>
          <a:r>
            <a:rPr lang="en-US" sz="1100" kern="1200" dirty="0" err="1"/>
            <a:t>của</a:t>
          </a:r>
          <a:r>
            <a:rPr lang="en-US" sz="1100" kern="1200" dirty="0"/>
            <a:t> </a:t>
          </a:r>
          <a:r>
            <a:rPr lang="en-US" sz="1100" kern="1200" dirty="0" err="1"/>
            <a:t>nhà</a:t>
          </a:r>
          <a:r>
            <a:rPr lang="en-US" sz="1100" kern="1200" dirty="0"/>
            <a:t> </a:t>
          </a:r>
          <a:r>
            <a:rPr lang="en-US" sz="1100" kern="1200" dirty="0" err="1"/>
            <a:t>trường</a:t>
          </a:r>
          <a:endParaRPr lang="en-US" sz="1100" kern="1200" dirty="0"/>
        </a:p>
      </dsp:txBody>
      <dsp:txXfrm>
        <a:off x="2264601" y="1591500"/>
        <a:ext cx="1717293" cy="1846198"/>
      </dsp:txXfrm>
    </dsp:sp>
    <dsp:sp modelId="{DA77809B-6729-456F-8231-F0AB83B553CF}">
      <dsp:nvSpPr>
        <dsp:cNvPr id="0" name=""/>
        <dsp:cNvSpPr/>
      </dsp:nvSpPr>
      <dsp:spPr>
        <a:xfrm>
          <a:off x="4159716" y="1422399"/>
          <a:ext cx="1903095" cy="203200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MỨC TỐT</a:t>
          </a:r>
        </a:p>
        <a:p>
          <a:pPr marL="0" lvl="0" indent="0" algn="ctr" defTabSz="488950">
            <a:lnSpc>
              <a:spcPct val="90000"/>
            </a:lnSpc>
            <a:spcBef>
              <a:spcPct val="0"/>
            </a:spcBef>
            <a:spcAft>
              <a:spcPct val="35000"/>
            </a:spcAft>
            <a:buNone/>
          </a:pPr>
          <a:r>
            <a:rPr lang="en-US" sz="1100" kern="1200" dirty="0" err="1"/>
            <a:t>giải</a:t>
          </a:r>
          <a:r>
            <a:rPr lang="en-US" sz="1100" kern="1200" dirty="0"/>
            <a:t> </a:t>
          </a:r>
          <a:r>
            <a:rPr lang="en-US" sz="1100" kern="1200" dirty="0" err="1"/>
            <a:t>quyết</a:t>
          </a:r>
          <a:r>
            <a:rPr lang="en-US" sz="1100" kern="1200" dirty="0"/>
            <a:t> </a:t>
          </a:r>
          <a:r>
            <a:rPr lang="en-US" sz="1100" kern="1200" dirty="0" err="1"/>
            <a:t>kịp</a:t>
          </a:r>
          <a:r>
            <a:rPr lang="en-US" sz="1100" kern="1200" dirty="0"/>
            <a:t> </a:t>
          </a:r>
          <a:r>
            <a:rPr lang="en-US" sz="1100" kern="1200" dirty="0" err="1"/>
            <a:t>thời</a:t>
          </a:r>
          <a:r>
            <a:rPr lang="en-US" sz="1100" kern="1200" dirty="0"/>
            <a:t> </a:t>
          </a:r>
          <a:r>
            <a:rPr lang="en-US" sz="1100" kern="1200" dirty="0" err="1"/>
            <a:t>các</a:t>
          </a:r>
          <a:r>
            <a:rPr lang="en-US" sz="1100" kern="1200" dirty="0"/>
            <a:t> </a:t>
          </a:r>
          <a:r>
            <a:rPr lang="en-US" sz="1100" kern="1200" dirty="0" err="1"/>
            <a:t>thông</a:t>
          </a:r>
          <a:r>
            <a:rPr lang="en-US" sz="1100" kern="1200" dirty="0"/>
            <a:t> tin </a:t>
          </a:r>
          <a:r>
            <a:rPr lang="en-US" sz="1100" kern="1200" dirty="0" err="1"/>
            <a:t>phản</a:t>
          </a:r>
          <a:r>
            <a:rPr lang="en-US" sz="1100" kern="1200" dirty="0"/>
            <a:t> </a:t>
          </a:r>
          <a:r>
            <a:rPr lang="en-US" sz="1100" kern="1200" dirty="0" err="1"/>
            <a:t>hồi</a:t>
          </a:r>
          <a:r>
            <a:rPr lang="en-US" sz="1100" kern="1200" dirty="0"/>
            <a:t> </a:t>
          </a:r>
          <a:r>
            <a:rPr lang="en-US" sz="1100" kern="1200" dirty="0" err="1"/>
            <a:t>từ</a:t>
          </a:r>
          <a:r>
            <a:rPr lang="en-US" sz="1100" kern="1200" dirty="0"/>
            <a:t> cha </a:t>
          </a:r>
          <a:r>
            <a:rPr lang="en-US" sz="1100" kern="1200" dirty="0" err="1"/>
            <a:t>mẹ</a:t>
          </a:r>
          <a:r>
            <a:rPr lang="en-US" sz="1100" kern="1200" dirty="0"/>
            <a:t> </a:t>
          </a:r>
          <a:r>
            <a:rPr lang="en-US" sz="1100" kern="1200" dirty="0" err="1"/>
            <a:t>hoặc</a:t>
          </a:r>
          <a:r>
            <a:rPr lang="en-US" sz="1100" kern="1200" dirty="0"/>
            <a:t> </a:t>
          </a:r>
          <a:r>
            <a:rPr lang="en-US" sz="1100" kern="1200" dirty="0" err="1"/>
            <a:t>người</a:t>
          </a:r>
          <a:r>
            <a:rPr lang="en-US" sz="1100" kern="1200" dirty="0"/>
            <a:t> </a:t>
          </a:r>
          <a:r>
            <a:rPr lang="en-US" sz="1100" kern="1200" dirty="0" err="1"/>
            <a:t>giám</a:t>
          </a:r>
          <a:r>
            <a:rPr lang="en-US" sz="1100" kern="1200" dirty="0"/>
            <a:t> </a:t>
          </a:r>
          <a:r>
            <a:rPr lang="en-US" sz="1100" kern="1200" dirty="0" err="1"/>
            <a:t>hộ</a:t>
          </a:r>
          <a:r>
            <a:rPr lang="en-US" sz="1100" kern="1200" dirty="0"/>
            <a:t> </a:t>
          </a:r>
          <a:r>
            <a:rPr lang="en-US" sz="1100" kern="1200" dirty="0" err="1"/>
            <a:t>của</a:t>
          </a:r>
          <a:r>
            <a:rPr lang="en-US" sz="1100" kern="1200" dirty="0"/>
            <a:t> </a:t>
          </a:r>
          <a:r>
            <a:rPr lang="en-US" sz="1100" kern="1200" dirty="0" err="1"/>
            <a:t>học</a:t>
          </a:r>
          <a:r>
            <a:rPr lang="en-US" sz="1100" kern="1200" dirty="0"/>
            <a:t> </a:t>
          </a:r>
          <a:r>
            <a:rPr lang="en-US" sz="1100" kern="1200" dirty="0" err="1"/>
            <a:t>sinh</a:t>
          </a:r>
          <a:r>
            <a:rPr lang="en-US" sz="1100" kern="1200" dirty="0"/>
            <a:t> </a:t>
          </a:r>
          <a:r>
            <a:rPr lang="en-US" sz="1100" kern="1200" dirty="0" err="1"/>
            <a:t>và</a:t>
          </a:r>
          <a:r>
            <a:rPr lang="en-US" sz="1100" kern="1200" dirty="0"/>
            <a:t> </a:t>
          </a:r>
          <a:r>
            <a:rPr lang="en-US" sz="1100" kern="1200" dirty="0" err="1"/>
            <a:t>các</a:t>
          </a:r>
          <a:r>
            <a:rPr lang="en-US" sz="1100" kern="1200" dirty="0"/>
            <a:t> </a:t>
          </a:r>
          <a:r>
            <a:rPr lang="en-US" sz="1100" kern="1200" dirty="0" err="1"/>
            <a:t>bên</a:t>
          </a:r>
          <a:r>
            <a:rPr lang="en-US" sz="1100" kern="1200" dirty="0"/>
            <a:t> </a:t>
          </a:r>
          <a:r>
            <a:rPr lang="en-US" sz="1100" kern="1200" dirty="0" err="1"/>
            <a:t>liên</a:t>
          </a:r>
          <a:r>
            <a:rPr lang="en-US" sz="1100" kern="1200" dirty="0"/>
            <a:t> </a:t>
          </a:r>
          <a:r>
            <a:rPr lang="en-US" sz="1100" kern="1200" dirty="0" err="1"/>
            <a:t>quan</a:t>
          </a:r>
          <a:r>
            <a:rPr lang="en-US" sz="1100" kern="1200" dirty="0"/>
            <a:t> </a:t>
          </a:r>
          <a:r>
            <a:rPr lang="en-US" sz="1100" kern="1200" dirty="0" err="1"/>
            <a:t>về</a:t>
          </a:r>
          <a:r>
            <a:rPr lang="en-US" sz="1100" kern="1200" dirty="0"/>
            <a:t> </a:t>
          </a:r>
          <a:r>
            <a:rPr lang="en-US" sz="1100" kern="1200" dirty="0" err="1"/>
            <a:t>thực</a:t>
          </a:r>
          <a:r>
            <a:rPr lang="en-US" sz="1100" kern="1200" dirty="0"/>
            <a:t> </a:t>
          </a:r>
          <a:r>
            <a:rPr lang="en-US" sz="1100" kern="1200" dirty="0" err="1"/>
            <a:t>hiện</a:t>
          </a:r>
          <a:r>
            <a:rPr lang="en-US" sz="1100" kern="1200" dirty="0"/>
            <a:t> </a:t>
          </a:r>
          <a:r>
            <a:rPr lang="en-US" sz="1100" kern="1200" dirty="0" err="1"/>
            <a:t>chương</a:t>
          </a:r>
          <a:r>
            <a:rPr lang="en-US" sz="1100" kern="1200" dirty="0"/>
            <a:t> </a:t>
          </a:r>
          <a:r>
            <a:rPr lang="en-US" sz="1100" kern="1200" dirty="0" err="1"/>
            <a:t>trình</a:t>
          </a:r>
          <a:r>
            <a:rPr lang="en-US" sz="1100" kern="1200" dirty="0"/>
            <a:t> </a:t>
          </a:r>
          <a:r>
            <a:rPr lang="en-US" sz="1100" kern="1200" dirty="0" err="1"/>
            <a:t>và</a:t>
          </a:r>
          <a:r>
            <a:rPr lang="en-US" sz="1100" kern="1200" dirty="0"/>
            <a:t> </a:t>
          </a:r>
          <a:r>
            <a:rPr lang="en-US" sz="1100" kern="1200" dirty="0" err="1"/>
            <a:t>kế</a:t>
          </a:r>
          <a:r>
            <a:rPr lang="en-US" sz="1100" kern="1200" dirty="0"/>
            <a:t> </a:t>
          </a:r>
          <a:r>
            <a:rPr lang="en-US" sz="1100" kern="1200" dirty="0" err="1"/>
            <a:t>hoạch</a:t>
          </a:r>
          <a:r>
            <a:rPr lang="en-US" sz="1100" kern="1200" dirty="0"/>
            <a:t> </a:t>
          </a:r>
          <a:r>
            <a:rPr lang="en-US" sz="1100" kern="1200" dirty="0" err="1"/>
            <a:t>dạy</a:t>
          </a:r>
          <a:r>
            <a:rPr lang="en-US" sz="1100" kern="1200" dirty="0"/>
            <a:t> </a:t>
          </a:r>
          <a:r>
            <a:rPr lang="en-US" sz="1100" kern="1200" dirty="0" err="1"/>
            <a:t>học</a:t>
          </a:r>
          <a:r>
            <a:rPr lang="en-US" sz="1100" kern="1200" dirty="0"/>
            <a:t> </a:t>
          </a:r>
          <a:r>
            <a:rPr lang="en-US" sz="1100" kern="1200" dirty="0" err="1"/>
            <a:t>của</a:t>
          </a:r>
          <a:r>
            <a:rPr lang="en-US" sz="1100" kern="1200" dirty="0"/>
            <a:t> </a:t>
          </a:r>
          <a:r>
            <a:rPr lang="en-US" sz="1100" kern="1200" dirty="0" err="1"/>
            <a:t>nhà</a:t>
          </a:r>
          <a:r>
            <a:rPr lang="en-US" sz="1100" kern="1200" dirty="0"/>
            <a:t> </a:t>
          </a:r>
          <a:r>
            <a:rPr lang="en-US" sz="1100" kern="1200" dirty="0" err="1"/>
            <a:t>trường</a:t>
          </a:r>
          <a:endParaRPr lang="en-US" sz="1100" kern="1200" dirty="0"/>
        </a:p>
      </dsp:txBody>
      <dsp:txXfrm>
        <a:off x="4252617" y="1515300"/>
        <a:ext cx="1717293" cy="1846198"/>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475773" y="0"/>
          <a:ext cx="5392102"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14965" y="1523999"/>
          <a:ext cx="1903095"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MỨC ĐẠT</a:t>
          </a:r>
        </a:p>
        <a:p>
          <a:pPr marL="0" lvl="0" indent="0" algn="ctr" defTabSz="533400">
            <a:lnSpc>
              <a:spcPct val="90000"/>
            </a:lnSpc>
            <a:spcBef>
              <a:spcPct val="0"/>
            </a:spcBef>
            <a:spcAft>
              <a:spcPct val="35000"/>
            </a:spcAft>
            <a:buNone/>
          </a:pPr>
          <a:r>
            <a:rPr lang="en-US" sz="1200" kern="1200" dirty="0" err="1"/>
            <a:t>tổ</a:t>
          </a:r>
          <a:r>
            <a:rPr lang="en-US" sz="1200" kern="1200" dirty="0"/>
            <a:t> </a:t>
          </a:r>
          <a:r>
            <a:rPr lang="en-US" sz="1200" kern="1200" dirty="0" err="1"/>
            <a:t>chức</a:t>
          </a:r>
          <a:r>
            <a:rPr lang="en-US" sz="1200" kern="1200" dirty="0"/>
            <a:t> </a:t>
          </a:r>
          <a:r>
            <a:rPr lang="en-US" sz="1200" kern="1200" dirty="0" err="1"/>
            <a:t>cung</a:t>
          </a:r>
          <a:r>
            <a:rPr lang="en-US" sz="1200" kern="1200" dirty="0"/>
            <a:t> </a:t>
          </a:r>
          <a:r>
            <a:rPr lang="en-US" sz="1200" kern="1200" dirty="0" err="1"/>
            <a:t>cấp</a:t>
          </a:r>
          <a:r>
            <a:rPr lang="en-US" sz="1200" kern="1200" dirty="0"/>
            <a:t> </a:t>
          </a:r>
          <a:r>
            <a:rPr lang="en-US" sz="1200" kern="1200" dirty="0" err="1"/>
            <a:t>thông</a:t>
          </a:r>
          <a:r>
            <a:rPr lang="en-US" sz="1200" kern="1200" dirty="0"/>
            <a:t> tin </a:t>
          </a:r>
          <a:r>
            <a:rPr lang="en-US" sz="1200" kern="1200" dirty="0" err="1"/>
            <a:t>về</a:t>
          </a:r>
          <a:r>
            <a:rPr lang="en-US" sz="1200" kern="1200" dirty="0"/>
            <a:t> </a:t>
          </a:r>
          <a:r>
            <a:rPr lang="en-US" sz="1200" kern="1200" dirty="0" err="1"/>
            <a:t>nội</a:t>
          </a:r>
          <a:r>
            <a:rPr lang="en-US" sz="1200" kern="1200" dirty="0"/>
            <a:t> </a:t>
          </a:r>
          <a:r>
            <a:rPr lang="en-US" sz="1200" kern="1200" dirty="0" err="1"/>
            <a:t>quy</a:t>
          </a:r>
          <a:r>
            <a:rPr lang="en-US" sz="1200" kern="1200" dirty="0"/>
            <a:t>, </a:t>
          </a:r>
          <a:r>
            <a:rPr lang="en-US" sz="1200" kern="1200" dirty="0" err="1"/>
            <a:t>quy</a:t>
          </a:r>
          <a:r>
            <a:rPr lang="en-US" sz="1200" kern="1200" dirty="0"/>
            <a:t> </a:t>
          </a:r>
          <a:r>
            <a:rPr lang="en-US" sz="1200" kern="1200" dirty="0" err="1"/>
            <a:t>tắc</a:t>
          </a:r>
          <a:r>
            <a:rPr lang="en-US" sz="1200" kern="1200" dirty="0"/>
            <a:t> </a:t>
          </a:r>
          <a:r>
            <a:rPr lang="en-US" sz="1200" kern="1200" dirty="0" err="1"/>
            <a:t>văn</a:t>
          </a:r>
          <a:r>
            <a:rPr lang="en-US" sz="1200" kern="1200" dirty="0"/>
            <a:t> </a:t>
          </a:r>
          <a:r>
            <a:rPr lang="en-US" sz="1200" kern="1200" dirty="0" err="1"/>
            <a:t>hóa</a:t>
          </a:r>
          <a:r>
            <a:rPr lang="en-US" sz="1200" kern="1200" dirty="0"/>
            <a:t> </a:t>
          </a:r>
          <a:r>
            <a:rPr lang="en-US" sz="1200" kern="1200" dirty="0" err="1"/>
            <a:t>ứng</a:t>
          </a:r>
          <a:r>
            <a:rPr lang="en-US" sz="1200" kern="1200" dirty="0"/>
            <a:t> </a:t>
          </a:r>
          <a:r>
            <a:rPr lang="en-US" sz="1200" kern="1200" dirty="0" err="1"/>
            <a:t>xử</a:t>
          </a:r>
          <a:r>
            <a:rPr lang="en-US" sz="1200" kern="1200" dirty="0"/>
            <a:t> </a:t>
          </a:r>
          <a:r>
            <a:rPr lang="en-US" sz="1200" kern="1200" dirty="0" err="1"/>
            <a:t>của</a:t>
          </a:r>
          <a:r>
            <a:rPr lang="en-US" sz="1200" kern="1200" dirty="0"/>
            <a:t> </a:t>
          </a:r>
          <a:r>
            <a:rPr lang="en-US" sz="1200" kern="1200" dirty="0" err="1"/>
            <a:t>nhà</a:t>
          </a:r>
          <a:r>
            <a:rPr lang="en-US" sz="1200" kern="1200" dirty="0"/>
            <a:t> </a:t>
          </a:r>
          <a:r>
            <a:rPr lang="en-US" sz="1200" kern="1200" dirty="0" err="1"/>
            <a:t>trường</a:t>
          </a:r>
          <a:r>
            <a:rPr lang="en-US" sz="1200" kern="1200" dirty="0"/>
            <a:t> </a:t>
          </a:r>
          <a:r>
            <a:rPr lang="en-US" sz="1200" kern="1200" dirty="0" err="1"/>
            <a:t>cho</a:t>
          </a:r>
          <a:r>
            <a:rPr lang="en-US" sz="1200" kern="1200" dirty="0"/>
            <a:t> cha </a:t>
          </a:r>
          <a:r>
            <a:rPr lang="en-US" sz="1200" kern="1200" dirty="0" err="1"/>
            <a:t>mẹ</a:t>
          </a:r>
          <a:r>
            <a:rPr lang="en-US" sz="1200" kern="1200" dirty="0"/>
            <a:t> </a:t>
          </a:r>
          <a:r>
            <a:rPr lang="en-US" sz="1200" kern="1200" dirty="0" err="1"/>
            <a:t>hoặc</a:t>
          </a:r>
          <a:r>
            <a:rPr lang="en-US" sz="1200" kern="1200" dirty="0"/>
            <a:t> </a:t>
          </a:r>
          <a:r>
            <a:rPr lang="en-US" sz="1200" kern="1200" dirty="0" err="1"/>
            <a:t>người</a:t>
          </a:r>
          <a:r>
            <a:rPr lang="en-US" sz="1200" kern="1200" dirty="0"/>
            <a:t> </a:t>
          </a:r>
          <a:r>
            <a:rPr lang="en-US" sz="1200" kern="1200" dirty="0" err="1"/>
            <a:t>giám</a:t>
          </a:r>
          <a:r>
            <a:rPr lang="en-US" sz="1200" kern="1200" dirty="0"/>
            <a:t> </a:t>
          </a:r>
          <a:r>
            <a:rPr lang="en-US" sz="1200" kern="1200" dirty="0" err="1"/>
            <a:t>hộ</a:t>
          </a:r>
          <a:r>
            <a:rPr lang="en-US" sz="1200" kern="1200" dirty="0"/>
            <a:t> </a:t>
          </a:r>
          <a:r>
            <a:rPr lang="en-US" sz="1200" kern="1200" dirty="0" err="1"/>
            <a:t>của</a:t>
          </a:r>
          <a:r>
            <a:rPr lang="en-US" sz="1200" kern="1200" dirty="0"/>
            <a:t> </a:t>
          </a:r>
          <a:r>
            <a:rPr lang="en-US" sz="1200" kern="1200" dirty="0" err="1"/>
            <a:t>học</a:t>
          </a:r>
          <a:r>
            <a:rPr lang="en-US" sz="1200" kern="1200" dirty="0"/>
            <a:t> </a:t>
          </a:r>
          <a:r>
            <a:rPr lang="en-US" sz="1200" kern="1200" dirty="0" err="1"/>
            <a:t>sinh</a:t>
          </a:r>
          <a:r>
            <a:rPr lang="en-US" sz="1200" kern="1200" dirty="0"/>
            <a:t> </a:t>
          </a:r>
          <a:r>
            <a:rPr lang="en-US" sz="1200" kern="1200" dirty="0" err="1"/>
            <a:t>và</a:t>
          </a:r>
          <a:r>
            <a:rPr lang="en-US" sz="1200" kern="1200" dirty="0"/>
            <a:t> </a:t>
          </a:r>
          <a:r>
            <a:rPr lang="en-US" sz="1200" kern="1200" dirty="0" err="1"/>
            <a:t>các</a:t>
          </a:r>
          <a:r>
            <a:rPr lang="en-US" sz="1200" kern="1200" dirty="0"/>
            <a:t> </a:t>
          </a:r>
          <a:r>
            <a:rPr lang="en-US" sz="1200" kern="1200" dirty="0" err="1"/>
            <a:t>bên</a:t>
          </a:r>
          <a:r>
            <a:rPr lang="en-US" sz="1200" kern="1200" dirty="0"/>
            <a:t> </a:t>
          </a:r>
          <a:r>
            <a:rPr lang="en-US" sz="1200" kern="1200" dirty="0" err="1"/>
            <a:t>liên</a:t>
          </a:r>
          <a:r>
            <a:rPr lang="en-US" sz="1200" kern="1200" dirty="0"/>
            <a:t> </a:t>
          </a:r>
          <a:r>
            <a:rPr lang="en-US" sz="1200" kern="1200" dirty="0" err="1"/>
            <a:t>quan</a:t>
          </a:r>
          <a:r>
            <a:rPr lang="en-US" sz="1200" kern="1200" dirty="0"/>
            <a:t>; </a:t>
          </a:r>
          <a:r>
            <a:rPr lang="en-US" sz="1200" kern="1200" dirty="0" err="1"/>
            <a:t>tiếp</a:t>
          </a:r>
          <a:r>
            <a:rPr lang="en-US" sz="1200" kern="1200" dirty="0"/>
            <a:t> </a:t>
          </a:r>
          <a:r>
            <a:rPr lang="en-US" sz="1200" kern="1200" dirty="0" err="1"/>
            <a:t>nhận</a:t>
          </a:r>
          <a:r>
            <a:rPr lang="en-US" sz="1200" kern="1200" dirty="0"/>
            <a:t> </a:t>
          </a:r>
          <a:r>
            <a:rPr lang="en-US" sz="1200" kern="1200" dirty="0" err="1"/>
            <a:t>thông</a:t>
          </a:r>
          <a:r>
            <a:rPr lang="en-US" sz="1200" kern="1200" dirty="0"/>
            <a:t> tin </a:t>
          </a:r>
          <a:r>
            <a:rPr lang="en-US" sz="1200" kern="1200" dirty="0" err="1"/>
            <a:t>từ</a:t>
          </a:r>
          <a:r>
            <a:rPr lang="en-US" sz="1200" kern="1200" dirty="0"/>
            <a:t> </a:t>
          </a:r>
          <a:r>
            <a:rPr lang="en-US" sz="1200" kern="1200" dirty="0" err="1"/>
            <a:t>gia</a:t>
          </a:r>
          <a:r>
            <a:rPr lang="en-US" sz="1200" kern="1200" dirty="0"/>
            <a:t> </a:t>
          </a:r>
          <a:r>
            <a:rPr lang="en-US" sz="1200" kern="1200" dirty="0" err="1"/>
            <a:t>đình</a:t>
          </a:r>
          <a:r>
            <a:rPr lang="en-US" sz="1200" kern="1200" dirty="0"/>
            <a:t>, </a:t>
          </a:r>
          <a:r>
            <a:rPr lang="en-US" sz="1200" kern="1200" dirty="0" err="1"/>
            <a:t>xã</a:t>
          </a:r>
          <a:r>
            <a:rPr lang="en-US" sz="1200" kern="1200" dirty="0"/>
            <a:t> </a:t>
          </a:r>
          <a:r>
            <a:rPr lang="en-US" sz="1200" kern="1200" dirty="0" err="1"/>
            <a:t>hội</a:t>
          </a:r>
          <a:r>
            <a:rPr lang="en-US" sz="1200" kern="1200" dirty="0"/>
            <a:t> </a:t>
          </a:r>
          <a:r>
            <a:rPr lang="en-US" sz="1200" kern="1200" dirty="0" err="1"/>
            <a:t>về</a:t>
          </a:r>
          <a:r>
            <a:rPr lang="en-US" sz="1200" kern="1200" dirty="0"/>
            <a:t> </a:t>
          </a:r>
          <a:r>
            <a:rPr lang="en-US" sz="1200" kern="1200" dirty="0" err="1"/>
            <a:t>đạo</a:t>
          </a:r>
          <a:r>
            <a:rPr lang="en-US" sz="1200" kern="1200" dirty="0"/>
            <a:t> </a:t>
          </a:r>
          <a:r>
            <a:rPr lang="en-US" sz="1200" kern="1200" dirty="0" err="1"/>
            <a:t>đức</a:t>
          </a:r>
          <a:r>
            <a:rPr lang="en-US" sz="1200" kern="1200" dirty="0"/>
            <a:t>, </a:t>
          </a:r>
          <a:r>
            <a:rPr lang="en-US" sz="1200" kern="1200" dirty="0" err="1"/>
            <a:t>lối</a:t>
          </a:r>
          <a:r>
            <a:rPr lang="en-US" sz="1200" kern="1200" dirty="0"/>
            <a:t> </a:t>
          </a:r>
          <a:r>
            <a:rPr lang="en-US" sz="1200" kern="1200" dirty="0" err="1"/>
            <a:t>sống</a:t>
          </a:r>
          <a:r>
            <a:rPr lang="en-US" sz="1200" kern="1200" dirty="0"/>
            <a:t> </a:t>
          </a:r>
          <a:r>
            <a:rPr lang="en-US" sz="1200" kern="1200" dirty="0" err="1"/>
            <a:t>của</a:t>
          </a:r>
          <a:r>
            <a:rPr lang="en-US" sz="1200" kern="1200" dirty="0"/>
            <a:t> </a:t>
          </a:r>
          <a:r>
            <a:rPr lang="en-US" sz="1200" kern="1200" dirty="0" err="1"/>
            <a:t>học</a:t>
          </a:r>
          <a:r>
            <a:rPr lang="en-US" sz="1200" kern="1200" dirty="0"/>
            <a:t> </a:t>
          </a:r>
          <a:r>
            <a:rPr lang="en-US" sz="1200" kern="1200" dirty="0" err="1"/>
            <a:t>sinh</a:t>
          </a:r>
          <a:endParaRPr lang="en-US" sz="1200" kern="1200" dirty="0"/>
        </a:p>
      </dsp:txBody>
      <dsp:txXfrm>
        <a:off x="307866" y="1616900"/>
        <a:ext cx="1717293" cy="1846198"/>
      </dsp:txXfrm>
    </dsp:sp>
    <dsp:sp modelId="{F7C69D7B-7C4E-4B96-8910-EE615B5FC344}">
      <dsp:nvSpPr>
        <dsp:cNvPr id="0" name=""/>
        <dsp:cNvSpPr/>
      </dsp:nvSpPr>
      <dsp:spPr>
        <a:xfrm>
          <a:off x="2171700" y="1498599"/>
          <a:ext cx="1903095" cy="203200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MỨC KHÁ</a:t>
          </a:r>
        </a:p>
        <a:p>
          <a:pPr marL="0" lvl="0" indent="0" algn="ctr" defTabSz="533400">
            <a:lnSpc>
              <a:spcPct val="90000"/>
            </a:lnSpc>
            <a:spcBef>
              <a:spcPct val="0"/>
            </a:spcBef>
            <a:spcAft>
              <a:spcPct val="35000"/>
            </a:spcAft>
            <a:buNone/>
          </a:pPr>
          <a:r>
            <a:rPr lang="en-US" sz="1200" kern="1200" dirty="0" err="1"/>
            <a:t>phối</a:t>
          </a:r>
          <a:r>
            <a:rPr lang="en-US" sz="1200" kern="1200" dirty="0"/>
            <a:t> </a:t>
          </a:r>
          <a:r>
            <a:rPr lang="en-US" sz="1200" kern="1200" dirty="0" err="1"/>
            <a:t>hợp</a:t>
          </a:r>
          <a:r>
            <a:rPr lang="en-US" sz="1200" kern="1200" dirty="0"/>
            <a:t> </a:t>
          </a:r>
          <a:r>
            <a:rPr lang="en-US" sz="1200" kern="1200" dirty="0" err="1"/>
            <a:t>với</a:t>
          </a:r>
          <a:r>
            <a:rPr lang="en-US" sz="1200" kern="1200" dirty="0"/>
            <a:t> cha </a:t>
          </a:r>
          <a:r>
            <a:rPr lang="en-US" sz="1200" kern="1200" dirty="0" err="1"/>
            <a:t>mẹ</a:t>
          </a:r>
          <a:r>
            <a:rPr lang="en-US" sz="1200" kern="1200" dirty="0"/>
            <a:t> </a:t>
          </a:r>
          <a:r>
            <a:rPr lang="en-US" sz="1200" kern="1200" dirty="0" err="1"/>
            <a:t>hoặc</a:t>
          </a:r>
          <a:r>
            <a:rPr lang="en-US" sz="1200" kern="1200" dirty="0"/>
            <a:t> </a:t>
          </a:r>
          <a:r>
            <a:rPr lang="en-US" sz="1200" kern="1200" dirty="0" err="1"/>
            <a:t>người</a:t>
          </a:r>
          <a:r>
            <a:rPr lang="en-US" sz="1200" kern="1200" dirty="0"/>
            <a:t> </a:t>
          </a:r>
          <a:r>
            <a:rPr lang="en-US" sz="1200" kern="1200" dirty="0" err="1"/>
            <a:t>giám</a:t>
          </a:r>
          <a:r>
            <a:rPr lang="en-US" sz="1200" kern="1200" dirty="0"/>
            <a:t> </a:t>
          </a:r>
          <a:r>
            <a:rPr lang="en-US" sz="1200" kern="1200" dirty="0" err="1"/>
            <a:t>hộ</a:t>
          </a:r>
          <a:r>
            <a:rPr lang="en-US" sz="1200" kern="1200" dirty="0"/>
            <a:t> </a:t>
          </a:r>
          <a:r>
            <a:rPr lang="en-US" sz="1200" kern="1200" dirty="0" err="1"/>
            <a:t>của</a:t>
          </a:r>
          <a:r>
            <a:rPr lang="en-US" sz="1200" kern="1200" dirty="0"/>
            <a:t> </a:t>
          </a:r>
          <a:r>
            <a:rPr lang="en-US" sz="1200" kern="1200" dirty="0" err="1"/>
            <a:t>học</a:t>
          </a:r>
          <a:r>
            <a:rPr lang="en-US" sz="1200" kern="1200" dirty="0"/>
            <a:t> </a:t>
          </a:r>
          <a:r>
            <a:rPr lang="en-US" sz="1200" kern="1200" dirty="0" err="1"/>
            <a:t>sinh</a:t>
          </a:r>
          <a:r>
            <a:rPr lang="en-US" sz="1200" kern="1200" dirty="0"/>
            <a:t> </a:t>
          </a:r>
          <a:r>
            <a:rPr lang="en-US" sz="1200" kern="1200" dirty="0" err="1"/>
            <a:t>và</a:t>
          </a:r>
          <a:r>
            <a:rPr lang="en-US" sz="1200" kern="1200" dirty="0"/>
            <a:t> </a:t>
          </a:r>
          <a:r>
            <a:rPr lang="en-US" sz="1200" kern="1200" dirty="0" err="1"/>
            <a:t>các</a:t>
          </a:r>
          <a:r>
            <a:rPr lang="en-US" sz="1200" kern="1200" dirty="0"/>
            <a:t> </a:t>
          </a:r>
          <a:r>
            <a:rPr lang="en-US" sz="1200" kern="1200" dirty="0" err="1"/>
            <a:t>bên</a:t>
          </a:r>
          <a:r>
            <a:rPr lang="en-US" sz="1200" kern="1200" dirty="0"/>
            <a:t> </a:t>
          </a:r>
          <a:r>
            <a:rPr lang="en-US" sz="1200" kern="1200" dirty="0" err="1"/>
            <a:t>liên</a:t>
          </a:r>
          <a:r>
            <a:rPr lang="en-US" sz="1200" kern="1200" dirty="0"/>
            <a:t> </a:t>
          </a:r>
          <a:r>
            <a:rPr lang="en-US" sz="1200" kern="1200" dirty="0" err="1"/>
            <a:t>quan</a:t>
          </a:r>
          <a:r>
            <a:rPr lang="en-US" sz="1200" kern="1200" dirty="0"/>
            <a:t> </a:t>
          </a:r>
          <a:r>
            <a:rPr lang="en-US" sz="1200" kern="1200" dirty="0" err="1"/>
            <a:t>trong</a:t>
          </a:r>
          <a:r>
            <a:rPr lang="en-US" sz="1200" kern="1200" dirty="0"/>
            <a:t> </a:t>
          </a:r>
          <a:r>
            <a:rPr lang="en-US" sz="1200" kern="1200" dirty="0" err="1"/>
            <a:t>thực</a:t>
          </a:r>
          <a:r>
            <a:rPr lang="en-US" sz="1200" kern="1200" dirty="0"/>
            <a:t> </a:t>
          </a:r>
          <a:r>
            <a:rPr lang="en-US" sz="1200" kern="1200" dirty="0" err="1"/>
            <a:t>hiện</a:t>
          </a:r>
          <a:r>
            <a:rPr lang="en-US" sz="1200" kern="1200" dirty="0"/>
            <a:t> </a:t>
          </a:r>
          <a:r>
            <a:rPr lang="en-US" sz="1200" kern="1200" dirty="0" err="1"/>
            <a:t>giáo</a:t>
          </a:r>
          <a:r>
            <a:rPr lang="en-US" sz="1200" kern="1200" dirty="0"/>
            <a:t> dục </a:t>
          </a:r>
          <a:r>
            <a:rPr lang="en-US" sz="1200" kern="1200" dirty="0" err="1"/>
            <a:t>đạo</a:t>
          </a:r>
          <a:r>
            <a:rPr lang="en-US" sz="1200" kern="1200" dirty="0"/>
            <a:t> </a:t>
          </a:r>
          <a:r>
            <a:rPr lang="en-US" sz="1200" kern="1200" dirty="0" err="1"/>
            <a:t>đức</a:t>
          </a:r>
          <a:r>
            <a:rPr lang="en-US" sz="1200" kern="1200" dirty="0"/>
            <a:t>, </a:t>
          </a:r>
          <a:r>
            <a:rPr lang="en-US" sz="1200" kern="1200" dirty="0" err="1"/>
            <a:t>lối</a:t>
          </a:r>
          <a:r>
            <a:rPr lang="en-US" sz="1200" kern="1200" dirty="0"/>
            <a:t> </a:t>
          </a:r>
          <a:r>
            <a:rPr lang="en-US" sz="1200" kern="1200" dirty="0" err="1"/>
            <a:t>sống</a:t>
          </a:r>
          <a:r>
            <a:rPr lang="en-US" sz="1200" kern="1200" dirty="0"/>
            <a:t> </a:t>
          </a:r>
          <a:r>
            <a:rPr lang="en-US" sz="1200" kern="1200" dirty="0" err="1"/>
            <a:t>cho</a:t>
          </a:r>
          <a:r>
            <a:rPr lang="en-US" sz="1200" kern="1200" dirty="0"/>
            <a:t> </a:t>
          </a:r>
          <a:r>
            <a:rPr lang="en-US" sz="1200" kern="1200" dirty="0" err="1"/>
            <a:t>học</a:t>
          </a:r>
          <a:r>
            <a:rPr lang="en-US" sz="1200" kern="1200" dirty="0"/>
            <a:t> </a:t>
          </a:r>
          <a:r>
            <a:rPr lang="en-US" sz="1200" kern="1200" dirty="0" err="1"/>
            <a:t>sinh</a:t>
          </a:r>
          <a:endParaRPr lang="en-US" sz="1200" kern="1200" dirty="0"/>
        </a:p>
      </dsp:txBody>
      <dsp:txXfrm>
        <a:off x="2264601" y="1591500"/>
        <a:ext cx="1717293" cy="1846198"/>
      </dsp:txXfrm>
    </dsp:sp>
    <dsp:sp modelId="{DA77809B-6729-456F-8231-F0AB83B553CF}">
      <dsp:nvSpPr>
        <dsp:cNvPr id="0" name=""/>
        <dsp:cNvSpPr/>
      </dsp:nvSpPr>
      <dsp:spPr>
        <a:xfrm>
          <a:off x="4159716" y="1422399"/>
          <a:ext cx="1903095" cy="203200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MỨC TỐT</a:t>
          </a:r>
        </a:p>
        <a:p>
          <a:pPr marL="0" lvl="0" indent="0" algn="ctr" defTabSz="533400">
            <a:lnSpc>
              <a:spcPct val="90000"/>
            </a:lnSpc>
            <a:spcBef>
              <a:spcPct val="0"/>
            </a:spcBef>
            <a:spcAft>
              <a:spcPct val="35000"/>
            </a:spcAft>
            <a:buNone/>
          </a:pPr>
          <a:r>
            <a:rPr lang="en-US" sz="1200" kern="1200" dirty="0" err="1"/>
            <a:t>giải</a:t>
          </a:r>
          <a:r>
            <a:rPr lang="en-US" sz="1200" kern="1200" dirty="0"/>
            <a:t> </a:t>
          </a:r>
          <a:r>
            <a:rPr lang="en-US" sz="1200" kern="1200" dirty="0" err="1"/>
            <a:t>quyết</a:t>
          </a:r>
          <a:r>
            <a:rPr lang="en-US" sz="1200" kern="1200" dirty="0"/>
            <a:t> </a:t>
          </a:r>
          <a:r>
            <a:rPr lang="en-US" sz="1200" kern="1200" dirty="0" err="1"/>
            <a:t>kịp</a:t>
          </a:r>
          <a:r>
            <a:rPr lang="en-US" sz="1200" kern="1200" dirty="0"/>
            <a:t> </a:t>
          </a:r>
          <a:r>
            <a:rPr lang="en-US" sz="1200" kern="1200" dirty="0" err="1"/>
            <a:t>thời</a:t>
          </a:r>
          <a:r>
            <a:rPr lang="en-US" sz="1200" kern="1200" dirty="0"/>
            <a:t> </a:t>
          </a:r>
          <a:r>
            <a:rPr lang="en-US" sz="1200" kern="1200" dirty="0" err="1"/>
            <a:t>các</a:t>
          </a:r>
          <a:r>
            <a:rPr lang="en-US" sz="1200" kern="1200" dirty="0"/>
            <a:t> </a:t>
          </a:r>
          <a:r>
            <a:rPr lang="en-US" sz="1200" kern="1200" dirty="0" err="1"/>
            <a:t>thông</a:t>
          </a:r>
          <a:r>
            <a:rPr lang="en-US" sz="1200" kern="1200" dirty="0"/>
            <a:t> tin </a:t>
          </a:r>
          <a:r>
            <a:rPr lang="en-US" sz="1200" kern="1200" dirty="0" err="1"/>
            <a:t>phản</a:t>
          </a:r>
          <a:r>
            <a:rPr lang="en-US" sz="1200" kern="1200" dirty="0"/>
            <a:t> </a:t>
          </a:r>
          <a:r>
            <a:rPr lang="en-US" sz="1200" kern="1200" dirty="0" err="1"/>
            <a:t>hồi</a:t>
          </a:r>
          <a:r>
            <a:rPr lang="en-US" sz="1200" kern="1200" dirty="0"/>
            <a:t> </a:t>
          </a:r>
          <a:r>
            <a:rPr lang="en-US" sz="1200" kern="1200" dirty="0" err="1"/>
            <a:t>từ</a:t>
          </a:r>
          <a:r>
            <a:rPr lang="en-US" sz="1200" kern="1200" dirty="0"/>
            <a:t> cha </a:t>
          </a:r>
          <a:r>
            <a:rPr lang="en-US" sz="1200" kern="1200" dirty="0" err="1"/>
            <a:t>mẹ</a:t>
          </a:r>
          <a:r>
            <a:rPr lang="en-US" sz="1200" kern="1200" dirty="0"/>
            <a:t> </a:t>
          </a:r>
          <a:r>
            <a:rPr lang="en-US" sz="1200" kern="1200" dirty="0" err="1"/>
            <a:t>hoặc</a:t>
          </a:r>
          <a:r>
            <a:rPr lang="en-US" sz="1200" kern="1200" dirty="0"/>
            <a:t> </a:t>
          </a:r>
          <a:r>
            <a:rPr lang="en-US" sz="1200" kern="1200" dirty="0" err="1"/>
            <a:t>người</a:t>
          </a:r>
          <a:r>
            <a:rPr lang="en-US" sz="1200" kern="1200" dirty="0"/>
            <a:t> </a:t>
          </a:r>
          <a:r>
            <a:rPr lang="en-US" sz="1200" kern="1200" dirty="0" err="1"/>
            <a:t>giám</a:t>
          </a:r>
          <a:r>
            <a:rPr lang="en-US" sz="1200" kern="1200" dirty="0"/>
            <a:t> </a:t>
          </a:r>
          <a:r>
            <a:rPr lang="en-US" sz="1200" kern="1200" dirty="0" err="1"/>
            <a:t>hộ</a:t>
          </a:r>
          <a:r>
            <a:rPr lang="en-US" sz="1200" kern="1200" dirty="0"/>
            <a:t> </a:t>
          </a:r>
          <a:r>
            <a:rPr lang="en-US" sz="1200" kern="1200" dirty="0" err="1"/>
            <a:t>của</a:t>
          </a:r>
          <a:r>
            <a:rPr lang="en-US" sz="1200" kern="1200" dirty="0"/>
            <a:t> </a:t>
          </a:r>
          <a:r>
            <a:rPr lang="en-US" sz="1200" kern="1200" dirty="0" err="1"/>
            <a:t>học</a:t>
          </a:r>
          <a:r>
            <a:rPr lang="en-US" sz="1200" kern="1200" dirty="0"/>
            <a:t> </a:t>
          </a:r>
          <a:r>
            <a:rPr lang="en-US" sz="1200" kern="1200" dirty="0" err="1"/>
            <a:t>sinh</a:t>
          </a:r>
          <a:r>
            <a:rPr lang="en-US" sz="1200" kern="1200" dirty="0"/>
            <a:t> </a:t>
          </a:r>
          <a:r>
            <a:rPr lang="en-US" sz="1200" kern="1200" dirty="0" err="1"/>
            <a:t>và</a:t>
          </a:r>
          <a:r>
            <a:rPr lang="en-US" sz="1200" kern="1200" dirty="0"/>
            <a:t> </a:t>
          </a:r>
          <a:r>
            <a:rPr lang="en-US" sz="1200" kern="1200" dirty="0" err="1"/>
            <a:t>các</a:t>
          </a:r>
          <a:r>
            <a:rPr lang="en-US" sz="1200" kern="1200" dirty="0"/>
            <a:t> </a:t>
          </a:r>
          <a:r>
            <a:rPr lang="en-US" sz="1200" kern="1200" dirty="0" err="1"/>
            <a:t>bên</a:t>
          </a:r>
          <a:r>
            <a:rPr lang="en-US" sz="1200" kern="1200" dirty="0"/>
            <a:t> </a:t>
          </a:r>
          <a:r>
            <a:rPr lang="en-US" sz="1200" kern="1200" dirty="0" err="1"/>
            <a:t>liên</a:t>
          </a:r>
          <a:r>
            <a:rPr lang="en-US" sz="1200" kern="1200" dirty="0"/>
            <a:t> </a:t>
          </a:r>
          <a:r>
            <a:rPr lang="en-US" sz="1200" kern="1200" dirty="0" err="1"/>
            <a:t>quan</a:t>
          </a:r>
          <a:r>
            <a:rPr lang="en-US" sz="1200" kern="1200" dirty="0"/>
            <a:t> </a:t>
          </a:r>
          <a:r>
            <a:rPr lang="en-US" sz="1200" kern="1200" dirty="0" err="1"/>
            <a:t>về</a:t>
          </a:r>
          <a:r>
            <a:rPr lang="en-US" sz="1200" kern="1200" dirty="0"/>
            <a:t> </a:t>
          </a:r>
          <a:r>
            <a:rPr lang="en-US" sz="1200" kern="1200" dirty="0" err="1"/>
            <a:t>giáo</a:t>
          </a:r>
          <a:r>
            <a:rPr lang="en-US" sz="1200" kern="1200" dirty="0"/>
            <a:t> dục </a:t>
          </a:r>
          <a:r>
            <a:rPr lang="en-US" sz="1200" kern="1200" dirty="0" err="1"/>
            <a:t>đạo</a:t>
          </a:r>
          <a:r>
            <a:rPr lang="en-US" sz="1200" kern="1200" dirty="0"/>
            <a:t> </a:t>
          </a:r>
          <a:r>
            <a:rPr lang="en-US" sz="1200" kern="1200" dirty="0" err="1"/>
            <a:t>đức</a:t>
          </a:r>
          <a:r>
            <a:rPr lang="en-US" sz="1200" kern="1200" dirty="0"/>
            <a:t>, </a:t>
          </a:r>
          <a:r>
            <a:rPr lang="en-US" sz="1200" kern="1200" dirty="0" err="1"/>
            <a:t>lối</a:t>
          </a:r>
          <a:r>
            <a:rPr lang="en-US" sz="1200" kern="1200" dirty="0"/>
            <a:t> </a:t>
          </a:r>
          <a:r>
            <a:rPr lang="en-US" sz="1200" kern="1200" dirty="0" err="1"/>
            <a:t>sống</a:t>
          </a:r>
          <a:r>
            <a:rPr lang="en-US" sz="1200" kern="1200" dirty="0"/>
            <a:t> </a:t>
          </a:r>
          <a:r>
            <a:rPr lang="en-US" sz="1200" kern="1200" dirty="0" err="1"/>
            <a:t>cho</a:t>
          </a:r>
          <a:r>
            <a:rPr lang="en-US" sz="1200" kern="1200" dirty="0"/>
            <a:t> </a:t>
          </a:r>
          <a:r>
            <a:rPr lang="en-US" sz="1200" kern="1200" dirty="0" err="1"/>
            <a:t>học</a:t>
          </a:r>
          <a:r>
            <a:rPr lang="en-US" sz="1200" kern="1200" dirty="0"/>
            <a:t> </a:t>
          </a:r>
          <a:r>
            <a:rPr lang="en-US" sz="1200" kern="1200" dirty="0" err="1"/>
            <a:t>sinh</a:t>
          </a:r>
          <a:endParaRPr lang="en-US" sz="1200" kern="1200" dirty="0"/>
        </a:p>
      </dsp:txBody>
      <dsp:txXfrm>
        <a:off x="4252617" y="1515300"/>
        <a:ext cx="1717293" cy="1846198"/>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475773" y="0"/>
          <a:ext cx="5392102"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14965" y="1523999"/>
          <a:ext cx="1903095"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MỨC ĐẠT</a:t>
          </a:r>
        </a:p>
        <a:p>
          <a:pPr marL="0" lvl="0" indent="0" algn="ctr" defTabSz="488950">
            <a:lnSpc>
              <a:spcPct val="90000"/>
            </a:lnSpc>
            <a:spcBef>
              <a:spcPct val="0"/>
            </a:spcBef>
            <a:spcAft>
              <a:spcPct val="35000"/>
            </a:spcAft>
            <a:buNone/>
          </a:pPr>
          <a:r>
            <a:rPr lang="en-US" sz="1100" kern="1200" dirty="0" err="1"/>
            <a:t>tổ</a:t>
          </a:r>
          <a:r>
            <a:rPr lang="en-US" sz="1100" kern="1200" dirty="0"/>
            <a:t> </a:t>
          </a:r>
          <a:r>
            <a:rPr lang="en-US" sz="1100" kern="1200" dirty="0" err="1"/>
            <a:t>chức</a:t>
          </a:r>
          <a:r>
            <a:rPr lang="en-US" sz="1100" kern="1200" dirty="0"/>
            <a:t> </a:t>
          </a:r>
          <a:r>
            <a:rPr lang="en-US" sz="1100" kern="1200" dirty="0" err="1"/>
            <a:t>cung</a:t>
          </a:r>
          <a:r>
            <a:rPr lang="en-US" sz="1100" kern="1200" dirty="0"/>
            <a:t> </a:t>
          </a:r>
          <a:r>
            <a:rPr lang="en-US" sz="1100" kern="1200" dirty="0" err="1"/>
            <a:t>cấp</a:t>
          </a:r>
          <a:r>
            <a:rPr lang="en-US" sz="1100" kern="1200" dirty="0"/>
            <a:t> </a:t>
          </a:r>
          <a:r>
            <a:rPr lang="en-US" sz="1100" kern="1200" dirty="0" err="1"/>
            <a:t>đầy</a:t>
          </a:r>
          <a:r>
            <a:rPr lang="en-US" sz="1100" kern="1200" dirty="0"/>
            <a:t> </a:t>
          </a:r>
          <a:r>
            <a:rPr lang="en-US" sz="1100" kern="1200" dirty="0" err="1"/>
            <a:t>đủ</a:t>
          </a:r>
          <a:r>
            <a:rPr lang="en-US" sz="1100" kern="1200" dirty="0"/>
            <a:t> </a:t>
          </a:r>
          <a:r>
            <a:rPr lang="en-US" sz="1100" kern="1200" dirty="0" err="1"/>
            <a:t>và</a:t>
          </a:r>
          <a:r>
            <a:rPr lang="en-US" sz="1100" kern="1200" dirty="0"/>
            <a:t> </a:t>
          </a:r>
          <a:r>
            <a:rPr lang="en-US" sz="1100" kern="1200" dirty="0" err="1"/>
            <a:t>kịp</a:t>
          </a:r>
          <a:r>
            <a:rPr lang="en-US" sz="1100" kern="1200" dirty="0"/>
            <a:t> </a:t>
          </a:r>
          <a:r>
            <a:rPr lang="en-US" sz="1100" kern="1200" dirty="0" err="1"/>
            <a:t>thời</a:t>
          </a:r>
          <a:r>
            <a:rPr lang="en-US" sz="1100" kern="1200" dirty="0"/>
            <a:t> </a:t>
          </a:r>
          <a:r>
            <a:rPr lang="en-US" sz="1100" kern="1200" dirty="0" err="1"/>
            <a:t>thông</a:t>
          </a:r>
          <a:r>
            <a:rPr lang="en-US" sz="1100" kern="1200" dirty="0"/>
            <a:t> tin </a:t>
          </a:r>
          <a:r>
            <a:rPr lang="en-US" sz="1100" kern="1200" dirty="0" err="1"/>
            <a:t>về</a:t>
          </a:r>
          <a:r>
            <a:rPr lang="en-US" sz="1100" kern="1200" dirty="0"/>
            <a:t> </a:t>
          </a:r>
          <a:r>
            <a:rPr lang="en-US" sz="1100" kern="1200" dirty="0" err="1"/>
            <a:t>thực</a:t>
          </a:r>
          <a:r>
            <a:rPr lang="en-US" sz="1100" kern="1200" dirty="0"/>
            <a:t> </a:t>
          </a:r>
          <a:r>
            <a:rPr lang="en-US" sz="1100" kern="1200" dirty="0" err="1"/>
            <a:t>trạng</a:t>
          </a:r>
          <a:r>
            <a:rPr lang="en-US" sz="1100" kern="1200" dirty="0"/>
            <a:t>, </a:t>
          </a:r>
          <a:r>
            <a:rPr lang="en-US" sz="1100" kern="1200" dirty="0" err="1"/>
            <a:t>nhu</a:t>
          </a:r>
          <a:r>
            <a:rPr lang="en-US" sz="1100" kern="1200" dirty="0"/>
            <a:t> </a:t>
          </a:r>
          <a:r>
            <a:rPr lang="en-US" sz="1100" kern="1200" dirty="0" err="1"/>
            <a:t>cầu</a:t>
          </a:r>
          <a:r>
            <a:rPr lang="en-US" sz="1100" kern="1200" dirty="0"/>
            <a:t> </a:t>
          </a:r>
          <a:r>
            <a:rPr lang="en-US" sz="1100" kern="1200" dirty="0" err="1"/>
            <a:t>nguồn</a:t>
          </a:r>
          <a:r>
            <a:rPr lang="en-US" sz="1100" kern="1200" dirty="0"/>
            <a:t> </a:t>
          </a:r>
          <a:r>
            <a:rPr lang="en-US" sz="1100" kern="1200" dirty="0" err="1"/>
            <a:t>lực</a:t>
          </a:r>
          <a:r>
            <a:rPr lang="en-US" sz="1100" kern="1200" dirty="0"/>
            <a:t> </a:t>
          </a:r>
          <a:r>
            <a:rPr lang="en-US" sz="1100" kern="1200" dirty="0" err="1"/>
            <a:t>để</a:t>
          </a:r>
          <a:r>
            <a:rPr lang="en-US" sz="1100" kern="1200" dirty="0"/>
            <a:t> </a:t>
          </a:r>
          <a:r>
            <a:rPr lang="en-US" sz="1100" kern="1200" dirty="0" err="1"/>
            <a:t>phát</a:t>
          </a:r>
          <a:r>
            <a:rPr lang="en-US" sz="1100" kern="1200" dirty="0"/>
            <a:t> </a:t>
          </a:r>
          <a:r>
            <a:rPr lang="en-US" sz="1100" kern="1200" dirty="0" err="1"/>
            <a:t>triển</a:t>
          </a:r>
          <a:r>
            <a:rPr lang="en-US" sz="1100" kern="1200" dirty="0"/>
            <a:t> </a:t>
          </a:r>
          <a:r>
            <a:rPr lang="en-US" sz="1100" kern="1200" dirty="0" err="1"/>
            <a:t>nhà</a:t>
          </a:r>
          <a:r>
            <a:rPr lang="en-US" sz="1100" kern="1200" dirty="0"/>
            <a:t> </a:t>
          </a:r>
          <a:r>
            <a:rPr lang="en-US" sz="1100" kern="1200" dirty="0" err="1"/>
            <a:t>trường</a:t>
          </a:r>
          <a:r>
            <a:rPr lang="en-US" sz="1100" kern="1200" dirty="0"/>
            <a:t> </a:t>
          </a:r>
          <a:r>
            <a:rPr lang="en-US" sz="1100" kern="1200" dirty="0" err="1"/>
            <a:t>cho</a:t>
          </a:r>
          <a:r>
            <a:rPr lang="en-US" sz="1100" kern="1200" dirty="0"/>
            <a:t> cha </a:t>
          </a:r>
          <a:r>
            <a:rPr lang="en-US" sz="1100" kern="1200" dirty="0" err="1"/>
            <a:t>mẹ</a:t>
          </a:r>
          <a:r>
            <a:rPr lang="en-US" sz="1100" kern="1200" dirty="0"/>
            <a:t> </a:t>
          </a:r>
          <a:r>
            <a:rPr lang="en-US" sz="1100" kern="1200" dirty="0" err="1"/>
            <a:t>hoặc</a:t>
          </a:r>
          <a:r>
            <a:rPr lang="en-US" sz="1100" kern="1200" dirty="0"/>
            <a:t> </a:t>
          </a:r>
          <a:r>
            <a:rPr lang="en-US" sz="1100" kern="1200" dirty="0" err="1"/>
            <a:t>người</a:t>
          </a:r>
          <a:r>
            <a:rPr lang="en-US" sz="1100" kern="1200" dirty="0"/>
            <a:t> </a:t>
          </a:r>
          <a:r>
            <a:rPr lang="en-US" sz="1100" kern="1200" dirty="0" err="1"/>
            <a:t>giám</a:t>
          </a:r>
          <a:r>
            <a:rPr lang="en-US" sz="1100" kern="1200" dirty="0"/>
            <a:t> </a:t>
          </a:r>
          <a:r>
            <a:rPr lang="en-US" sz="1100" kern="1200" dirty="0" err="1"/>
            <a:t>hộ</a:t>
          </a:r>
          <a:r>
            <a:rPr lang="en-US" sz="1100" kern="1200" dirty="0"/>
            <a:t> </a:t>
          </a:r>
          <a:r>
            <a:rPr lang="en-US" sz="1100" kern="1200" dirty="0" err="1"/>
            <a:t>của</a:t>
          </a:r>
          <a:r>
            <a:rPr lang="en-US" sz="1100" kern="1200" dirty="0"/>
            <a:t> </a:t>
          </a:r>
          <a:r>
            <a:rPr lang="en-US" sz="1100" kern="1200" dirty="0" err="1"/>
            <a:t>học</a:t>
          </a:r>
          <a:r>
            <a:rPr lang="en-US" sz="1100" kern="1200" dirty="0"/>
            <a:t> </a:t>
          </a:r>
          <a:r>
            <a:rPr lang="en-US" sz="1100" kern="1200" dirty="0" err="1"/>
            <a:t>sinh</a:t>
          </a:r>
          <a:r>
            <a:rPr lang="en-US" sz="1100" kern="1200" dirty="0"/>
            <a:t> </a:t>
          </a:r>
          <a:r>
            <a:rPr lang="en-US" sz="1100" kern="1200" dirty="0" err="1"/>
            <a:t>và</a:t>
          </a:r>
          <a:r>
            <a:rPr lang="en-US" sz="1100" kern="1200" dirty="0"/>
            <a:t> </a:t>
          </a:r>
          <a:r>
            <a:rPr lang="en-US" sz="1100" kern="1200" dirty="0" err="1"/>
            <a:t>các</a:t>
          </a:r>
          <a:r>
            <a:rPr lang="en-US" sz="1100" kern="1200" dirty="0"/>
            <a:t> </a:t>
          </a:r>
          <a:r>
            <a:rPr lang="en-US" sz="1100" kern="1200" dirty="0" err="1"/>
            <a:t>bên</a:t>
          </a:r>
          <a:r>
            <a:rPr lang="en-US" sz="1100" kern="1200" dirty="0"/>
            <a:t> </a:t>
          </a:r>
          <a:r>
            <a:rPr lang="en-US" sz="1100" kern="1200" dirty="0" err="1"/>
            <a:t>liên</a:t>
          </a:r>
          <a:r>
            <a:rPr lang="en-US" sz="1100" kern="1200" dirty="0"/>
            <a:t> </a:t>
          </a:r>
          <a:r>
            <a:rPr lang="en-US" sz="1100" kern="1200" dirty="0" err="1"/>
            <a:t>quan</a:t>
          </a:r>
          <a:endParaRPr lang="en-US" sz="1100" kern="1200" dirty="0"/>
        </a:p>
      </dsp:txBody>
      <dsp:txXfrm>
        <a:off x="307866" y="1616900"/>
        <a:ext cx="1717293" cy="1846198"/>
      </dsp:txXfrm>
    </dsp:sp>
    <dsp:sp modelId="{F7C69D7B-7C4E-4B96-8910-EE615B5FC344}">
      <dsp:nvSpPr>
        <dsp:cNvPr id="0" name=""/>
        <dsp:cNvSpPr/>
      </dsp:nvSpPr>
      <dsp:spPr>
        <a:xfrm>
          <a:off x="2171700" y="1498599"/>
          <a:ext cx="1903095" cy="203200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MỨC KHÁ</a:t>
          </a:r>
        </a:p>
        <a:p>
          <a:pPr marL="0" lvl="0" indent="0" algn="ctr" defTabSz="488950">
            <a:lnSpc>
              <a:spcPct val="90000"/>
            </a:lnSpc>
            <a:spcBef>
              <a:spcPct val="0"/>
            </a:spcBef>
            <a:spcAft>
              <a:spcPct val="35000"/>
            </a:spcAft>
            <a:buNone/>
          </a:pPr>
          <a:r>
            <a:rPr lang="en-US" sz="1100" kern="1200" dirty="0" err="1"/>
            <a:t>phối</a:t>
          </a:r>
          <a:r>
            <a:rPr lang="en-US" sz="1100" kern="1200" dirty="0"/>
            <a:t> </a:t>
          </a:r>
          <a:r>
            <a:rPr lang="en-US" sz="1100" kern="1200" dirty="0" err="1"/>
            <a:t>hợp</a:t>
          </a:r>
          <a:r>
            <a:rPr lang="en-US" sz="1100" kern="1200" dirty="0"/>
            <a:t> </a:t>
          </a:r>
          <a:r>
            <a:rPr lang="en-US" sz="1100" kern="1200" dirty="0" err="1"/>
            <a:t>với</a:t>
          </a:r>
          <a:r>
            <a:rPr lang="en-US" sz="1100" kern="1200" dirty="0"/>
            <a:t> cha </a:t>
          </a:r>
          <a:r>
            <a:rPr lang="en-US" sz="1100" kern="1200" dirty="0" err="1"/>
            <a:t>mẹ</a:t>
          </a:r>
          <a:r>
            <a:rPr lang="en-US" sz="1100" kern="1200" dirty="0"/>
            <a:t> </a:t>
          </a:r>
          <a:r>
            <a:rPr lang="en-US" sz="1100" kern="1200" dirty="0" err="1"/>
            <a:t>hoặc</a:t>
          </a:r>
          <a:r>
            <a:rPr lang="en-US" sz="1100" kern="1200" dirty="0"/>
            <a:t> </a:t>
          </a:r>
          <a:r>
            <a:rPr lang="en-US" sz="1100" kern="1200" dirty="0" err="1"/>
            <a:t>người</a:t>
          </a:r>
          <a:r>
            <a:rPr lang="en-US" sz="1100" kern="1200" dirty="0"/>
            <a:t> </a:t>
          </a:r>
          <a:r>
            <a:rPr lang="en-US" sz="1100" kern="1200" dirty="0" err="1"/>
            <a:t>giám</a:t>
          </a:r>
          <a:r>
            <a:rPr lang="en-US" sz="1100" kern="1200" dirty="0"/>
            <a:t> </a:t>
          </a:r>
          <a:r>
            <a:rPr lang="en-US" sz="1100" kern="1200" dirty="0" err="1"/>
            <a:t>hộ</a:t>
          </a:r>
          <a:r>
            <a:rPr lang="en-US" sz="1100" kern="1200" dirty="0"/>
            <a:t> </a:t>
          </a:r>
          <a:r>
            <a:rPr lang="en-US" sz="1100" kern="1200" dirty="0" err="1"/>
            <a:t>của</a:t>
          </a:r>
          <a:r>
            <a:rPr lang="en-US" sz="1100" kern="1200" dirty="0"/>
            <a:t> </a:t>
          </a:r>
          <a:r>
            <a:rPr lang="en-US" sz="1100" kern="1200" dirty="0" err="1"/>
            <a:t>học</a:t>
          </a:r>
          <a:r>
            <a:rPr lang="en-US" sz="1100" kern="1200" dirty="0"/>
            <a:t> </a:t>
          </a:r>
          <a:r>
            <a:rPr lang="en-US" sz="1100" kern="1200" dirty="0" err="1"/>
            <a:t>sinh</a:t>
          </a:r>
          <a:r>
            <a:rPr lang="en-US" sz="1100" kern="1200" dirty="0"/>
            <a:t> </a:t>
          </a:r>
          <a:r>
            <a:rPr lang="en-US" sz="1100" kern="1200" dirty="0" err="1"/>
            <a:t>và</a:t>
          </a:r>
          <a:r>
            <a:rPr lang="en-US" sz="1100" kern="1200" dirty="0"/>
            <a:t> </a:t>
          </a:r>
          <a:r>
            <a:rPr lang="en-US" sz="1100" kern="1200" dirty="0" err="1"/>
            <a:t>các</a:t>
          </a:r>
          <a:r>
            <a:rPr lang="en-US" sz="1100" kern="1200" dirty="0"/>
            <a:t> </a:t>
          </a:r>
          <a:r>
            <a:rPr lang="en-US" sz="1100" kern="1200" dirty="0" err="1"/>
            <a:t>bên</a:t>
          </a:r>
          <a:r>
            <a:rPr lang="en-US" sz="1100" kern="1200" dirty="0"/>
            <a:t> </a:t>
          </a:r>
          <a:r>
            <a:rPr lang="en-US" sz="1100" kern="1200" dirty="0" err="1"/>
            <a:t>liên</a:t>
          </a:r>
          <a:r>
            <a:rPr lang="en-US" sz="1100" kern="1200" dirty="0"/>
            <a:t> </a:t>
          </a:r>
          <a:r>
            <a:rPr lang="en-US" sz="1100" kern="1200" dirty="0" err="1"/>
            <a:t>quan</a:t>
          </a:r>
          <a:r>
            <a:rPr lang="en-US" sz="1100" kern="1200" dirty="0"/>
            <a:t> </a:t>
          </a:r>
          <a:r>
            <a:rPr lang="en-US" sz="1100" kern="1200" dirty="0" err="1"/>
            <a:t>trong</a:t>
          </a:r>
          <a:r>
            <a:rPr lang="en-US" sz="1100" kern="1200" dirty="0"/>
            <a:t> </a:t>
          </a:r>
          <a:r>
            <a:rPr lang="en-US" sz="1100" kern="1200" dirty="0" err="1"/>
            <a:t>huy</a:t>
          </a:r>
          <a:r>
            <a:rPr lang="en-US" sz="1100" kern="1200" dirty="0"/>
            <a:t> </a:t>
          </a:r>
          <a:r>
            <a:rPr lang="en-US" sz="1100" kern="1200" dirty="0" err="1"/>
            <a:t>động</a:t>
          </a:r>
          <a:r>
            <a:rPr lang="en-US" sz="1100" kern="1200" dirty="0"/>
            <a:t> </a:t>
          </a:r>
          <a:r>
            <a:rPr lang="en-US" sz="1100" kern="1200" dirty="0" err="1"/>
            <a:t>và</a:t>
          </a:r>
          <a:r>
            <a:rPr lang="en-US" sz="1100" kern="1200" dirty="0"/>
            <a:t> </a:t>
          </a:r>
          <a:r>
            <a:rPr lang="en-US" sz="1100" kern="1200" dirty="0" err="1"/>
            <a:t>sử</a:t>
          </a:r>
          <a:r>
            <a:rPr lang="en-US" sz="1100" kern="1200" dirty="0"/>
            <a:t> </a:t>
          </a:r>
          <a:r>
            <a:rPr lang="en-US" sz="1100" kern="1200" dirty="0" err="1"/>
            <a:t>dụng</a:t>
          </a:r>
          <a:r>
            <a:rPr lang="en-US" sz="1100" kern="1200" dirty="0"/>
            <a:t> </a:t>
          </a:r>
          <a:r>
            <a:rPr lang="en-US" sz="1100" kern="1200" dirty="0" err="1"/>
            <a:t>nguồn</a:t>
          </a:r>
          <a:r>
            <a:rPr lang="en-US" sz="1100" kern="1200" dirty="0"/>
            <a:t> </a:t>
          </a:r>
          <a:r>
            <a:rPr lang="en-US" sz="1100" kern="1200" dirty="0" err="1"/>
            <a:t>lực</a:t>
          </a:r>
          <a:r>
            <a:rPr lang="en-US" sz="1100" kern="1200" dirty="0"/>
            <a:t> </a:t>
          </a:r>
          <a:r>
            <a:rPr lang="en-US" sz="1100" kern="1200" dirty="0" err="1"/>
            <a:t>để</a:t>
          </a:r>
          <a:r>
            <a:rPr lang="en-US" sz="1100" kern="1200" dirty="0"/>
            <a:t> </a:t>
          </a:r>
          <a:r>
            <a:rPr lang="en-US" sz="1100" kern="1200" dirty="0" err="1"/>
            <a:t>phát</a:t>
          </a:r>
          <a:r>
            <a:rPr lang="en-US" sz="1100" kern="1200" dirty="0"/>
            <a:t> </a:t>
          </a:r>
          <a:r>
            <a:rPr lang="en-US" sz="1100" kern="1200" dirty="0" err="1"/>
            <a:t>triển</a:t>
          </a:r>
          <a:r>
            <a:rPr lang="en-US" sz="1100" kern="1200" dirty="0"/>
            <a:t> </a:t>
          </a:r>
          <a:r>
            <a:rPr lang="en-US" sz="1100" kern="1200" dirty="0" err="1"/>
            <a:t>nhà</a:t>
          </a:r>
          <a:r>
            <a:rPr lang="en-US" sz="1100" kern="1200" dirty="0"/>
            <a:t> </a:t>
          </a:r>
          <a:r>
            <a:rPr lang="en-US" sz="1100" kern="1200" dirty="0" err="1"/>
            <a:t>trường</a:t>
          </a:r>
          <a:r>
            <a:rPr lang="en-US" sz="1100" kern="1200" dirty="0"/>
            <a:t> </a:t>
          </a:r>
          <a:r>
            <a:rPr lang="en-US" sz="1100" kern="1200" dirty="0" err="1"/>
            <a:t>theo</a:t>
          </a:r>
          <a:r>
            <a:rPr lang="en-US" sz="1100" kern="1200" dirty="0"/>
            <a:t> </a:t>
          </a:r>
          <a:r>
            <a:rPr lang="en-US" sz="1100" kern="1200" dirty="0" err="1"/>
            <a:t>quy</a:t>
          </a:r>
          <a:r>
            <a:rPr lang="en-US" sz="1100" kern="1200" dirty="0"/>
            <a:t> </a:t>
          </a:r>
          <a:r>
            <a:rPr lang="en-US" sz="1100" kern="1200" dirty="0" err="1"/>
            <a:t>định</a:t>
          </a:r>
          <a:endParaRPr lang="en-US" sz="1100" kern="1200" dirty="0"/>
        </a:p>
      </dsp:txBody>
      <dsp:txXfrm>
        <a:off x="2264601" y="1591500"/>
        <a:ext cx="1717293" cy="1846198"/>
      </dsp:txXfrm>
    </dsp:sp>
    <dsp:sp modelId="{DA77809B-6729-456F-8231-F0AB83B553CF}">
      <dsp:nvSpPr>
        <dsp:cNvPr id="0" name=""/>
        <dsp:cNvSpPr/>
      </dsp:nvSpPr>
      <dsp:spPr>
        <a:xfrm>
          <a:off x="4159716" y="1422399"/>
          <a:ext cx="1903095" cy="203200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MỨC TỐT</a:t>
          </a:r>
        </a:p>
        <a:p>
          <a:pPr marL="0" lvl="0" indent="0" algn="ctr" defTabSz="488950">
            <a:lnSpc>
              <a:spcPct val="90000"/>
            </a:lnSpc>
            <a:spcBef>
              <a:spcPct val="0"/>
            </a:spcBef>
            <a:spcAft>
              <a:spcPct val="35000"/>
            </a:spcAft>
            <a:buNone/>
          </a:pPr>
          <a:r>
            <a:rPr lang="en-US" sz="1100" kern="1200" dirty="0" err="1"/>
            <a:t>sử</a:t>
          </a:r>
          <a:r>
            <a:rPr lang="en-US" sz="1100" kern="1200" dirty="0"/>
            <a:t> </a:t>
          </a:r>
          <a:r>
            <a:rPr lang="en-US" sz="1100" kern="1200" dirty="0" err="1"/>
            <a:t>dụng</a:t>
          </a:r>
          <a:r>
            <a:rPr lang="en-US" sz="1100" kern="1200" dirty="0"/>
            <a:t> </a:t>
          </a:r>
          <a:r>
            <a:rPr lang="en-US" sz="1100" kern="1200" dirty="0" err="1"/>
            <a:t>đúng</a:t>
          </a:r>
          <a:r>
            <a:rPr lang="en-US" sz="1100" kern="1200" dirty="0"/>
            <a:t> </a:t>
          </a:r>
          <a:r>
            <a:rPr lang="en-US" sz="1100" kern="1200" dirty="0" err="1"/>
            <a:t>mục</a:t>
          </a:r>
          <a:r>
            <a:rPr lang="en-US" sz="1100" kern="1200" dirty="0"/>
            <a:t> </a:t>
          </a:r>
          <a:r>
            <a:rPr lang="en-US" sz="1100" kern="1200" dirty="0" err="1"/>
            <a:t>đích</a:t>
          </a:r>
          <a:r>
            <a:rPr lang="en-US" sz="1100" kern="1200" dirty="0"/>
            <a:t>, </a:t>
          </a:r>
          <a:r>
            <a:rPr lang="en-US" sz="1100" kern="1200" dirty="0" err="1"/>
            <a:t>công</a:t>
          </a:r>
          <a:r>
            <a:rPr lang="en-US" sz="1100" kern="1200" dirty="0"/>
            <a:t> </a:t>
          </a:r>
          <a:r>
            <a:rPr lang="en-US" sz="1100" kern="1200" dirty="0" err="1"/>
            <a:t>khai</a:t>
          </a:r>
          <a:r>
            <a:rPr lang="en-US" sz="1100" kern="1200" dirty="0"/>
            <a:t>, minh </a:t>
          </a:r>
          <a:r>
            <a:rPr lang="en-US" sz="1100" kern="1200" dirty="0" err="1"/>
            <a:t>bạch</a:t>
          </a:r>
          <a:r>
            <a:rPr lang="en-US" sz="1100" kern="1200" dirty="0"/>
            <a:t>, </a:t>
          </a:r>
          <a:r>
            <a:rPr lang="en-US" sz="1100" kern="1200" dirty="0" err="1"/>
            <a:t>hiệu</a:t>
          </a:r>
          <a:r>
            <a:rPr lang="en-US" sz="1100" kern="1200" dirty="0"/>
            <a:t> </a:t>
          </a:r>
          <a:r>
            <a:rPr lang="en-US" sz="1100" kern="1200" dirty="0" err="1"/>
            <a:t>quả</a:t>
          </a:r>
          <a:r>
            <a:rPr lang="en-US" sz="1100" kern="1200" dirty="0"/>
            <a:t> </a:t>
          </a:r>
          <a:r>
            <a:rPr lang="en-US" sz="1100" kern="1200" dirty="0" err="1"/>
            <a:t>các</a:t>
          </a:r>
          <a:r>
            <a:rPr lang="en-US" sz="1100" kern="1200" dirty="0"/>
            <a:t> </a:t>
          </a:r>
          <a:r>
            <a:rPr lang="en-US" sz="1100" kern="1200" dirty="0" err="1"/>
            <a:t>nguồn</a:t>
          </a:r>
          <a:r>
            <a:rPr lang="en-US" sz="1100" kern="1200" dirty="0"/>
            <a:t> </a:t>
          </a:r>
          <a:r>
            <a:rPr lang="en-US" sz="1100" kern="1200" dirty="0" err="1"/>
            <a:t>lực</a:t>
          </a:r>
          <a:r>
            <a:rPr lang="en-US" sz="1100" kern="1200" dirty="0"/>
            <a:t> </a:t>
          </a:r>
          <a:r>
            <a:rPr lang="en-US" sz="1100" kern="1200" dirty="0" err="1"/>
            <a:t>để</a:t>
          </a:r>
          <a:r>
            <a:rPr lang="en-US" sz="1100" kern="1200" dirty="0"/>
            <a:t> </a:t>
          </a:r>
          <a:r>
            <a:rPr lang="en-US" sz="1100" kern="1200" dirty="0" err="1"/>
            <a:t>phát</a:t>
          </a:r>
          <a:r>
            <a:rPr lang="en-US" sz="1100" kern="1200" dirty="0"/>
            <a:t> </a:t>
          </a:r>
          <a:r>
            <a:rPr lang="en-US" sz="1100" kern="1200" dirty="0" err="1"/>
            <a:t>triển</a:t>
          </a:r>
          <a:r>
            <a:rPr lang="en-US" sz="1100" kern="1200" dirty="0"/>
            <a:t> </a:t>
          </a:r>
          <a:r>
            <a:rPr lang="en-US" sz="1100" kern="1200" dirty="0" err="1"/>
            <a:t>nhà</a:t>
          </a:r>
          <a:r>
            <a:rPr lang="en-US" sz="1100" kern="1200" dirty="0"/>
            <a:t> </a:t>
          </a:r>
          <a:r>
            <a:rPr lang="en-US" sz="1100" kern="1200" dirty="0" err="1"/>
            <a:t>trường</a:t>
          </a:r>
          <a:r>
            <a:rPr lang="en-US" sz="1100" kern="1200" dirty="0"/>
            <a:t>; </a:t>
          </a:r>
          <a:r>
            <a:rPr lang="en-US" sz="1100" kern="1200" dirty="0" err="1"/>
            <a:t>giải</a:t>
          </a:r>
          <a:r>
            <a:rPr lang="en-US" sz="1100" kern="1200" dirty="0"/>
            <a:t> </a:t>
          </a:r>
          <a:r>
            <a:rPr lang="en-US" sz="1100" kern="1200" dirty="0" err="1"/>
            <a:t>quyết</a:t>
          </a:r>
          <a:r>
            <a:rPr lang="en-US" sz="1100" kern="1200" dirty="0"/>
            <a:t> </a:t>
          </a:r>
          <a:r>
            <a:rPr lang="en-US" sz="1100" kern="1200" dirty="0" err="1"/>
            <a:t>kịp</a:t>
          </a:r>
          <a:r>
            <a:rPr lang="en-US" sz="1100" kern="1200" dirty="0"/>
            <a:t> </a:t>
          </a:r>
          <a:r>
            <a:rPr lang="en-US" sz="1100" kern="1200" dirty="0" err="1"/>
            <a:t>thời</a:t>
          </a:r>
          <a:r>
            <a:rPr lang="en-US" sz="1100" kern="1200" dirty="0"/>
            <a:t> </a:t>
          </a:r>
          <a:r>
            <a:rPr lang="en-US" sz="1100" kern="1200" dirty="0" err="1"/>
            <a:t>các</a:t>
          </a:r>
          <a:r>
            <a:rPr lang="en-US" sz="1100" kern="1200" dirty="0"/>
            <a:t> </a:t>
          </a:r>
          <a:r>
            <a:rPr lang="en-US" sz="1100" kern="1200" dirty="0" err="1"/>
            <a:t>thông</a:t>
          </a:r>
          <a:r>
            <a:rPr lang="en-US" sz="1100" kern="1200" dirty="0"/>
            <a:t> tin </a:t>
          </a:r>
          <a:r>
            <a:rPr lang="en-US" sz="1100" kern="1200" dirty="0" err="1"/>
            <a:t>phản</a:t>
          </a:r>
          <a:r>
            <a:rPr lang="en-US" sz="1100" kern="1200" dirty="0"/>
            <a:t> </a:t>
          </a:r>
          <a:r>
            <a:rPr lang="en-US" sz="1100" kern="1200" dirty="0" err="1"/>
            <a:t>hồi</a:t>
          </a:r>
          <a:r>
            <a:rPr lang="en-US" sz="1100" kern="1200" dirty="0"/>
            <a:t> </a:t>
          </a:r>
          <a:r>
            <a:rPr lang="en-US" sz="1100" kern="1200" dirty="0" err="1"/>
            <a:t>từ</a:t>
          </a:r>
          <a:r>
            <a:rPr lang="en-US" sz="1100" kern="1200" dirty="0"/>
            <a:t> cha </a:t>
          </a:r>
          <a:r>
            <a:rPr lang="en-US" sz="1100" kern="1200" dirty="0" err="1"/>
            <a:t>mẹ</a:t>
          </a:r>
          <a:r>
            <a:rPr lang="en-US" sz="1100" kern="1200" dirty="0"/>
            <a:t> </a:t>
          </a:r>
          <a:r>
            <a:rPr lang="en-US" sz="1100" kern="1200" dirty="0" err="1"/>
            <a:t>hoặc</a:t>
          </a:r>
          <a:r>
            <a:rPr lang="en-US" sz="1100" kern="1200" dirty="0"/>
            <a:t> </a:t>
          </a:r>
          <a:r>
            <a:rPr lang="en-US" sz="1100" kern="1200" dirty="0" err="1"/>
            <a:t>người</a:t>
          </a:r>
          <a:r>
            <a:rPr lang="en-US" sz="1100" kern="1200" dirty="0"/>
            <a:t> </a:t>
          </a:r>
          <a:r>
            <a:rPr lang="en-US" sz="1100" kern="1200" dirty="0" err="1"/>
            <a:t>giám</a:t>
          </a:r>
          <a:r>
            <a:rPr lang="en-US" sz="1100" kern="1200" dirty="0"/>
            <a:t> </a:t>
          </a:r>
          <a:r>
            <a:rPr lang="en-US" sz="1100" kern="1200" dirty="0" err="1"/>
            <a:t>hộ</a:t>
          </a:r>
          <a:r>
            <a:rPr lang="en-US" sz="1100" kern="1200" dirty="0"/>
            <a:t> </a:t>
          </a:r>
          <a:r>
            <a:rPr lang="en-US" sz="1100" kern="1200" dirty="0" err="1"/>
            <a:t>của</a:t>
          </a:r>
          <a:r>
            <a:rPr lang="en-US" sz="1100" kern="1200" dirty="0"/>
            <a:t> </a:t>
          </a:r>
          <a:r>
            <a:rPr lang="en-US" sz="1100" kern="1200" dirty="0" err="1"/>
            <a:t>học</a:t>
          </a:r>
          <a:r>
            <a:rPr lang="en-US" sz="1100" kern="1200" dirty="0"/>
            <a:t> </a:t>
          </a:r>
          <a:r>
            <a:rPr lang="en-US" sz="1100" kern="1200" dirty="0" err="1"/>
            <a:t>sinh</a:t>
          </a:r>
          <a:r>
            <a:rPr lang="en-US" sz="1100" kern="1200" dirty="0"/>
            <a:t> </a:t>
          </a:r>
          <a:r>
            <a:rPr lang="en-US" sz="1100" kern="1200" dirty="0" err="1"/>
            <a:t>và</a:t>
          </a:r>
          <a:r>
            <a:rPr lang="en-US" sz="1100" kern="1200" dirty="0"/>
            <a:t> </a:t>
          </a:r>
          <a:r>
            <a:rPr lang="en-US" sz="1100" kern="1200" dirty="0" err="1"/>
            <a:t>các</a:t>
          </a:r>
          <a:r>
            <a:rPr lang="en-US" sz="1100" kern="1200" dirty="0"/>
            <a:t> </a:t>
          </a:r>
          <a:r>
            <a:rPr lang="en-US" sz="1100" kern="1200" dirty="0" err="1"/>
            <a:t>bên</a:t>
          </a:r>
          <a:r>
            <a:rPr lang="en-US" sz="1100" kern="1200" dirty="0"/>
            <a:t> </a:t>
          </a:r>
          <a:r>
            <a:rPr lang="en-US" sz="1100" kern="1200" dirty="0" err="1"/>
            <a:t>liên</a:t>
          </a:r>
          <a:r>
            <a:rPr lang="en-US" sz="1100" kern="1200" dirty="0"/>
            <a:t> </a:t>
          </a:r>
          <a:r>
            <a:rPr lang="en-US" sz="1100" kern="1200" dirty="0" err="1"/>
            <a:t>quan</a:t>
          </a:r>
          <a:r>
            <a:rPr lang="en-US" sz="1100" kern="1200" dirty="0"/>
            <a:t> </a:t>
          </a:r>
          <a:r>
            <a:rPr lang="en-US" sz="1100" kern="1200" dirty="0" err="1"/>
            <a:t>về</a:t>
          </a:r>
          <a:r>
            <a:rPr lang="en-US" sz="1100" kern="1200" dirty="0"/>
            <a:t> </a:t>
          </a:r>
          <a:r>
            <a:rPr lang="en-US" sz="1100" kern="1200" dirty="0" err="1"/>
            <a:t>huy</a:t>
          </a:r>
          <a:r>
            <a:rPr lang="en-US" sz="1100" kern="1200" dirty="0"/>
            <a:t> </a:t>
          </a:r>
          <a:r>
            <a:rPr lang="en-US" sz="1100" kern="1200" dirty="0" err="1"/>
            <a:t>động</a:t>
          </a:r>
          <a:r>
            <a:rPr lang="en-US" sz="1100" kern="1200" dirty="0"/>
            <a:t> </a:t>
          </a:r>
          <a:r>
            <a:rPr lang="en-US" sz="1100" kern="1200" dirty="0" err="1"/>
            <a:t>và</a:t>
          </a:r>
          <a:r>
            <a:rPr lang="en-US" sz="1100" kern="1200" dirty="0"/>
            <a:t> </a:t>
          </a:r>
          <a:r>
            <a:rPr lang="en-US" sz="1100" kern="1200" dirty="0" err="1"/>
            <a:t>sử</a:t>
          </a:r>
          <a:r>
            <a:rPr lang="en-US" sz="1100" kern="1200" dirty="0"/>
            <a:t> </a:t>
          </a:r>
          <a:r>
            <a:rPr lang="en-US" sz="1100" kern="1200" dirty="0" err="1"/>
            <a:t>dụng</a:t>
          </a:r>
          <a:r>
            <a:rPr lang="en-US" sz="1100" kern="1200" dirty="0"/>
            <a:t> </a:t>
          </a:r>
          <a:r>
            <a:rPr lang="en-US" sz="1100" kern="1200" dirty="0" err="1"/>
            <a:t>nguồn</a:t>
          </a:r>
          <a:r>
            <a:rPr lang="en-US" sz="1100" kern="1200" dirty="0"/>
            <a:t> </a:t>
          </a:r>
          <a:r>
            <a:rPr lang="en-US" sz="1100" kern="1200" dirty="0" err="1"/>
            <a:t>lực</a:t>
          </a:r>
          <a:r>
            <a:rPr lang="en-US" sz="1100" kern="1200" dirty="0"/>
            <a:t> </a:t>
          </a:r>
          <a:r>
            <a:rPr lang="en-US" sz="1100" kern="1200" dirty="0" err="1"/>
            <a:t>để</a:t>
          </a:r>
          <a:r>
            <a:rPr lang="en-US" sz="1100" kern="1200" dirty="0"/>
            <a:t> </a:t>
          </a:r>
          <a:r>
            <a:rPr lang="en-US" sz="1100" kern="1200" dirty="0" err="1"/>
            <a:t>phát</a:t>
          </a:r>
          <a:r>
            <a:rPr lang="en-US" sz="1100" kern="1200" dirty="0"/>
            <a:t> </a:t>
          </a:r>
          <a:r>
            <a:rPr lang="en-US" sz="1100" kern="1200" dirty="0" err="1"/>
            <a:t>triển</a:t>
          </a:r>
          <a:r>
            <a:rPr lang="en-US" sz="1100" kern="1200" dirty="0"/>
            <a:t> </a:t>
          </a:r>
          <a:r>
            <a:rPr lang="en-US" sz="1100" kern="1200" dirty="0" err="1"/>
            <a:t>nhà</a:t>
          </a:r>
          <a:r>
            <a:rPr lang="en-US" sz="1100" kern="1200" dirty="0"/>
            <a:t> </a:t>
          </a:r>
          <a:r>
            <a:rPr lang="en-US" sz="1100" kern="1200" dirty="0" err="1"/>
            <a:t>trường</a:t>
          </a:r>
          <a:endParaRPr lang="en-US" sz="1100" kern="1200" dirty="0"/>
        </a:p>
      </dsp:txBody>
      <dsp:txXfrm>
        <a:off x="4252617" y="1515300"/>
        <a:ext cx="1717293" cy="1846198"/>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475773" y="0"/>
          <a:ext cx="5392102"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214965" y="1523999"/>
          <a:ext cx="1903095"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MỨC ĐẠT</a:t>
          </a:r>
        </a:p>
        <a:p>
          <a:pPr marL="0" lvl="0" indent="0" algn="ctr" defTabSz="577850">
            <a:lnSpc>
              <a:spcPct val="90000"/>
            </a:lnSpc>
            <a:spcBef>
              <a:spcPct val="0"/>
            </a:spcBef>
            <a:spcAft>
              <a:spcPct val="35000"/>
            </a:spcAft>
            <a:buNone/>
          </a:pPr>
          <a:r>
            <a:rPr lang="en-US" sz="1300" kern="1200" dirty="0" err="1"/>
            <a:t>giao</a:t>
          </a:r>
          <a:r>
            <a:rPr lang="en-US" sz="1300" kern="1200" dirty="0"/>
            <a:t> </a:t>
          </a:r>
          <a:r>
            <a:rPr lang="en-US" sz="1300" kern="1200" dirty="0" err="1"/>
            <a:t>tiếp</a:t>
          </a:r>
          <a:r>
            <a:rPr lang="en-US" sz="1300" kern="1200" dirty="0"/>
            <a:t> </a:t>
          </a:r>
          <a:r>
            <a:rPr lang="en-US" sz="1300" kern="1200" dirty="0" err="1"/>
            <a:t>thông</a:t>
          </a:r>
          <a:r>
            <a:rPr lang="en-US" sz="1300" kern="1200" dirty="0"/>
            <a:t> </a:t>
          </a:r>
          <a:r>
            <a:rPr lang="en-US" sz="1300" kern="1200" dirty="0" err="1"/>
            <a:t>thường</a:t>
          </a:r>
          <a:r>
            <a:rPr lang="en-US" sz="1300" kern="1200" dirty="0"/>
            <a:t> </a:t>
          </a:r>
          <a:r>
            <a:rPr lang="en-US" sz="1300" kern="1200" dirty="0" err="1"/>
            <a:t>bằng</a:t>
          </a:r>
          <a:r>
            <a:rPr lang="en-US" sz="1300" kern="1200" dirty="0"/>
            <a:t> </a:t>
          </a:r>
          <a:r>
            <a:rPr lang="en-US" sz="1300" kern="1200" dirty="0" err="1"/>
            <a:t>ngoại</a:t>
          </a:r>
          <a:r>
            <a:rPr lang="en-US" sz="1300" kern="1200" dirty="0"/>
            <a:t> </a:t>
          </a:r>
          <a:r>
            <a:rPr lang="en-US" sz="1300" kern="1200" dirty="0" err="1"/>
            <a:t>ngữ</a:t>
          </a:r>
          <a:r>
            <a:rPr lang="en-US" sz="1300" kern="1200" dirty="0"/>
            <a:t> (</a:t>
          </a:r>
          <a:r>
            <a:rPr lang="en-US" sz="1300" kern="1200" dirty="0" err="1"/>
            <a:t>ưu</a:t>
          </a:r>
          <a:r>
            <a:rPr lang="en-US" sz="1300" kern="1200" dirty="0"/>
            <a:t> </a:t>
          </a:r>
          <a:r>
            <a:rPr lang="en-US" sz="1300" kern="1200" dirty="0" err="1"/>
            <a:t>tiên</a:t>
          </a:r>
          <a:r>
            <a:rPr lang="en-US" sz="1300" kern="1200" dirty="0"/>
            <a:t> </a:t>
          </a:r>
          <a:r>
            <a:rPr lang="en-US" sz="1300" kern="1200" dirty="0" err="1"/>
            <a:t>tiếng</a:t>
          </a:r>
          <a:r>
            <a:rPr lang="en-US" sz="1300" kern="1200" dirty="0"/>
            <a:t> </a:t>
          </a:r>
          <a:r>
            <a:rPr lang="en-US" sz="1300" kern="1200" dirty="0" err="1"/>
            <a:t>Anh</a:t>
          </a:r>
          <a:r>
            <a:rPr lang="en-US" sz="1300" kern="1200" dirty="0"/>
            <a:t>)</a:t>
          </a:r>
        </a:p>
      </dsp:txBody>
      <dsp:txXfrm>
        <a:off x="307866" y="1616900"/>
        <a:ext cx="1717293" cy="1846198"/>
      </dsp:txXfrm>
    </dsp:sp>
    <dsp:sp modelId="{F7C69D7B-7C4E-4B96-8910-EE615B5FC344}">
      <dsp:nvSpPr>
        <dsp:cNvPr id="0" name=""/>
        <dsp:cNvSpPr/>
      </dsp:nvSpPr>
      <dsp:spPr>
        <a:xfrm>
          <a:off x="2171700" y="1498599"/>
          <a:ext cx="1903095" cy="203200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MỨC KHÁ</a:t>
          </a:r>
        </a:p>
        <a:p>
          <a:pPr marL="0" lvl="0" indent="0" algn="ctr" defTabSz="577850">
            <a:lnSpc>
              <a:spcPct val="90000"/>
            </a:lnSpc>
            <a:spcBef>
              <a:spcPct val="0"/>
            </a:spcBef>
            <a:spcAft>
              <a:spcPct val="35000"/>
            </a:spcAft>
            <a:buNone/>
          </a:pPr>
          <a:r>
            <a:rPr lang="en-US" sz="1300" kern="1200" dirty="0" err="1"/>
            <a:t>chỉ</a:t>
          </a:r>
          <a:r>
            <a:rPr lang="en-US" sz="1300" kern="1200" dirty="0"/>
            <a:t> </a:t>
          </a:r>
          <a:r>
            <a:rPr lang="en-US" sz="1300" kern="1200" dirty="0" err="1"/>
            <a:t>đạo</a:t>
          </a:r>
          <a:r>
            <a:rPr lang="en-US" sz="1300" kern="1200" dirty="0"/>
            <a:t> </a:t>
          </a:r>
          <a:r>
            <a:rPr lang="en-US" sz="1300" kern="1200" dirty="0" err="1"/>
            <a:t>xây</a:t>
          </a:r>
          <a:r>
            <a:rPr lang="en-US" sz="1300" kern="1200" dirty="0"/>
            <a:t> </a:t>
          </a:r>
          <a:r>
            <a:rPr lang="en-US" sz="1300" kern="1200" dirty="0" err="1"/>
            <a:t>dựng</a:t>
          </a:r>
          <a:r>
            <a:rPr lang="en-US" sz="1300" kern="1200" dirty="0"/>
            <a:t> </a:t>
          </a:r>
          <a:r>
            <a:rPr lang="en-US" sz="1300" kern="1200" dirty="0" err="1"/>
            <a:t>và</a:t>
          </a:r>
          <a:r>
            <a:rPr lang="en-US" sz="1300" kern="1200" dirty="0"/>
            <a:t> </a:t>
          </a:r>
          <a:r>
            <a:rPr lang="en-US" sz="1300" kern="1200" dirty="0" err="1"/>
            <a:t>tổ</a:t>
          </a:r>
          <a:r>
            <a:rPr lang="en-US" sz="1300" kern="1200" dirty="0"/>
            <a:t> </a:t>
          </a:r>
          <a:r>
            <a:rPr lang="en-US" sz="1300" kern="1200" dirty="0" err="1"/>
            <a:t>chức</a:t>
          </a:r>
          <a:r>
            <a:rPr lang="en-US" sz="1300" kern="1200" dirty="0"/>
            <a:t> </a:t>
          </a:r>
          <a:r>
            <a:rPr lang="en-US" sz="1300" kern="1200" dirty="0" err="1"/>
            <a:t>thực</a:t>
          </a:r>
          <a:r>
            <a:rPr lang="en-US" sz="1300" kern="1200" dirty="0"/>
            <a:t> </a:t>
          </a:r>
          <a:r>
            <a:rPr lang="en-US" sz="1300" kern="1200" dirty="0" err="1"/>
            <a:t>hiện</a:t>
          </a:r>
          <a:r>
            <a:rPr lang="en-US" sz="1300" kern="1200" dirty="0"/>
            <a:t> </a:t>
          </a:r>
          <a:r>
            <a:rPr lang="en-US" sz="1300" kern="1200" dirty="0" err="1"/>
            <a:t>kế</a:t>
          </a:r>
          <a:r>
            <a:rPr lang="en-US" sz="1300" kern="1200" dirty="0"/>
            <a:t> </a:t>
          </a:r>
          <a:r>
            <a:rPr lang="en-US" sz="1300" kern="1200" dirty="0" err="1"/>
            <a:t>hoạch</a:t>
          </a:r>
          <a:r>
            <a:rPr lang="en-US" sz="1300" kern="1200" dirty="0"/>
            <a:t> </a:t>
          </a:r>
          <a:r>
            <a:rPr lang="en-US" sz="1300" kern="1200" dirty="0" err="1"/>
            <a:t>phát</a:t>
          </a:r>
          <a:r>
            <a:rPr lang="en-US" sz="1300" kern="1200" dirty="0"/>
            <a:t> </a:t>
          </a:r>
          <a:r>
            <a:rPr lang="en-US" sz="1300" kern="1200" dirty="0" err="1"/>
            <a:t>triển</a:t>
          </a:r>
          <a:r>
            <a:rPr lang="en-US" sz="1300" kern="1200" dirty="0"/>
            <a:t> </a:t>
          </a:r>
          <a:r>
            <a:rPr lang="en-US" sz="1300" kern="1200" dirty="0" err="1"/>
            <a:t>năng</a:t>
          </a:r>
          <a:r>
            <a:rPr lang="en-US" sz="1300" kern="1200" dirty="0"/>
            <a:t> </a:t>
          </a:r>
          <a:r>
            <a:rPr lang="en-US" sz="1300" kern="1200" dirty="0" err="1"/>
            <a:t>lực</a:t>
          </a:r>
          <a:r>
            <a:rPr lang="en-US" sz="1300" kern="1200" dirty="0"/>
            <a:t> </a:t>
          </a:r>
          <a:r>
            <a:rPr lang="en-US" sz="1300" kern="1200" dirty="0" err="1"/>
            <a:t>sử</a:t>
          </a:r>
          <a:r>
            <a:rPr lang="en-US" sz="1300" kern="1200" dirty="0"/>
            <a:t> </a:t>
          </a:r>
          <a:r>
            <a:rPr lang="en-US" sz="1300" kern="1200" dirty="0" err="1"/>
            <a:t>dụng</a:t>
          </a:r>
          <a:r>
            <a:rPr lang="en-US" sz="1300" kern="1200" dirty="0"/>
            <a:t> </a:t>
          </a:r>
          <a:r>
            <a:rPr lang="en-US" sz="1300" kern="1200" dirty="0" err="1"/>
            <a:t>ngoại</a:t>
          </a:r>
          <a:r>
            <a:rPr lang="en-US" sz="1300" kern="1200" dirty="0"/>
            <a:t> </a:t>
          </a:r>
          <a:r>
            <a:rPr lang="en-US" sz="1300" kern="1200" dirty="0" err="1"/>
            <a:t>ngữ</a:t>
          </a:r>
          <a:r>
            <a:rPr lang="en-US" sz="1300" kern="1200" dirty="0"/>
            <a:t> (</a:t>
          </a:r>
          <a:r>
            <a:rPr lang="en-US" sz="1300" kern="1200" dirty="0" err="1"/>
            <a:t>ưu</a:t>
          </a:r>
          <a:r>
            <a:rPr lang="en-US" sz="1300" kern="1200" dirty="0"/>
            <a:t> </a:t>
          </a:r>
          <a:r>
            <a:rPr lang="en-US" sz="1300" kern="1200" dirty="0" err="1"/>
            <a:t>tiên</a:t>
          </a:r>
          <a:r>
            <a:rPr lang="en-US" sz="1300" kern="1200" dirty="0"/>
            <a:t> </a:t>
          </a:r>
          <a:r>
            <a:rPr lang="en-US" sz="1300" kern="1200" dirty="0" err="1"/>
            <a:t>tiếng</a:t>
          </a:r>
          <a:r>
            <a:rPr lang="en-US" sz="1300" kern="1200" dirty="0"/>
            <a:t> </a:t>
          </a:r>
          <a:r>
            <a:rPr lang="en-US" sz="1300" kern="1200" dirty="0" err="1"/>
            <a:t>Anh</a:t>
          </a:r>
          <a:r>
            <a:rPr lang="en-US" sz="1300" kern="1200" dirty="0"/>
            <a:t>) </a:t>
          </a:r>
          <a:r>
            <a:rPr lang="en-US" sz="1300" kern="1200" dirty="0" err="1"/>
            <a:t>cho</a:t>
          </a:r>
          <a:r>
            <a:rPr lang="en-US" sz="1300" kern="1200" dirty="0"/>
            <a:t> </a:t>
          </a:r>
          <a:r>
            <a:rPr lang="en-US" sz="1300" kern="1200" dirty="0" err="1"/>
            <a:t>giáo</a:t>
          </a:r>
          <a:r>
            <a:rPr lang="en-US" sz="1300" kern="1200" dirty="0"/>
            <a:t> </a:t>
          </a:r>
          <a:r>
            <a:rPr lang="en-US" sz="1300" kern="1200" dirty="0" err="1"/>
            <a:t>viên</a:t>
          </a:r>
          <a:r>
            <a:rPr lang="en-US" sz="1300" kern="1200" dirty="0"/>
            <a:t>, </a:t>
          </a:r>
          <a:r>
            <a:rPr lang="en-US" sz="1300" kern="1200" dirty="0" err="1"/>
            <a:t>nhân</a:t>
          </a:r>
          <a:r>
            <a:rPr lang="en-US" sz="1300" kern="1200" dirty="0"/>
            <a:t> </a:t>
          </a:r>
          <a:r>
            <a:rPr lang="en-US" sz="1300" kern="1200" dirty="0" err="1"/>
            <a:t>viên</a:t>
          </a:r>
          <a:r>
            <a:rPr lang="en-US" sz="1300" kern="1200" dirty="0"/>
            <a:t>, </a:t>
          </a:r>
          <a:r>
            <a:rPr lang="en-US" sz="1300" kern="1200" dirty="0" err="1"/>
            <a:t>học</a:t>
          </a:r>
          <a:r>
            <a:rPr lang="en-US" sz="1300" kern="1200" dirty="0"/>
            <a:t> </a:t>
          </a:r>
          <a:r>
            <a:rPr lang="en-US" sz="1300" kern="1200" dirty="0" err="1"/>
            <a:t>sinh</a:t>
          </a:r>
          <a:r>
            <a:rPr lang="en-US" sz="1300" kern="1200" dirty="0"/>
            <a:t> </a:t>
          </a:r>
          <a:r>
            <a:rPr lang="en-US" sz="1300" kern="1200" dirty="0" err="1"/>
            <a:t>trong</a:t>
          </a:r>
          <a:r>
            <a:rPr lang="en-US" sz="1300" kern="1200" dirty="0"/>
            <a:t> </a:t>
          </a:r>
          <a:r>
            <a:rPr lang="en-US" sz="1300" kern="1200" dirty="0" err="1"/>
            <a:t>trường</a:t>
          </a:r>
          <a:endParaRPr lang="en-US" sz="1300" kern="1200" dirty="0"/>
        </a:p>
      </dsp:txBody>
      <dsp:txXfrm>
        <a:off x="2264601" y="1591500"/>
        <a:ext cx="1717293" cy="1846198"/>
      </dsp:txXfrm>
    </dsp:sp>
    <dsp:sp modelId="{DA77809B-6729-456F-8231-F0AB83B553CF}">
      <dsp:nvSpPr>
        <dsp:cNvPr id="0" name=""/>
        <dsp:cNvSpPr/>
      </dsp:nvSpPr>
      <dsp:spPr>
        <a:xfrm>
          <a:off x="4159716" y="1422399"/>
          <a:ext cx="1903095" cy="203200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MỨC TỐT</a:t>
          </a:r>
        </a:p>
        <a:p>
          <a:pPr marL="0" lvl="0" indent="0" algn="ctr" defTabSz="577850">
            <a:lnSpc>
              <a:spcPct val="90000"/>
            </a:lnSpc>
            <a:spcBef>
              <a:spcPct val="0"/>
            </a:spcBef>
            <a:spcAft>
              <a:spcPct val="35000"/>
            </a:spcAft>
            <a:buNone/>
          </a:pPr>
          <a:r>
            <a:rPr lang="en-US" sz="1300" kern="1200" dirty="0" err="1"/>
            <a:t>sử</a:t>
          </a:r>
          <a:r>
            <a:rPr lang="en-US" sz="1300" kern="1200" dirty="0"/>
            <a:t> </a:t>
          </a:r>
          <a:r>
            <a:rPr lang="en-US" sz="1300" kern="1200" dirty="0" err="1"/>
            <a:t>dụng</a:t>
          </a:r>
          <a:r>
            <a:rPr lang="en-US" sz="1300" kern="1200" dirty="0"/>
            <a:t> </a:t>
          </a:r>
          <a:r>
            <a:rPr lang="en-US" sz="1300" kern="1200" dirty="0" err="1"/>
            <a:t>ngoại</a:t>
          </a:r>
          <a:r>
            <a:rPr lang="en-US" sz="1300" kern="1200" dirty="0"/>
            <a:t> </a:t>
          </a:r>
          <a:r>
            <a:rPr lang="en-US" sz="1300" kern="1200" dirty="0" err="1"/>
            <a:t>ngữ</a:t>
          </a:r>
          <a:r>
            <a:rPr lang="en-US" sz="1300" kern="1200" dirty="0"/>
            <a:t> </a:t>
          </a:r>
          <a:r>
            <a:rPr lang="en-US" sz="1300" kern="1200" dirty="0" err="1"/>
            <a:t>thành</a:t>
          </a:r>
          <a:r>
            <a:rPr lang="en-US" sz="1300" kern="1200" dirty="0"/>
            <a:t> </a:t>
          </a:r>
          <a:r>
            <a:rPr lang="en-US" sz="1300" kern="1200" dirty="0" err="1"/>
            <a:t>thạo</a:t>
          </a:r>
          <a:r>
            <a:rPr lang="en-US" sz="1300" kern="1200" dirty="0"/>
            <a:t> (</a:t>
          </a:r>
          <a:r>
            <a:rPr lang="en-US" sz="1300" kern="1200" dirty="0" err="1"/>
            <a:t>ưu</a:t>
          </a:r>
          <a:r>
            <a:rPr lang="en-US" sz="1300" kern="1200" dirty="0"/>
            <a:t> </a:t>
          </a:r>
          <a:r>
            <a:rPr lang="en-US" sz="1300" kern="1200" dirty="0" err="1"/>
            <a:t>tiên</a:t>
          </a:r>
          <a:r>
            <a:rPr lang="en-US" sz="1300" kern="1200" dirty="0"/>
            <a:t> </a:t>
          </a:r>
          <a:r>
            <a:rPr lang="en-US" sz="1300" kern="1200" dirty="0" err="1"/>
            <a:t>tiếng</a:t>
          </a:r>
          <a:r>
            <a:rPr lang="en-US" sz="1300" kern="1200" dirty="0"/>
            <a:t> </a:t>
          </a:r>
          <a:r>
            <a:rPr lang="en-US" sz="1300" kern="1200" dirty="0" err="1"/>
            <a:t>Anh</a:t>
          </a:r>
          <a:r>
            <a:rPr lang="en-US" sz="1300" kern="1200" dirty="0"/>
            <a:t>); </a:t>
          </a:r>
          <a:r>
            <a:rPr lang="en-US" sz="1300" kern="1200" dirty="0" err="1"/>
            <a:t>tạo</a:t>
          </a:r>
          <a:r>
            <a:rPr lang="en-US" sz="1300" kern="1200" dirty="0"/>
            <a:t> </a:t>
          </a:r>
          <a:r>
            <a:rPr lang="en-US" sz="1300" kern="1200" dirty="0" err="1"/>
            <a:t>lập</a:t>
          </a:r>
          <a:r>
            <a:rPr lang="en-US" sz="1300" kern="1200" dirty="0"/>
            <a:t> </a:t>
          </a:r>
          <a:r>
            <a:rPr lang="en-US" sz="1300" kern="1200" dirty="0" err="1"/>
            <a:t>môi</a:t>
          </a:r>
          <a:r>
            <a:rPr lang="en-US" sz="1300" kern="1200" dirty="0"/>
            <a:t> </a:t>
          </a:r>
          <a:r>
            <a:rPr lang="en-US" sz="1300" kern="1200" dirty="0" err="1"/>
            <a:t>trường</a:t>
          </a:r>
          <a:r>
            <a:rPr lang="en-US" sz="1300" kern="1200" dirty="0"/>
            <a:t> </a:t>
          </a:r>
          <a:r>
            <a:rPr lang="en-US" sz="1300" kern="1200" dirty="0" err="1"/>
            <a:t>phát</a:t>
          </a:r>
          <a:r>
            <a:rPr lang="en-US" sz="1300" kern="1200" dirty="0"/>
            <a:t> </a:t>
          </a:r>
          <a:r>
            <a:rPr lang="en-US" sz="1300" kern="1200" dirty="0" err="1"/>
            <a:t>triển</a:t>
          </a:r>
          <a:r>
            <a:rPr lang="en-US" sz="1300" kern="1200" dirty="0"/>
            <a:t> </a:t>
          </a:r>
          <a:r>
            <a:rPr lang="en-US" sz="1300" kern="1200" dirty="0" err="1"/>
            <a:t>năng</a:t>
          </a:r>
          <a:r>
            <a:rPr lang="en-US" sz="1300" kern="1200" dirty="0"/>
            <a:t> </a:t>
          </a:r>
          <a:r>
            <a:rPr lang="en-US" sz="1300" kern="1200" dirty="0" err="1"/>
            <a:t>lực</a:t>
          </a:r>
          <a:r>
            <a:rPr lang="en-US" sz="1300" kern="1200" dirty="0"/>
            <a:t> </a:t>
          </a:r>
          <a:r>
            <a:rPr lang="en-US" sz="1300" kern="1200" dirty="0" err="1"/>
            <a:t>sử</a:t>
          </a:r>
          <a:r>
            <a:rPr lang="en-US" sz="1300" kern="1200" dirty="0"/>
            <a:t> </a:t>
          </a:r>
          <a:r>
            <a:rPr lang="en-US" sz="1300" kern="1200" dirty="0" err="1"/>
            <a:t>dụng</a:t>
          </a:r>
          <a:r>
            <a:rPr lang="en-US" sz="1300" kern="1200" dirty="0"/>
            <a:t> </a:t>
          </a:r>
          <a:r>
            <a:rPr lang="en-US" sz="1300" kern="1200" dirty="0" err="1"/>
            <a:t>ngoại</a:t>
          </a:r>
          <a:r>
            <a:rPr lang="en-US" sz="1300" kern="1200" dirty="0"/>
            <a:t> </a:t>
          </a:r>
          <a:r>
            <a:rPr lang="en-US" sz="1300" kern="1200" dirty="0" err="1"/>
            <a:t>ngữ</a:t>
          </a:r>
          <a:r>
            <a:rPr lang="en-US" sz="1300" kern="1200" dirty="0"/>
            <a:t> (</a:t>
          </a:r>
          <a:r>
            <a:rPr lang="en-US" sz="1300" kern="1200" dirty="0" err="1"/>
            <a:t>ưu</a:t>
          </a:r>
          <a:r>
            <a:rPr lang="en-US" sz="1300" kern="1200" dirty="0"/>
            <a:t> </a:t>
          </a:r>
          <a:r>
            <a:rPr lang="en-US" sz="1300" kern="1200" dirty="0" err="1"/>
            <a:t>tiên</a:t>
          </a:r>
          <a:r>
            <a:rPr lang="en-US" sz="1300" kern="1200" dirty="0"/>
            <a:t> </a:t>
          </a:r>
          <a:r>
            <a:rPr lang="en-US" sz="1300" kern="1200" dirty="0" err="1"/>
            <a:t>tiếng</a:t>
          </a:r>
          <a:r>
            <a:rPr lang="en-US" sz="1300" kern="1200" dirty="0"/>
            <a:t> </a:t>
          </a:r>
          <a:r>
            <a:rPr lang="en-US" sz="1300" kern="1200" dirty="0" err="1"/>
            <a:t>Anh</a:t>
          </a:r>
          <a:r>
            <a:rPr lang="en-US" sz="1300" kern="1200" dirty="0"/>
            <a:t>) </a:t>
          </a:r>
          <a:r>
            <a:rPr lang="en-US" sz="1300" kern="1200" dirty="0" err="1"/>
            <a:t>cho</a:t>
          </a:r>
          <a:r>
            <a:rPr lang="en-US" sz="1300" kern="1200" dirty="0"/>
            <a:t> </a:t>
          </a:r>
          <a:r>
            <a:rPr lang="en-US" sz="1300" kern="1200" dirty="0" err="1"/>
            <a:t>giáo</a:t>
          </a:r>
          <a:r>
            <a:rPr lang="en-US" sz="1300" kern="1200" dirty="0"/>
            <a:t> </a:t>
          </a:r>
          <a:r>
            <a:rPr lang="en-US" sz="1300" kern="1200" dirty="0" err="1"/>
            <a:t>viên</a:t>
          </a:r>
          <a:r>
            <a:rPr lang="en-US" sz="1300" kern="1200" dirty="0"/>
            <a:t>, </a:t>
          </a:r>
          <a:r>
            <a:rPr lang="en-US" sz="1300" kern="1200" dirty="0" err="1"/>
            <a:t>nhân</a:t>
          </a:r>
          <a:r>
            <a:rPr lang="en-US" sz="1300" kern="1200" dirty="0"/>
            <a:t> </a:t>
          </a:r>
          <a:r>
            <a:rPr lang="en-US" sz="1300" kern="1200" dirty="0" err="1"/>
            <a:t>viên</a:t>
          </a:r>
          <a:r>
            <a:rPr lang="en-US" sz="1300" kern="1200" dirty="0"/>
            <a:t>, </a:t>
          </a:r>
          <a:r>
            <a:rPr lang="en-US" sz="1300" kern="1200" dirty="0" err="1"/>
            <a:t>học</a:t>
          </a:r>
          <a:r>
            <a:rPr lang="en-US" sz="1300" kern="1200" dirty="0"/>
            <a:t> </a:t>
          </a:r>
          <a:r>
            <a:rPr lang="en-US" sz="1300" kern="1200" dirty="0" err="1"/>
            <a:t>sinh</a:t>
          </a:r>
          <a:r>
            <a:rPr lang="en-US" sz="1300" kern="1200" dirty="0"/>
            <a:t> </a:t>
          </a:r>
          <a:r>
            <a:rPr lang="en-US" sz="1300" kern="1200" dirty="0" err="1"/>
            <a:t>trong</a:t>
          </a:r>
          <a:r>
            <a:rPr lang="en-US" sz="1300" kern="1200" dirty="0"/>
            <a:t> </a:t>
          </a:r>
          <a:r>
            <a:rPr lang="en-US" sz="1300" kern="1200" dirty="0" err="1"/>
            <a:t>trường</a:t>
          </a:r>
          <a:endParaRPr lang="en-US" sz="1300" kern="1200" dirty="0"/>
        </a:p>
      </dsp:txBody>
      <dsp:txXfrm>
        <a:off x="4252617" y="1515300"/>
        <a:ext cx="1717293" cy="1846198"/>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475773" y="0"/>
          <a:ext cx="5392102" cy="50800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6814" y="1523999"/>
          <a:ext cx="2041862" cy="20320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MỨC ĐẠT</a:t>
          </a:r>
        </a:p>
        <a:p>
          <a:pPr marL="0" lvl="0" indent="0" algn="ctr" defTabSz="711200">
            <a:lnSpc>
              <a:spcPct val="90000"/>
            </a:lnSpc>
            <a:spcBef>
              <a:spcPct val="0"/>
            </a:spcBef>
            <a:spcAft>
              <a:spcPct val="35000"/>
            </a:spcAft>
            <a:buNone/>
          </a:pPr>
          <a:r>
            <a:rPr lang="en-US" sz="1600" kern="1200" dirty="0" err="1"/>
            <a:t>sử</a:t>
          </a:r>
          <a:r>
            <a:rPr lang="en-US" sz="1600" kern="1200" dirty="0"/>
            <a:t> </a:t>
          </a:r>
          <a:r>
            <a:rPr lang="en-US" sz="1600" kern="1200" dirty="0" err="1"/>
            <a:t>dụng</a:t>
          </a:r>
          <a:r>
            <a:rPr lang="en-US" sz="1600" kern="1200" dirty="0"/>
            <a:t> </a:t>
          </a:r>
          <a:r>
            <a:rPr lang="en-US" sz="1600" kern="1200" dirty="0" err="1"/>
            <a:t>được</a:t>
          </a:r>
          <a:r>
            <a:rPr lang="en-US" sz="1600" kern="1200" dirty="0"/>
            <a:t> </a:t>
          </a:r>
          <a:r>
            <a:rPr lang="en-US" sz="1600" kern="1200" dirty="0" err="1"/>
            <a:t>một</a:t>
          </a:r>
          <a:r>
            <a:rPr lang="en-US" sz="1600" kern="1200" dirty="0"/>
            <a:t> </a:t>
          </a:r>
          <a:r>
            <a:rPr lang="en-US" sz="1600" kern="1200" dirty="0" err="1"/>
            <a:t>số</a:t>
          </a:r>
          <a:r>
            <a:rPr lang="en-US" sz="1600" kern="1200" dirty="0"/>
            <a:t> </a:t>
          </a:r>
          <a:r>
            <a:rPr lang="en-US" sz="1600" kern="1200" dirty="0" err="1"/>
            <a:t>công</a:t>
          </a:r>
          <a:r>
            <a:rPr lang="en-US" sz="1600" kern="1200" dirty="0"/>
            <a:t> </a:t>
          </a:r>
          <a:r>
            <a:rPr lang="en-US" sz="1600" kern="1200" dirty="0" err="1"/>
            <a:t>cụ</a:t>
          </a:r>
          <a:r>
            <a:rPr lang="en-US" sz="1600" kern="1200" dirty="0"/>
            <a:t> </a:t>
          </a:r>
          <a:r>
            <a:rPr lang="en-US" sz="1600" kern="1200" dirty="0" err="1"/>
            <a:t>công</a:t>
          </a:r>
          <a:r>
            <a:rPr lang="en-US" sz="1600" kern="1200" dirty="0"/>
            <a:t> </a:t>
          </a:r>
          <a:r>
            <a:rPr lang="en-US" sz="1600" kern="1200" dirty="0" err="1"/>
            <a:t>nghệ</a:t>
          </a:r>
          <a:r>
            <a:rPr lang="en-US" sz="1600" kern="1200" dirty="0"/>
            <a:t> </a:t>
          </a:r>
          <a:r>
            <a:rPr lang="en-US" sz="1600" kern="1200" dirty="0" err="1"/>
            <a:t>thông</a:t>
          </a:r>
          <a:r>
            <a:rPr lang="en-US" sz="1600" kern="1200" dirty="0"/>
            <a:t> tin </a:t>
          </a:r>
          <a:r>
            <a:rPr lang="en-US" sz="1600" kern="1200" dirty="0" err="1"/>
            <a:t>thông</a:t>
          </a:r>
          <a:r>
            <a:rPr lang="en-US" sz="1600" kern="1200" dirty="0"/>
            <a:t> </a:t>
          </a:r>
          <a:r>
            <a:rPr lang="en-US" sz="1600" kern="1200" dirty="0" err="1"/>
            <a:t>dụng</a:t>
          </a:r>
          <a:r>
            <a:rPr lang="en-US" sz="1600" kern="1200" dirty="0"/>
            <a:t> </a:t>
          </a:r>
          <a:r>
            <a:rPr lang="en-US" sz="1600" kern="1200" dirty="0" err="1"/>
            <a:t>trong</a:t>
          </a:r>
          <a:r>
            <a:rPr lang="en-US" sz="1600" kern="1200" dirty="0"/>
            <a:t> </a:t>
          </a:r>
          <a:r>
            <a:rPr lang="en-US" sz="1600" kern="1200" dirty="0" err="1"/>
            <a:t>quản</a:t>
          </a:r>
          <a:r>
            <a:rPr lang="en-US" sz="1600" kern="1200" dirty="0"/>
            <a:t> </a:t>
          </a:r>
          <a:r>
            <a:rPr lang="en-US" sz="1600" kern="1200" dirty="0" err="1"/>
            <a:t>trị</a:t>
          </a:r>
          <a:r>
            <a:rPr lang="en-US" sz="1600" kern="1200" dirty="0"/>
            <a:t> </a:t>
          </a:r>
          <a:r>
            <a:rPr lang="en-US" sz="1600" kern="1200" dirty="0" err="1"/>
            <a:t>nhà</a:t>
          </a:r>
          <a:r>
            <a:rPr lang="en-US" sz="1600" kern="1200" dirty="0"/>
            <a:t> </a:t>
          </a:r>
          <a:r>
            <a:rPr lang="en-US" sz="1600" kern="1200" dirty="0" err="1"/>
            <a:t>trường</a:t>
          </a:r>
          <a:endParaRPr lang="en-US" sz="1600" kern="1200" dirty="0"/>
        </a:p>
      </dsp:txBody>
      <dsp:txXfrm>
        <a:off x="106008" y="1623193"/>
        <a:ext cx="1843474" cy="1833612"/>
      </dsp:txXfrm>
    </dsp:sp>
    <dsp:sp modelId="{F7C69D7B-7C4E-4B96-8910-EE615B5FC344}">
      <dsp:nvSpPr>
        <dsp:cNvPr id="0" name=""/>
        <dsp:cNvSpPr/>
      </dsp:nvSpPr>
      <dsp:spPr>
        <a:xfrm>
          <a:off x="2102317" y="1498599"/>
          <a:ext cx="2041862" cy="203200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MỨC KHÁ</a:t>
          </a:r>
        </a:p>
        <a:p>
          <a:pPr marL="0" lvl="0" indent="0" algn="ctr" defTabSz="711200">
            <a:lnSpc>
              <a:spcPct val="90000"/>
            </a:lnSpc>
            <a:spcBef>
              <a:spcPct val="0"/>
            </a:spcBef>
            <a:spcAft>
              <a:spcPct val="35000"/>
            </a:spcAft>
            <a:buNone/>
          </a:pPr>
          <a:r>
            <a:rPr lang="en-US" sz="1600" kern="1200" dirty="0" err="1"/>
            <a:t>sử</a:t>
          </a:r>
          <a:r>
            <a:rPr lang="en-US" sz="1600" kern="1200" dirty="0"/>
            <a:t> </a:t>
          </a:r>
          <a:r>
            <a:rPr lang="en-US" sz="1600" kern="1200" dirty="0" err="1"/>
            <a:t>dụng</a:t>
          </a:r>
          <a:r>
            <a:rPr lang="en-US" sz="1600" kern="1200" dirty="0"/>
            <a:t> </a:t>
          </a:r>
          <a:r>
            <a:rPr lang="en-US" sz="1600" kern="1200" dirty="0" err="1"/>
            <a:t>được</a:t>
          </a:r>
          <a:r>
            <a:rPr lang="en-US" sz="1600" kern="1200" dirty="0"/>
            <a:t> </a:t>
          </a:r>
          <a:r>
            <a:rPr lang="en-US" sz="1600" kern="1200" dirty="0" err="1"/>
            <a:t>các</a:t>
          </a:r>
          <a:r>
            <a:rPr lang="en-US" sz="1600" kern="1200" dirty="0"/>
            <a:t> </a:t>
          </a:r>
          <a:r>
            <a:rPr lang="en-US" sz="1600" kern="1200" dirty="0" err="1"/>
            <a:t>phần</a:t>
          </a:r>
          <a:r>
            <a:rPr lang="en-US" sz="1600" kern="1200" dirty="0"/>
            <a:t> </a:t>
          </a:r>
          <a:r>
            <a:rPr lang="en-US" sz="1600" kern="1200" dirty="0" err="1"/>
            <a:t>mềm</a:t>
          </a:r>
          <a:r>
            <a:rPr lang="en-US" sz="1600" kern="1200" dirty="0"/>
            <a:t> </a:t>
          </a:r>
          <a:r>
            <a:rPr lang="en-US" sz="1600" kern="1200" dirty="0" err="1"/>
            <a:t>hỗ</a:t>
          </a:r>
          <a:r>
            <a:rPr lang="en-US" sz="1600" kern="1200" dirty="0"/>
            <a:t> </a:t>
          </a:r>
          <a:r>
            <a:rPr lang="en-US" sz="1600" kern="1200" dirty="0" err="1"/>
            <a:t>trợ</a:t>
          </a:r>
          <a:r>
            <a:rPr lang="en-US" sz="1600" kern="1200" dirty="0"/>
            <a:t> </a:t>
          </a:r>
          <a:r>
            <a:rPr lang="en-US" sz="1600" kern="1200" dirty="0" err="1"/>
            <a:t>quản</a:t>
          </a:r>
          <a:r>
            <a:rPr lang="en-US" sz="1600" kern="1200" dirty="0"/>
            <a:t> </a:t>
          </a:r>
          <a:r>
            <a:rPr lang="en-US" sz="1600" kern="1200" dirty="0" err="1"/>
            <a:t>trị</a:t>
          </a:r>
          <a:r>
            <a:rPr lang="en-US" sz="1600" kern="1200" dirty="0"/>
            <a:t> </a:t>
          </a:r>
          <a:r>
            <a:rPr lang="en-US" sz="1600" kern="1200" dirty="0" err="1"/>
            <a:t>nhà</a:t>
          </a:r>
          <a:r>
            <a:rPr lang="en-US" sz="1600" kern="1200" dirty="0"/>
            <a:t> </a:t>
          </a:r>
          <a:r>
            <a:rPr lang="en-US" sz="1600" kern="1200" dirty="0" err="1"/>
            <a:t>trường</a:t>
          </a:r>
          <a:endParaRPr lang="en-US" sz="1600" kern="1200" dirty="0"/>
        </a:p>
      </dsp:txBody>
      <dsp:txXfrm>
        <a:off x="2201511" y="1597793"/>
        <a:ext cx="1843474" cy="1833612"/>
      </dsp:txXfrm>
    </dsp:sp>
    <dsp:sp modelId="{DA77809B-6729-456F-8231-F0AB83B553CF}">
      <dsp:nvSpPr>
        <dsp:cNvPr id="0" name=""/>
        <dsp:cNvSpPr/>
      </dsp:nvSpPr>
      <dsp:spPr>
        <a:xfrm>
          <a:off x="4229100" y="1422399"/>
          <a:ext cx="2041862" cy="203200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MỨC TỐT</a:t>
          </a:r>
        </a:p>
        <a:p>
          <a:pPr marL="0" lvl="0" indent="0" algn="ctr" defTabSz="711200">
            <a:lnSpc>
              <a:spcPct val="90000"/>
            </a:lnSpc>
            <a:spcBef>
              <a:spcPct val="0"/>
            </a:spcBef>
            <a:spcAft>
              <a:spcPct val="35000"/>
            </a:spcAft>
            <a:buNone/>
          </a:pPr>
          <a:r>
            <a:rPr lang="en-US" sz="1600" kern="1200" dirty="0" err="1"/>
            <a:t>tạo</a:t>
          </a:r>
          <a:r>
            <a:rPr lang="en-US" sz="1600" kern="1200" dirty="0"/>
            <a:t> </a:t>
          </a:r>
          <a:r>
            <a:rPr lang="en-US" sz="1600" kern="1200" dirty="0" err="1"/>
            <a:t>lập</a:t>
          </a:r>
          <a:r>
            <a:rPr lang="en-US" sz="1600" kern="1200" dirty="0"/>
            <a:t> </a:t>
          </a:r>
          <a:r>
            <a:rPr lang="en-US" sz="1600" kern="1200" dirty="0" err="1"/>
            <a:t>được</a:t>
          </a:r>
          <a:r>
            <a:rPr lang="en-US" sz="1600" kern="1200" dirty="0"/>
            <a:t> </a:t>
          </a:r>
          <a:r>
            <a:rPr lang="en-US" sz="1600" kern="1200" dirty="0" err="1"/>
            <a:t>môi</a:t>
          </a:r>
          <a:r>
            <a:rPr lang="en-US" sz="1600" kern="1200" dirty="0"/>
            <a:t> </a:t>
          </a:r>
          <a:r>
            <a:rPr lang="en-US" sz="1600" kern="1200" dirty="0" err="1"/>
            <a:t>trường</a:t>
          </a:r>
          <a:r>
            <a:rPr lang="en-US" sz="1600" kern="1200" dirty="0"/>
            <a:t> </a:t>
          </a:r>
          <a:r>
            <a:rPr lang="en-US" sz="1600" kern="1200" dirty="0" err="1"/>
            <a:t>ứng</a:t>
          </a:r>
          <a:r>
            <a:rPr lang="en-US" sz="1600" kern="1200" dirty="0"/>
            <a:t> </a:t>
          </a:r>
          <a:r>
            <a:rPr lang="en-US" sz="1600" kern="1200" dirty="0" err="1"/>
            <a:t>dụng</a:t>
          </a:r>
          <a:r>
            <a:rPr lang="en-US" sz="1600" kern="1200" dirty="0"/>
            <a:t> </a:t>
          </a:r>
          <a:r>
            <a:rPr lang="en-US" sz="1600" kern="1200" dirty="0" err="1"/>
            <a:t>công</a:t>
          </a:r>
          <a:r>
            <a:rPr lang="en-US" sz="1600" kern="1200" dirty="0"/>
            <a:t> </a:t>
          </a:r>
          <a:r>
            <a:rPr lang="en-US" sz="1600" kern="1200" dirty="0" err="1"/>
            <a:t>nghệ</a:t>
          </a:r>
          <a:r>
            <a:rPr lang="en-US" sz="1600" kern="1200" dirty="0"/>
            <a:t> </a:t>
          </a:r>
          <a:r>
            <a:rPr lang="en-US" sz="1600" kern="1200" dirty="0" err="1"/>
            <a:t>thông</a:t>
          </a:r>
          <a:r>
            <a:rPr lang="en-US" sz="1600" kern="1200" dirty="0"/>
            <a:t> tin </a:t>
          </a:r>
          <a:r>
            <a:rPr lang="en-US" sz="1600" kern="1200" dirty="0" err="1"/>
            <a:t>trong</a:t>
          </a:r>
          <a:r>
            <a:rPr lang="en-US" sz="1600" kern="1200" dirty="0"/>
            <a:t> </a:t>
          </a:r>
          <a:r>
            <a:rPr lang="en-US" sz="1600" kern="1200" dirty="0" err="1"/>
            <a:t>hoạt</a:t>
          </a:r>
          <a:r>
            <a:rPr lang="en-US" sz="1600" kern="1200" dirty="0"/>
            <a:t> </a:t>
          </a:r>
          <a:r>
            <a:rPr lang="en-US" sz="1600" kern="1200" dirty="0" err="1"/>
            <a:t>động</a:t>
          </a:r>
          <a:r>
            <a:rPr lang="en-US" sz="1600" kern="1200" dirty="0"/>
            <a:t> </a:t>
          </a:r>
          <a:r>
            <a:rPr lang="en-US" sz="1600" kern="1200" dirty="0" err="1"/>
            <a:t>dạy</a:t>
          </a:r>
          <a:r>
            <a:rPr lang="en-US" sz="1600" kern="1200" dirty="0"/>
            <a:t>, </a:t>
          </a:r>
          <a:r>
            <a:rPr lang="en-US" sz="1600" kern="1200" dirty="0" err="1"/>
            <a:t>học</a:t>
          </a:r>
          <a:r>
            <a:rPr lang="en-US" sz="1600" kern="1200" dirty="0"/>
            <a:t> </a:t>
          </a:r>
          <a:r>
            <a:rPr lang="en-US" sz="1600" kern="1200" dirty="0" err="1"/>
            <a:t>và</a:t>
          </a:r>
          <a:r>
            <a:rPr lang="en-US" sz="1600" kern="1200" dirty="0"/>
            <a:t> </a:t>
          </a:r>
          <a:r>
            <a:rPr lang="en-US" sz="1600" kern="1200" dirty="0" err="1"/>
            <a:t>quản</a:t>
          </a:r>
          <a:r>
            <a:rPr lang="en-US" sz="1600" kern="1200" dirty="0"/>
            <a:t> </a:t>
          </a:r>
          <a:r>
            <a:rPr lang="en-US" sz="1600" kern="1200" dirty="0" err="1"/>
            <a:t>trị</a:t>
          </a:r>
          <a:r>
            <a:rPr lang="en-US" sz="1600" kern="1200" dirty="0"/>
            <a:t> </a:t>
          </a:r>
          <a:r>
            <a:rPr lang="en-US" sz="1600" kern="1200" dirty="0" err="1"/>
            <a:t>nhà</a:t>
          </a:r>
          <a:r>
            <a:rPr lang="en-US" sz="1600" kern="1200" dirty="0"/>
            <a:t> </a:t>
          </a:r>
          <a:r>
            <a:rPr lang="en-US" sz="1600" kern="1200" dirty="0" err="1"/>
            <a:t>trường</a:t>
          </a:r>
          <a:endParaRPr lang="en-US" sz="1600" kern="1200" dirty="0"/>
        </a:p>
      </dsp:txBody>
      <dsp:txXfrm>
        <a:off x="4328294" y="1521593"/>
        <a:ext cx="1843474" cy="18336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42DD7E-29E4-4068-A1F0-26DF5EE0631A}">
      <dsp:nvSpPr>
        <dsp:cNvPr id="0" name=""/>
        <dsp:cNvSpPr/>
      </dsp:nvSpPr>
      <dsp:spPr>
        <a:xfrm>
          <a:off x="3338921" y="1221581"/>
          <a:ext cx="3043237" cy="3043237"/>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KẾT QUẢ GIÁO DỤC HỌC SINH</a:t>
          </a:r>
        </a:p>
      </dsp:txBody>
      <dsp:txXfrm>
        <a:off x="3784593" y="1667253"/>
        <a:ext cx="2151893" cy="2151893"/>
      </dsp:txXfrm>
    </dsp:sp>
    <dsp:sp modelId="{2E41C881-1C0F-445F-82CA-659005B89973}">
      <dsp:nvSpPr>
        <dsp:cNvPr id="0" name=""/>
        <dsp:cNvSpPr/>
      </dsp:nvSpPr>
      <dsp:spPr>
        <a:xfrm>
          <a:off x="4099730" y="543"/>
          <a:ext cx="1521618" cy="1521618"/>
        </a:xfrm>
        <a:prstGeom prst="ellipse">
          <a:avLst/>
        </a:prstGeom>
        <a:solidFill>
          <a:schemeClr val="accent5">
            <a:alpha val="50000"/>
            <a:hueOff val="1485462"/>
            <a:satOff val="-7565"/>
            <a:lumOff val="139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Kế</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hoạch</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chiến</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lược</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nhà</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trường</a:t>
          </a:r>
          <a:endParaRPr lang="en-US" sz="1600" b="1" kern="1200" dirty="0"/>
        </a:p>
      </dsp:txBody>
      <dsp:txXfrm>
        <a:off x="4322566" y="223379"/>
        <a:ext cx="1075946" cy="1075946"/>
      </dsp:txXfrm>
    </dsp:sp>
    <dsp:sp modelId="{811531E7-395A-4A3B-AC36-A130F6A47F09}">
      <dsp:nvSpPr>
        <dsp:cNvPr id="0" name=""/>
        <dsp:cNvSpPr/>
      </dsp:nvSpPr>
      <dsp:spPr>
        <a:xfrm>
          <a:off x="5501108" y="581012"/>
          <a:ext cx="1521618" cy="1521618"/>
        </a:xfrm>
        <a:prstGeom prst="ellipse">
          <a:avLst/>
        </a:prstGeom>
        <a:solidFill>
          <a:schemeClr val="accent5">
            <a:alpha val="50000"/>
            <a:hueOff val="2970924"/>
            <a:satOff val="-15130"/>
            <a:lumOff val="27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Tổ</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chức</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bộ</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máy</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và</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quản</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lý</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hành</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chính</a:t>
          </a:r>
          <a:endParaRPr lang="en-US" sz="1600" b="1" kern="1200" dirty="0"/>
        </a:p>
      </dsp:txBody>
      <dsp:txXfrm>
        <a:off x="5723944" y="803848"/>
        <a:ext cx="1075946" cy="1075946"/>
      </dsp:txXfrm>
    </dsp:sp>
    <dsp:sp modelId="{101AAEF7-DFB8-4C8E-AFD1-429A57FDB010}">
      <dsp:nvSpPr>
        <dsp:cNvPr id="0" name=""/>
        <dsp:cNvSpPr/>
      </dsp:nvSpPr>
      <dsp:spPr>
        <a:xfrm>
          <a:off x="6081578" y="1982390"/>
          <a:ext cx="1521618" cy="1521618"/>
        </a:xfrm>
        <a:prstGeom prst="ellipse">
          <a:avLst/>
        </a:prstGeom>
        <a:solidFill>
          <a:schemeClr val="accent5">
            <a:alpha val="50000"/>
            <a:hueOff val="4456385"/>
            <a:satOff val="-22695"/>
            <a:lumOff val="41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t>Phát</a:t>
          </a:r>
          <a:r>
            <a:rPr lang="en-US" sz="1600" b="1" kern="1200" dirty="0"/>
            <a:t> </a:t>
          </a:r>
          <a:r>
            <a:rPr lang="en-US" sz="1600" b="1" kern="1200" dirty="0" err="1"/>
            <a:t>triển</a:t>
          </a:r>
          <a:r>
            <a:rPr lang="en-US" sz="1600" b="1" kern="1200" dirty="0"/>
            <a:t> </a:t>
          </a:r>
          <a:r>
            <a:rPr lang="en-US" sz="1600" b="1" kern="1200" dirty="0" err="1"/>
            <a:t>đội</a:t>
          </a:r>
          <a:r>
            <a:rPr lang="en-US" sz="1600" b="1" kern="1200" dirty="0"/>
            <a:t> </a:t>
          </a:r>
          <a:r>
            <a:rPr lang="en-US" sz="1600" b="1" kern="1200" dirty="0" err="1"/>
            <a:t>ngũ</a:t>
          </a:r>
          <a:r>
            <a:rPr lang="en-US" sz="1600" b="1" kern="1200" dirty="0"/>
            <a:t> CBQL, </a:t>
          </a:r>
          <a:r>
            <a:rPr lang="en-US" sz="1600" b="1" kern="1200" dirty="0" err="1"/>
            <a:t>giáo</a:t>
          </a:r>
          <a:r>
            <a:rPr lang="en-US" sz="1600" b="1" kern="1200" dirty="0"/>
            <a:t> </a:t>
          </a:r>
          <a:r>
            <a:rPr lang="en-US" sz="1600" b="1" kern="1200" dirty="0" err="1"/>
            <a:t>viên</a:t>
          </a:r>
          <a:r>
            <a:rPr lang="en-US" sz="1600" b="1" kern="1200" dirty="0"/>
            <a:t>, </a:t>
          </a:r>
          <a:r>
            <a:rPr lang="en-US" sz="1600" b="1" kern="1200" dirty="0" err="1"/>
            <a:t>nhân</a:t>
          </a:r>
          <a:r>
            <a:rPr lang="en-US" sz="1600" b="1" kern="1200" dirty="0"/>
            <a:t> </a:t>
          </a:r>
          <a:r>
            <a:rPr lang="en-US" sz="1600" b="1" kern="1200" dirty="0" err="1"/>
            <a:t>viên</a:t>
          </a:r>
          <a:endParaRPr lang="en-US" sz="1600" b="1" kern="1200" dirty="0"/>
        </a:p>
      </dsp:txBody>
      <dsp:txXfrm>
        <a:off x="6304414" y="2205226"/>
        <a:ext cx="1075946" cy="1075946"/>
      </dsp:txXfrm>
    </dsp:sp>
    <dsp:sp modelId="{833FD6B3-80AC-4AE8-86C6-CB3A6252BD6B}">
      <dsp:nvSpPr>
        <dsp:cNvPr id="0" name=""/>
        <dsp:cNvSpPr/>
      </dsp:nvSpPr>
      <dsp:spPr>
        <a:xfrm>
          <a:off x="5501108" y="3383768"/>
          <a:ext cx="1521618" cy="1521618"/>
        </a:xfrm>
        <a:prstGeom prst="ellipse">
          <a:avLst/>
        </a:prstGeom>
        <a:solidFill>
          <a:schemeClr val="accent5">
            <a:alpha val="50000"/>
            <a:hueOff val="5941847"/>
            <a:satOff val="-30260"/>
            <a:lumOff val="558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Quản</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trị</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hoạt</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động</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dạy</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học</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giáo</a:t>
          </a:r>
          <a:r>
            <a:rPr lang="en-US" sz="1600" b="1" kern="1200" dirty="0">
              <a:latin typeface="Arial" pitchFamily="34" charset="0"/>
              <a:cs typeface="Arial" pitchFamily="34" charset="0"/>
            </a:rPr>
            <a:t> dục </a:t>
          </a:r>
          <a:r>
            <a:rPr lang="en-US" sz="1600" b="1" kern="1200" dirty="0" err="1">
              <a:latin typeface="Arial" pitchFamily="34" charset="0"/>
              <a:cs typeface="Arial" pitchFamily="34" charset="0"/>
            </a:rPr>
            <a:t>học</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sinh</a:t>
          </a:r>
          <a:endParaRPr lang="en-US" sz="1600" b="1" kern="1200" dirty="0">
            <a:latin typeface="Arial" pitchFamily="34" charset="0"/>
            <a:cs typeface="Arial" pitchFamily="34" charset="0"/>
          </a:endParaRPr>
        </a:p>
      </dsp:txBody>
      <dsp:txXfrm>
        <a:off x="5723944" y="3606604"/>
        <a:ext cx="1075946" cy="1075946"/>
      </dsp:txXfrm>
    </dsp:sp>
    <dsp:sp modelId="{D3B9668D-C8FE-4C59-887A-CF6375156045}">
      <dsp:nvSpPr>
        <dsp:cNvPr id="0" name=""/>
        <dsp:cNvSpPr/>
      </dsp:nvSpPr>
      <dsp:spPr>
        <a:xfrm>
          <a:off x="4099730" y="3964238"/>
          <a:ext cx="1521618" cy="1521618"/>
        </a:xfrm>
        <a:prstGeom prst="ellipse">
          <a:avLst/>
        </a:prstGeom>
        <a:solidFill>
          <a:schemeClr val="accent5">
            <a:alpha val="50000"/>
            <a:hueOff val="7427309"/>
            <a:satOff val="-37825"/>
            <a:lumOff val="698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Quản</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trị</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tài</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chính</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và</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cơ</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sở</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vật</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chất</a:t>
          </a:r>
          <a:endParaRPr lang="en-US" sz="1600" b="1" kern="1200" dirty="0"/>
        </a:p>
      </dsp:txBody>
      <dsp:txXfrm>
        <a:off x="4322566" y="4187074"/>
        <a:ext cx="1075946" cy="1075946"/>
      </dsp:txXfrm>
    </dsp:sp>
    <dsp:sp modelId="{57FDB804-2902-401C-8594-CFF8E23E7C0A}">
      <dsp:nvSpPr>
        <dsp:cNvPr id="0" name=""/>
        <dsp:cNvSpPr/>
      </dsp:nvSpPr>
      <dsp:spPr>
        <a:xfrm>
          <a:off x="2698352" y="3383768"/>
          <a:ext cx="1521618" cy="1521618"/>
        </a:xfrm>
        <a:prstGeom prst="ellipse">
          <a:avLst/>
        </a:prstGeom>
        <a:solidFill>
          <a:schemeClr val="accent5">
            <a:alpha val="50000"/>
            <a:hueOff val="8912770"/>
            <a:satOff val="-45390"/>
            <a:lumOff val="838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Quản</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trị</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chất</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lượng</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giáo</a:t>
          </a:r>
          <a:r>
            <a:rPr lang="en-US" sz="1600" b="1" kern="1200" dirty="0">
              <a:latin typeface="Arial" pitchFamily="34" charset="0"/>
              <a:cs typeface="Arial" pitchFamily="34" charset="0"/>
            </a:rPr>
            <a:t> dục</a:t>
          </a:r>
          <a:endParaRPr lang="en-US" sz="1600" b="1" kern="1200" dirty="0"/>
        </a:p>
      </dsp:txBody>
      <dsp:txXfrm>
        <a:off x="2921188" y="3606604"/>
        <a:ext cx="1075946" cy="1075946"/>
      </dsp:txXfrm>
    </dsp:sp>
    <dsp:sp modelId="{6635E9B3-6C2B-411A-A727-7682B1B34A67}">
      <dsp:nvSpPr>
        <dsp:cNvPr id="0" name=""/>
        <dsp:cNvSpPr/>
      </dsp:nvSpPr>
      <dsp:spPr>
        <a:xfrm>
          <a:off x="2117883" y="1982390"/>
          <a:ext cx="1521618" cy="1521618"/>
        </a:xfrm>
        <a:prstGeom prst="ellipse">
          <a:avLst/>
        </a:prstGeom>
        <a:solidFill>
          <a:schemeClr val="accent5">
            <a:alpha val="50000"/>
            <a:hueOff val="10398233"/>
            <a:satOff val="-52955"/>
            <a:lumOff val="97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Văn</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hóa</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nhà</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trường</a:t>
          </a:r>
          <a:endParaRPr lang="en-US" sz="1600" b="1" kern="1200" dirty="0"/>
        </a:p>
      </dsp:txBody>
      <dsp:txXfrm>
        <a:off x="2340719" y="2205226"/>
        <a:ext cx="1075946" cy="1075946"/>
      </dsp:txXfrm>
    </dsp:sp>
    <dsp:sp modelId="{526A80FA-6212-4443-A895-4CFFC9416CCA}">
      <dsp:nvSpPr>
        <dsp:cNvPr id="0" name=""/>
        <dsp:cNvSpPr/>
      </dsp:nvSpPr>
      <dsp:spPr>
        <a:xfrm>
          <a:off x="2698352" y="581012"/>
          <a:ext cx="1521618" cy="1521618"/>
        </a:xfrm>
        <a:prstGeom prst="ellipse">
          <a:avLst/>
        </a:prstGeom>
        <a:solidFill>
          <a:schemeClr val="accent5">
            <a:alpha val="50000"/>
            <a:hueOff val="11883694"/>
            <a:satOff val="-60520"/>
            <a:lumOff val="111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Arial" pitchFamily="34" charset="0"/>
              <a:cs typeface="Arial" pitchFamily="34" charset="0"/>
            </a:rPr>
            <a:t>Mối</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quan</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hệ</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nhà</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trường</a:t>
          </a:r>
          <a:r>
            <a:rPr lang="en-US" sz="1600" b="1" kern="1200" dirty="0">
              <a:latin typeface="Arial" pitchFamily="34" charset="0"/>
              <a:cs typeface="Arial" pitchFamily="34" charset="0"/>
            </a:rPr>
            <a:t> - </a:t>
          </a:r>
          <a:r>
            <a:rPr lang="en-US" sz="1600" b="1" kern="1200" dirty="0" err="1">
              <a:latin typeface="Arial" pitchFamily="34" charset="0"/>
              <a:cs typeface="Arial" pitchFamily="34" charset="0"/>
            </a:rPr>
            <a:t>gia</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đình</a:t>
          </a:r>
          <a:r>
            <a:rPr lang="en-US" sz="1600" b="1" kern="1200" dirty="0">
              <a:latin typeface="Arial" pitchFamily="34" charset="0"/>
              <a:cs typeface="Arial" pitchFamily="34" charset="0"/>
            </a:rPr>
            <a:t> - </a:t>
          </a:r>
          <a:r>
            <a:rPr lang="en-US" sz="1600" b="1" kern="1200" dirty="0" err="1">
              <a:latin typeface="Arial" pitchFamily="34" charset="0"/>
              <a:cs typeface="Arial" pitchFamily="34" charset="0"/>
            </a:rPr>
            <a:t>xã</a:t>
          </a:r>
          <a:r>
            <a:rPr lang="en-US" sz="1600" b="1" kern="1200" dirty="0">
              <a:latin typeface="Arial" pitchFamily="34" charset="0"/>
              <a:cs typeface="Arial" pitchFamily="34" charset="0"/>
            </a:rPr>
            <a:t> </a:t>
          </a:r>
          <a:r>
            <a:rPr lang="en-US" sz="1600" b="1" kern="1200" dirty="0" err="1">
              <a:latin typeface="Arial" pitchFamily="34" charset="0"/>
              <a:cs typeface="Arial" pitchFamily="34" charset="0"/>
            </a:rPr>
            <a:t>hội</a:t>
          </a:r>
          <a:endParaRPr lang="en-US" sz="1600" b="1" kern="1200" dirty="0"/>
        </a:p>
      </dsp:txBody>
      <dsp:txXfrm>
        <a:off x="2921188" y="803848"/>
        <a:ext cx="1075946" cy="10759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DE0647-EC5A-4240-8993-AD4DBA161884}">
      <dsp:nvSpPr>
        <dsp:cNvPr id="0" name=""/>
        <dsp:cNvSpPr/>
      </dsp:nvSpPr>
      <dsp:spPr>
        <a:xfrm>
          <a:off x="2590038" y="323646"/>
          <a:ext cx="2458580" cy="2458580"/>
        </a:xfrm>
        <a:prstGeom prst="pieWedg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t>1. </a:t>
          </a:r>
          <a:r>
            <a:rPr lang="en-US" sz="1600" b="0" kern="1200" dirty="0" err="1"/>
            <a:t>Hiệu</a:t>
          </a:r>
          <a:r>
            <a:rPr lang="en-US" sz="1600" b="0" kern="1200" dirty="0"/>
            <a:t> </a:t>
          </a:r>
          <a:r>
            <a:rPr lang="en-US" sz="1600" b="0" kern="1200" dirty="0" err="1"/>
            <a:t>trưởng</a:t>
          </a:r>
          <a:r>
            <a:rPr lang="en-US" sz="1600" b="0" kern="1200" dirty="0"/>
            <a:t> </a:t>
          </a:r>
          <a:r>
            <a:rPr lang="en-US" sz="1600" kern="1200" dirty="0" err="1"/>
            <a:t>tự</a:t>
          </a:r>
          <a:r>
            <a:rPr lang="en-US" sz="1600" kern="1200" dirty="0"/>
            <a:t> </a:t>
          </a:r>
          <a:r>
            <a:rPr lang="en-US" sz="1600" kern="1200" dirty="0" err="1"/>
            <a:t>đánh</a:t>
          </a:r>
          <a:r>
            <a:rPr lang="en-US" sz="1600" kern="1200" dirty="0"/>
            <a:t> </a:t>
          </a:r>
          <a:r>
            <a:rPr lang="en-US" sz="1600" kern="1200" dirty="0" err="1"/>
            <a:t>giá</a:t>
          </a:r>
          <a:r>
            <a:rPr lang="en-US" sz="1600" kern="1200" dirty="0"/>
            <a:t> </a:t>
          </a:r>
          <a:r>
            <a:rPr lang="en-US" sz="1600" kern="1200" dirty="0" err="1"/>
            <a:t>phẩm</a:t>
          </a:r>
          <a:r>
            <a:rPr lang="en-US" sz="1600" kern="1200" dirty="0"/>
            <a:t> </a:t>
          </a:r>
          <a:r>
            <a:rPr lang="en-US" sz="1600" kern="1200" dirty="0" err="1"/>
            <a:t>chất</a:t>
          </a:r>
          <a:r>
            <a:rPr lang="en-US" sz="1600" kern="1200" dirty="0"/>
            <a:t>, </a:t>
          </a:r>
          <a:r>
            <a:rPr lang="en-US" sz="1600" kern="1200" dirty="0" err="1"/>
            <a:t>năng</a:t>
          </a:r>
          <a:r>
            <a:rPr lang="en-US" sz="1600" kern="1200" dirty="0"/>
            <a:t> </a:t>
          </a:r>
          <a:r>
            <a:rPr lang="en-US" sz="1600" kern="1200" dirty="0" err="1"/>
            <a:t>lực</a:t>
          </a:r>
          <a:r>
            <a:rPr lang="en-US" sz="1600" kern="1200" dirty="0"/>
            <a:t>; </a:t>
          </a:r>
          <a:r>
            <a:rPr lang="en-US" sz="1600" kern="1200" dirty="0" err="1"/>
            <a:t>xây</a:t>
          </a:r>
          <a:r>
            <a:rPr lang="en-US" sz="1600" kern="1200" dirty="0"/>
            <a:t> </a:t>
          </a:r>
          <a:r>
            <a:rPr lang="en-US" sz="1600" kern="1200" dirty="0" err="1"/>
            <a:t>dựng</a:t>
          </a:r>
          <a:r>
            <a:rPr lang="en-US" sz="1600" kern="1200" dirty="0"/>
            <a:t> </a:t>
          </a:r>
          <a:r>
            <a:rPr lang="en-US" sz="1600" kern="1200" dirty="0" err="1"/>
            <a:t>và</a:t>
          </a:r>
          <a:r>
            <a:rPr lang="en-US" sz="1600" kern="1200" dirty="0"/>
            <a:t> </a:t>
          </a:r>
          <a:r>
            <a:rPr lang="en-US" sz="1600" kern="1200" dirty="0" err="1"/>
            <a:t>thực</a:t>
          </a:r>
          <a:r>
            <a:rPr lang="en-US" sz="1600" kern="1200" dirty="0"/>
            <a:t> </a:t>
          </a:r>
          <a:r>
            <a:rPr lang="en-US" sz="1600" kern="1200" dirty="0" err="1"/>
            <a:t>hiện</a:t>
          </a:r>
          <a:r>
            <a:rPr lang="en-US" sz="1600" kern="1200" dirty="0"/>
            <a:t> </a:t>
          </a:r>
          <a:r>
            <a:rPr lang="en-US" sz="1600" kern="1200" dirty="0" err="1"/>
            <a:t>kế</a:t>
          </a:r>
          <a:r>
            <a:rPr lang="en-US" sz="1600" kern="1200" dirty="0"/>
            <a:t> </a:t>
          </a:r>
          <a:r>
            <a:rPr lang="en-US" sz="1600" kern="1200" dirty="0" err="1"/>
            <a:t>hoạch</a:t>
          </a:r>
          <a:r>
            <a:rPr lang="en-US" sz="1600" kern="1200" dirty="0"/>
            <a:t> </a:t>
          </a:r>
          <a:r>
            <a:rPr lang="en-US" sz="1600" kern="1200" dirty="0" err="1"/>
            <a:t>rèn</a:t>
          </a:r>
          <a:r>
            <a:rPr lang="en-US" sz="1600" kern="1200" dirty="0"/>
            <a:t> </a:t>
          </a:r>
          <a:r>
            <a:rPr lang="en-US" sz="1600" kern="1200" dirty="0" err="1"/>
            <a:t>luyện</a:t>
          </a:r>
          <a:r>
            <a:rPr lang="en-US" sz="1600" kern="1200" dirty="0"/>
            <a:t> </a:t>
          </a:r>
          <a:r>
            <a:rPr lang="en-US" sz="1600" kern="1200" dirty="0" err="1"/>
            <a:t>phẩm</a:t>
          </a:r>
          <a:r>
            <a:rPr lang="en-US" sz="1600" kern="1200" dirty="0"/>
            <a:t> </a:t>
          </a:r>
          <a:r>
            <a:rPr lang="en-US" sz="1600" kern="1200" dirty="0" err="1"/>
            <a:t>chất</a:t>
          </a:r>
          <a:r>
            <a:rPr lang="en-US" sz="1600" kern="1200" dirty="0"/>
            <a:t>, </a:t>
          </a:r>
          <a:r>
            <a:rPr lang="en-US" sz="1600" kern="1200" dirty="0" err="1"/>
            <a:t>bồi</a:t>
          </a:r>
          <a:r>
            <a:rPr lang="en-US" sz="1600" kern="1200" dirty="0"/>
            <a:t> </a:t>
          </a:r>
          <a:r>
            <a:rPr lang="en-US" sz="1600" kern="1200" dirty="0" err="1"/>
            <a:t>dưỡng</a:t>
          </a:r>
          <a:r>
            <a:rPr lang="en-US" sz="1600" kern="1200" dirty="0"/>
            <a:t> </a:t>
          </a:r>
          <a:r>
            <a:rPr lang="en-US" sz="1600" kern="1200" dirty="0" err="1"/>
            <a:t>nâng</a:t>
          </a:r>
          <a:r>
            <a:rPr lang="en-US" sz="1600" kern="1200" dirty="0"/>
            <a:t> </a:t>
          </a:r>
          <a:r>
            <a:rPr lang="en-US" sz="1600" kern="1200" dirty="0" err="1"/>
            <a:t>cao</a:t>
          </a:r>
          <a:r>
            <a:rPr lang="en-US" sz="1600" kern="1200" dirty="0"/>
            <a:t> </a:t>
          </a:r>
          <a:r>
            <a:rPr lang="en-US" sz="1600" kern="1200" dirty="0" err="1"/>
            <a:t>năng</a:t>
          </a:r>
          <a:r>
            <a:rPr lang="en-US" sz="1600" kern="1200" dirty="0"/>
            <a:t> </a:t>
          </a:r>
          <a:r>
            <a:rPr lang="en-US" sz="1600" kern="1200" dirty="0" err="1"/>
            <a:t>lực</a:t>
          </a:r>
          <a:endParaRPr lang="en-US" sz="1600" kern="1200" dirty="0"/>
        </a:p>
      </dsp:txBody>
      <dsp:txXfrm>
        <a:off x="3310139" y="1043747"/>
        <a:ext cx="1738479" cy="1738479"/>
      </dsp:txXfrm>
    </dsp:sp>
    <dsp:sp modelId="{4B9C4842-EFD5-47F4-913B-4307D96DD244}">
      <dsp:nvSpPr>
        <dsp:cNvPr id="0" name=""/>
        <dsp:cNvSpPr/>
      </dsp:nvSpPr>
      <dsp:spPr>
        <a:xfrm rot="5400000">
          <a:off x="5162180" y="323646"/>
          <a:ext cx="2458580" cy="2458580"/>
        </a:xfrm>
        <a:prstGeom prst="pieWedg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t>2. </a:t>
          </a:r>
          <a:r>
            <a:rPr lang="en-US" sz="1600" b="0" kern="1200" dirty="0" err="1"/>
            <a:t>C</a:t>
          </a:r>
          <a:r>
            <a:rPr lang="en-US" sz="1600" kern="1200" dirty="0" err="1"/>
            <a:t>ơ</a:t>
          </a:r>
          <a:r>
            <a:rPr lang="en-US" sz="1600" kern="1200" dirty="0"/>
            <a:t> </a:t>
          </a:r>
          <a:r>
            <a:rPr lang="en-US" sz="1600" kern="1200" dirty="0" err="1"/>
            <a:t>quan</a:t>
          </a:r>
          <a:r>
            <a:rPr lang="en-US" sz="1600" kern="1200" dirty="0"/>
            <a:t> </a:t>
          </a:r>
          <a:r>
            <a:rPr lang="en-US" sz="1600" kern="1200" dirty="0" err="1"/>
            <a:t>quản</a:t>
          </a:r>
          <a:r>
            <a:rPr lang="en-US" sz="1600" kern="1200" dirty="0"/>
            <a:t> </a:t>
          </a:r>
          <a:r>
            <a:rPr lang="en-US" sz="1600" kern="1200" dirty="0" err="1"/>
            <a:t>lý</a:t>
          </a:r>
          <a:r>
            <a:rPr lang="en-US" sz="1600" kern="1200" dirty="0"/>
            <a:t> </a:t>
          </a:r>
          <a:r>
            <a:rPr lang="en-US" sz="1600" kern="1200" dirty="0" err="1"/>
            <a:t>nhà</a:t>
          </a:r>
          <a:r>
            <a:rPr lang="en-US" sz="1600" kern="1200" dirty="0"/>
            <a:t> </a:t>
          </a:r>
          <a:r>
            <a:rPr lang="en-US" sz="1600" kern="1200" dirty="0" err="1"/>
            <a:t>nước</a:t>
          </a:r>
          <a:r>
            <a:rPr lang="en-US" sz="1600" kern="1200" dirty="0"/>
            <a:t> </a:t>
          </a:r>
          <a:r>
            <a:rPr lang="en-US" sz="1600" kern="1200" dirty="0" err="1"/>
            <a:t>đánh</a:t>
          </a:r>
          <a:r>
            <a:rPr lang="en-US" sz="1600" kern="1200" dirty="0"/>
            <a:t> </a:t>
          </a:r>
          <a:r>
            <a:rPr lang="en-US" sz="1600" kern="1200" dirty="0" err="1"/>
            <a:t>giá</a:t>
          </a:r>
          <a:r>
            <a:rPr lang="en-US" sz="1600" kern="1200" dirty="0"/>
            <a:t> </a:t>
          </a:r>
          <a:r>
            <a:rPr lang="en-US" sz="1600" kern="1200" dirty="0" err="1"/>
            <a:t>phẩm</a:t>
          </a:r>
          <a:r>
            <a:rPr lang="en-US" sz="1600" kern="1200" dirty="0"/>
            <a:t> </a:t>
          </a:r>
          <a:r>
            <a:rPr lang="en-US" sz="1600" kern="1200" dirty="0" err="1"/>
            <a:t>chất</a:t>
          </a:r>
          <a:r>
            <a:rPr lang="en-US" sz="1600" kern="1200" dirty="0"/>
            <a:t>, </a:t>
          </a:r>
          <a:r>
            <a:rPr lang="en-US" sz="1600" kern="1200" dirty="0" err="1"/>
            <a:t>năng</a:t>
          </a:r>
          <a:r>
            <a:rPr lang="en-US" sz="1600" kern="1200" dirty="0"/>
            <a:t> </a:t>
          </a:r>
          <a:r>
            <a:rPr lang="en-US" sz="1600" kern="1200" dirty="0" err="1"/>
            <a:t>lực</a:t>
          </a:r>
          <a:r>
            <a:rPr lang="en-US" sz="1600" kern="1200" dirty="0"/>
            <a:t> </a:t>
          </a:r>
          <a:r>
            <a:rPr lang="en-US" sz="1600" kern="1200" dirty="0" err="1"/>
            <a:t>của</a:t>
          </a:r>
          <a:r>
            <a:rPr lang="en-US" sz="1600" kern="1200" dirty="0"/>
            <a:t> </a:t>
          </a:r>
          <a:r>
            <a:rPr lang="en-US" sz="1600" kern="1200" dirty="0" err="1"/>
            <a:t>hiệu</a:t>
          </a:r>
          <a:r>
            <a:rPr lang="en-US" sz="1600" kern="1200" dirty="0"/>
            <a:t> </a:t>
          </a:r>
          <a:r>
            <a:rPr lang="en-US" sz="1600" kern="1200" dirty="0" err="1"/>
            <a:t>và</a:t>
          </a:r>
          <a:r>
            <a:rPr lang="en-US" sz="1600" kern="1200" dirty="0"/>
            <a:t> </a:t>
          </a:r>
          <a:r>
            <a:rPr lang="en-US" sz="1600" kern="1200" dirty="0" err="1"/>
            <a:t>thực</a:t>
          </a:r>
          <a:r>
            <a:rPr lang="en-US" sz="1600" kern="1200" dirty="0"/>
            <a:t> </a:t>
          </a:r>
          <a:r>
            <a:rPr lang="en-US" sz="1600" kern="1200" dirty="0" err="1"/>
            <a:t>hiện</a:t>
          </a:r>
          <a:r>
            <a:rPr lang="en-US" sz="1600" kern="1200" dirty="0"/>
            <a:t> </a:t>
          </a:r>
          <a:r>
            <a:rPr lang="en-US" sz="1600" kern="1200" dirty="0" err="1"/>
            <a:t>chế</a:t>
          </a:r>
          <a:r>
            <a:rPr lang="en-US" sz="1600" kern="1200" dirty="0"/>
            <a:t> </a:t>
          </a:r>
          <a:r>
            <a:rPr lang="en-US" sz="1600" kern="1200" dirty="0" err="1"/>
            <a:t>độ</a:t>
          </a:r>
          <a:r>
            <a:rPr lang="en-US" sz="1600" kern="1200" dirty="0"/>
            <a:t>, </a:t>
          </a:r>
          <a:r>
            <a:rPr lang="en-US" sz="1600" kern="1200" dirty="0" err="1"/>
            <a:t>chính</a:t>
          </a:r>
          <a:r>
            <a:rPr lang="en-US" sz="1600" kern="1200" dirty="0"/>
            <a:t> </a:t>
          </a:r>
          <a:r>
            <a:rPr lang="en-US" sz="1600" kern="1200" dirty="0" err="1"/>
            <a:t>sách</a:t>
          </a:r>
          <a:r>
            <a:rPr lang="en-US" sz="1600" kern="1200" dirty="0"/>
            <a:t> </a:t>
          </a:r>
          <a:r>
            <a:rPr lang="en-US" sz="1600" kern="1200" dirty="0" err="1"/>
            <a:t>phát</a:t>
          </a:r>
          <a:r>
            <a:rPr lang="en-US" sz="1600" kern="1200" dirty="0"/>
            <a:t> </a:t>
          </a:r>
          <a:r>
            <a:rPr lang="en-US" sz="1600" kern="1200" dirty="0" err="1"/>
            <a:t>triển</a:t>
          </a:r>
          <a:r>
            <a:rPr lang="en-US" sz="1600" kern="1200" dirty="0"/>
            <a:t> </a:t>
          </a:r>
          <a:r>
            <a:rPr lang="en-US" sz="1600" kern="1200" dirty="0" err="1"/>
            <a:t>đội</a:t>
          </a:r>
          <a:r>
            <a:rPr lang="en-US" sz="1600" kern="1200" dirty="0"/>
            <a:t> </a:t>
          </a:r>
          <a:r>
            <a:rPr lang="en-US" sz="1600" kern="1200" dirty="0" err="1"/>
            <a:t>ngũ</a:t>
          </a:r>
          <a:endParaRPr lang="en-US" sz="1600" kern="1200" dirty="0"/>
        </a:p>
      </dsp:txBody>
      <dsp:txXfrm rot="-5400000">
        <a:off x="5162180" y="1043747"/>
        <a:ext cx="1738479" cy="1738479"/>
      </dsp:txXfrm>
    </dsp:sp>
    <dsp:sp modelId="{32BA1A18-E70A-4BC3-A0B7-4E038BBCE470}">
      <dsp:nvSpPr>
        <dsp:cNvPr id="0" name=""/>
        <dsp:cNvSpPr/>
      </dsp:nvSpPr>
      <dsp:spPr>
        <a:xfrm rot="10800000">
          <a:off x="5176661" y="2958113"/>
          <a:ext cx="2458580" cy="2458580"/>
        </a:xfrm>
        <a:prstGeom prst="pieWedg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t>  </a:t>
          </a:r>
        </a:p>
        <a:p>
          <a:pPr marL="0" lvl="0" indent="0" algn="ctr" defTabSz="711200">
            <a:lnSpc>
              <a:spcPct val="90000"/>
            </a:lnSpc>
            <a:spcBef>
              <a:spcPct val="0"/>
            </a:spcBef>
            <a:spcAft>
              <a:spcPct val="35000"/>
            </a:spcAft>
            <a:buNone/>
          </a:pPr>
          <a:r>
            <a:rPr lang="en-US" sz="1600" b="1" kern="1200" dirty="0"/>
            <a:t> </a:t>
          </a:r>
          <a:r>
            <a:rPr lang="en-US" sz="1600" b="0" kern="1200" dirty="0"/>
            <a:t>3. </a:t>
          </a:r>
          <a:r>
            <a:rPr lang="en-US" sz="1600" kern="1200" dirty="0" err="1"/>
            <a:t>Cơ</a:t>
          </a:r>
          <a:r>
            <a:rPr lang="en-US" sz="1600" kern="1200" dirty="0"/>
            <a:t> </a:t>
          </a:r>
          <a:r>
            <a:rPr lang="en-US" sz="1600" kern="1200" dirty="0" err="1"/>
            <a:t>sở</a:t>
          </a:r>
          <a:r>
            <a:rPr lang="en-US" sz="1600" kern="1200" dirty="0"/>
            <a:t> </a:t>
          </a:r>
          <a:r>
            <a:rPr lang="en-US" sz="1600" kern="1200" dirty="0" err="1"/>
            <a:t>đào</a:t>
          </a:r>
          <a:r>
            <a:rPr lang="en-US" sz="1600" kern="1200" dirty="0"/>
            <a:t> </a:t>
          </a:r>
          <a:r>
            <a:rPr lang="en-US" sz="1600" kern="1200" dirty="0" err="1"/>
            <a:t>tạo</a:t>
          </a:r>
          <a:r>
            <a:rPr lang="en-US" sz="1600" kern="1200" dirty="0"/>
            <a:t>, </a:t>
          </a:r>
          <a:r>
            <a:rPr lang="en-US" sz="1600" kern="1200" dirty="0" err="1"/>
            <a:t>bồi</a:t>
          </a:r>
          <a:r>
            <a:rPr lang="en-US" sz="1600" kern="1200" dirty="0"/>
            <a:t> </a:t>
          </a:r>
          <a:r>
            <a:rPr lang="en-US" sz="1600" kern="1200" dirty="0" err="1"/>
            <a:t>dưỡng</a:t>
          </a:r>
          <a:r>
            <a:rPr lang="en-US" sz="1600" kern="1200" dirty="0"/>
            <a:t> </a:t>
          </a:r>
          <a:r>
            <a:rPr lang="en-US" sz="1600" kern="1200" dirty="0" err="1"/>
            <a:t>xây</a:t>
          </a:r>
          <a:r>
            <a:rPr lang="en-US" sz="1600" kern="1200" dirty="0"/>
            <a:t> </a:t>
          </a:r>
          <a:r>
            <a:rPr lang="en-US" sz="1600" kern="1200" dirty="0" err="1"/>
            <a:t>dựng</a:t>
          </a:r>
          <a:r>
            <a:rPr lang="en-US" sz="1600" kern="1200" dirty="0"/>
            <a:t>, </a:t>
          </a:r>
          <a:r>
            <a:rPr lang="en-US" sz="1600" kern="1200" dirty="0" err="1"/>
            <a:t>phát</a:t>
          </a:r>
          <a:r>
            <a:rPr lang="en-US" sz="1600" kern="1200" dirty="0"/>
            <a:t> </a:t>
          </a:r>
          <a:r>
            <a:rPr lang="en-US" sz="1600" kern="1200" dirty="0" err="1"/>
            <a:t>triển</a:t>
          </a:r>
          <a:r>
            <a:rPr lang="en-US" sz="1600" kern="1200" dirty="0"/>
            <a:t> </a:t>
          </a:r>
          <a:r>
            <a:rPr lang="en-US" sz="1600" kern="1200" dirty="0" err="1"/>
            <a:t>chương</a:t>
          </a:r>
          <a:r>
            <a:rPr lang="en-US" sz="1600" kern="1200" dirty="0"/>
            <a:t> </a:t>
          </a:r>
          <a:r>
            <a:rPr lang="en-US" sz="1600" kern="1200" dirty="0" err="1"/>
            <a:t>trình</a:t>
          </a:r>
          <a:r>
            <a:rPr lang="en-US" sz="1600" kern="1200" dirty="0"/>
            <a:t> </a:t>
          </a:r>
          <a:r>
            <a:rPr lang="en-US" sz="1600" kern="1200" dirty="0" err="1"/>
            <a:t>và</a:t>
          </a:r>
          <a:r>
            <a:rPr lang="en-US" sz="1600" kern="1200" dirty="0"/>
            <a:t> </a:t>
          </a:r>
          <a:r>
            <a:rPr lang="en-US" sz="1600" kern="1200" dirty="0" err="1"/>
            <a:t>tổ</a:t>
          </a:r>
          <a:r>
            <a:rPr lang="en-US" sz="1600" kern="1200" dirty="0"/>
            <a:t> </a:t>
          </a:r>
          <a:r>
            <a:rPr lang="en-US" sz="1600" kern="1200" dirty="0" err="1"/>
            <a:t>chức</a:t>
          </a:r>
          <a:r>
            <a:rPr lang="en-US" sz="1600" kern="1200" dirty="0"/>
            <a:t> </a:t>
          </a:r>
          <a:r>
            <a:rPr lang="en-US" sz="1600" kern="1200" dirty="0" err="1"/>
            <a:t>đào</a:t>
          </a:r>
          <a:r>
            <a:rPr lang="en-US" sz="1600" kern="1200" dirty="0"/>
            <a:t> </a:t>
          </a:r>
          <a:r>
            <a:rPr lang="en-US" sz="1600" kern="1200" dirty="0" err="1"/>
            <a:t>tạo</a:t>
          </a:r>
          <a:r>
            <a:rPr lang="en-US" sz="1600" kern="1200" dirty="0"/>
            <a:t>, </a:t>
          </a:r>
          <a:r>
            <a:rPr lang="en-US" sz="1600" kern="1200" dirty="0" err="1"/>
            <a:t>bồi</a:t>
          </a:r>
          <a:r>
            <a:rPr lang="en-US" sz="1600" kern="1200" dirty="0"/>
            <a:t> </a:t>
          </a:r>
          <a:r>
            <a:rPr lang="en-US" sz="1600" kern="1200" dirty="0" err="1"/>
            <a:t>dưỡng</a:t>
          </a:r>
          <a:r>
            <a:rPr lang="en-US" sz="1600" kern="1200" dirty="0"/>
            <a:t> </a:t>
          </a:r>
          <a:r>
            <a:rPr lang="en-US" sz="1600" kern="1200" dirty="0" err="1"/>
            <a:t>phát</a:t>
          </a:r>
          <a:r>
            <a:rPr lang="en-US" sz="1600" kern="1200" dirty="0"/>
            <a:t> </a:t>
          </a:r>
          <a:r>
            <a:rPr lang="en-US" sz="1600" kern="1200" dirty="0" err="1"/>
            <a:t>triển</a:t>
          </a:r>
          <a:r>
            <a:rPr lang="en-US" sz="1600" kern="1200" dirty="0"/>
            <a:t> </a:t>
          </a:r>
          <a:r>
            <a:rPr lang="en-US" sz="1600" kern="1200" dirty="0" err="1"/>
            <a:t>phẩm</a:t>
          </a:r>
          <a:r>
            <a:rPr lang="en-US" sz="1600" kern="1200" dirty="0"/>
            <a:t> </a:t>
          </a:r>
          <a:r>
            <a:rPr lang="en-US" sz="1600" kern="1200" dirty="0" err="1"/>
            <a:t>chất</a:t>
          </a:r>
          <a:r>
            <a:rPr lang="en-US" sz="1600" kern="1200" dirty="0"/>
            <a:t>, </a:t>
          </a:r>
          <a:r>
            <a:rPr lang="en-US" sz="1600" kern="1200" dirty="0" err="1"/>
            <a:t>năng</a:t>
          </a:r>
          <a:r>
            <a:rPr lang="en-US" sz="1600" kern="1200" dirty="0"/>
            <a:t> </a:t>
          </a:r>
          <a:r>
            <a:rPr lang="en-US" sz="1600" kern="1200" dirty="0" err="1"/>
            <a:t>lực</a:t>
          </a:r>
          <a:r>
            <a:rPr lang="en-US" sz="1600" kern="1200" dirty="0"/>
            <a:t> </a:t>
          </a:r>
          <a:r>
            <a:rPr lang="en-US" sz="1600" kern="1200" dirty="0" err="1"/>
            <a:t>đội</a:t>
          </a:r>
          <a:r>
            <a:rPr lang="en-US" sz="1600" kern="1200" dirty="0"/>
            <a:t> </a:t>
          </a:r>
          <a:r>
            <a:rPr lang="en-US" sz="1600" kern="1200" dirty="0" err="1"/>
            <a:t>ngũ</a:t>
          </a:r>
          <a:endParaRPr lang="en-US" sz="1600" kern="1200" dirty="0"/>
        </a:p>
      </dsp:txBody>
      <dsp:txXfrm rot="10800000">
        <a:off x="5176661" y="2958113"/>
        <a:ext cx="1738479" cy="1738479"/>
      </dsp:txXfrm>
    </dsp:sp>
    <dsp:sp modelId="{DB6A824D-3A30-4811-9EAA-1F9FEF71AE57}">
      <dsp:nvSpPr>
        <dsp:cNvPr id="0" name=""/>
        <dsp:cNvSpPr/>
      </dsp:nvSpPr>
      <dsp:spPr>
        <a:xfrm rot="16200000">
          <a:off x="2539601" y="2922156"/>
          <a:ext cx="2458605" cy="2458605"/>
        </a:xfrm>
        <a:prstGeom prst="pieWedg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endParaRPr lang="en-US" sz="1600" b="1" kern="1200" dirty="0"/>
        </a:p>
        <a:p>
          <a:pPr marL="0" lvl="0" indent="0" algn="ctr" defTabSz="711200">
            <a:lnSpc>
              <a:spcPct val="90000"/>
            </a:lnSpc>
            <a:spcBef>
              <a:spcPct val="0"/>
            </a:spcBef>
            <a:spcAft>
              <a:spcPct val="35000"/>
            </a:spcAft>
            <a:buNone/>
          </a:pPr>
          <a:r>
            <a:rPr lang="en-US" sz="1600" b="1" kern="1200" dirty="0"/>
            <a:t>4. </a:t>
          </a:r>
          <a:r>
            <a:rPr lang="en-US" sz="1600" b="0" kern="1200" dirty="0" err="1"/>
            <a:t>Cán</a:t>
          </a:r>
          <a:r>
            <a:rPr lang="en-US" sz="1600" b="0" kern="1200" dirty="0"/>
            <a:t> </a:t>
          </a:r>
          <a:r>
            <a:rPr lang="en-US" sz="1600" b="0" kern="1200" dirty="0" err="1"/>
            <a:t>bộ</a:t>
          </a:r>
          <a:r>
            <a:rPr lang="en-US" sz="1600" b="0" kern="1200" dirty="0"/>
            <a:t> </a:t>
          </a:r>
          <a:r>
            <a:rPr lang="en-US" sz="1600" b="0" kern="1200" dirty="0" err="1"/>
            <a:t>trong</a:t>
          </a:r>
          <a:r>
            <a:rPr lang="en-US" sz="1600" b="0" kern="1200" dirty="0"/>
            <a:t> </a:t>
          </a:r>
          <a:r>
            <a:rPr lang="en-US" sz="1600" b="0" kern="1200" dirty="0" err="1"/>
            <a:t>quy</a:t>
          </a:r>
          <a:r>
            <a:rPr lang="en-US" sz="1600" b="0" kern="1200" dirty="0"/>
            <a:t> </a:t>
          </a:r>
          <a:r>
            <a:rPr lang="en-US" sz="1600" b="0" kern="1200" dirty="0" err="1"/>
            <a:t>hoạch</a:t>
          </a:r>
          <a:r>
            <a:rPr lang="en-US" sz="1600" b="0" kern="1200" dirty="0"/>
            <a:t> </a:t>
          </a:r>
          <a:r>
            <a:rPr lang="en-US" sz="1600" b="0" kern="1200" dirty="0" err="1"/>
            <a:t>tự</a:t>
          </a:r>
          <a:r>
            <a:rPr lang="en-US" sz="1600" b="0" kern="1200" dirty="0"/>
            <a:t> </a:t>
          </a:r>
          <a:r>
            <a:rPr lang="en-US" sz="1600" b="0" kern="1200" dirty="0" err="1"/>
            <a:t>đánh</a:t>
          </a:r>
          <a:r>
            <a:rPr lang="en-US" sz="1600" b="0" kern="1200" dirty="0"/>
            <a:t> </a:t>
          </a:r>
          <a:r>
            <a:rPr lang="en-US" sz="1600" b="0" kern="1200" dirty="0" err="1"/>
            <a:t>giá</a:t>
          </a:r>
          <a:r>
            <a:rPr lang="en-US" sz="1600" b="0" kern="1200" dirty="0"/>
            <a:t>, </a:t>
          </a:r>
          <a:r>
            <a:rPr lang="en-US" sz="1600" b="0" kern="1200" dirty="0" err="1"/>
            <a:t>xây</a:t>
          </a:r>
          <a:r>
            <a:rPr lang="en-US" sz="1600" b="0" kern="1200" dirty="0"/>
            <a:t> </a:t>
          </a:r>
          <a:r>
            <a:rPr lang="en-US" sz="1600" b="0" kern="1200" dirty="0" err="1"/>
            <a:t>dựng</a:t>
          </a:r>
          <a:r>
            <a:rPr lang="en-US" sz="1600" b="0" kern="1200" dirty="0"/>
            <a:t> </a:t>
          </a:r>
          <a:r>
            <a:rPr lang="en-US" sz="1600" b="0" kern="1200" dirty="0" err="1"/>
            <a:t>và</a:t>
          </a:r>
          <a:r>
            <a:rPr lang="en-US" sz="1600" b="0" kern="1200" dirty="0"/>
            <a:t> </a:t>
          </a:r>
          <a:r>
            <a:rPr lang="en-US" sz="1600" b="0" kern="1200" dirty="0" err="1"/>
            <a:t>thực</a:t>
          </a:r>
          <a:r>
            <a:rPr lang="en-US" sz="1600" b="0" kern="1200" dirty="0"/>
            <a:t> </a:t>
          </a:r>
          <a:r>
            <a:rPr lang="en-US" sz="1600" b="0" kern="1200" dirty="0" err="1"/>
            <a:t>hiện</a:t>
          </a:r>
          <a:r>
            <a:rPr lang="en-US" sz="1600" b="0" kern="1200" dirty="0"/>
            <a:t> </a:t>
          </a:r>
          <a:r>
            <a:rPr lang="en-US" sz="1600" b="0" kern="1200" dirty="0" err="1"/>
            <a:t>kế</a:t>
          </a:r>
          <a:r>
            <a:rPr lang="en-US" sz="1600" b="0" kern="1200" dirty="0"/>
            <a:t> </a:t>
          </a:r>
          <a:r>
            <a:rPr lang="en-US" sz="1600" b="0" kern="1200" dirty="0" err="1"/>
            <a:t>hoạch</a:t>
          </a:r>
          <a:r>
            <a:rPr lang="en-US" sz="1600" b="0" kern="1200" dirty="0"/>
            <a:t> </a:t>
          </a:r>
          <a:r>
            <a:rPr lang="en-US" sz="1600" b="0" kern="1200" dirty="0" err="1"/>
            <a:t>rèn</a:t>
          </a:r>
          <a:r>
            <a:rPr lang="en-US" sz="1600" b="0" kern="1200" dirty="0"/>
            <a:t> </a:t>
          </a:r>
          <a:r>
            <a:rPr lang="en-US" sz="1600" b="0" kern="1200" dirty="0" err="1"/>
            <a:t>luyện</a:t>
          </a:r>
          <a:r>
            <a:rPr lang="en-US" sz="1600" b="0" kern="1200" dirty="0"/>
            <a:t>, </a:t>
          </a:r>
          <a:r>
            <a:rPr lang="en-US" sz="1600" b="0" kern="1200" dirty="0" err="1"/>
            <a:t>học</a:t>
          </a:r>
          <a:r>
            <a:rPr lang="en-US" sz="1600" b="0" kern="1200" dirty="0"/>
            <a:t> </a:t>
          </a:r>
          <a:r>
            <a:rPr lang="en-US" sz="1600" b="0" kern="1200" dirty="0" err="1"/>
            <a:t>tập</a:t>
          </a:r>
          <a:r>
            <a:rPr lang="en-US" sz="1600" b="0" kern="1200" dirty="0"/>
            <a:t> </a:t>
          </a:r>
          <a:r>
            <a:rPr lang="en-US" sz="1600" b="0" kern="1200" dirty="0" err="1"/>
            <a:t>phát</a:t>
          </a:r>
          <a:r>
            <a:rPr lang="en-US" sz="1600" b="0" kern="1200" dirty="0"/>
            <a:t> </a:t>
          </a:r>
          <a:r>
            <a:rPr lang="en-US" sz="1600" b="0" kern="1200" dirty="0" err="1"/>
            <a:t>triển</a:t>
          </a:r>
          <a:r>
            <a:rPr lang="en-US" sz="1600" b="0" kern="1200" dirty="0"/>
            <a:t> </a:t>
          </a:r>
          <a:r>
            <a:rPr lang="en-US" sz="1600" b="0" kern="1200" dirty="0" err="1"/>
            <a:t>phẩm</a:t>
          </a:r>
          <a:r>
            <a:rPr lang="en-US" sz="1600" b="0" kern="1200" dirty="0"/>
            <a:t> </a:t>
          </a:r>
          <a:r>
            <a:rPr lang="en-US" sz="1600" b="0" kern="1200" dirty="0" err="1"/>
            <a:t>chất</a:t>
          </a:r>
          <a:r>
            <a:rPr lang="en-US" sz="1600" b="0" kern="1200" dirty="0"/>
            <a:t>, </a:t>
          </a:r>
          <a:r>
            <a:rPr lang="en-US" sz="1600" b="0" kern="1200" dirty="0" err="1"/>
            <a:t>năng</a:t>
          </a:r>
          <a:r>
            <a:rPr lang="en-US" sz="1600" b="0" kern="1200" dirty="0"/>
            <a:t> </a:t>
          </a:r>
          <a:r>
            <a:rPr lang="en-US" sz="1600" b="0" kern="1200" dirty="0" err="1"/>
            <a:t>lực</a:t>
          </a:r>
          <a:endParaRPr lang="en-US" sz="1600" b="0" kern="1200" dirty="0"/>
        </a:p>
      </dsp:txBody>
      <dsp:txXfrm rot="5400000">
        <a:off x="3259710" y="2922156"/>
        <a:ext cx="1738496" cy="1738496"/>
      </dsp:txXfrm>
    </dsp:sp>
    <dsp:sp modelId="{D4512038-1519-47D1-BBD0-CB21675BDA12}">
      <dsp:nvSpPr>
        <dsp:cNvPr id="0" name=""/>
        <dsp:cNvSpPr/>
      </dsp:nvSpPr>
      <dsp:spPr>
        <a:xfrm>
          <a:off x="4680968" y="2327986"/>
          <a:ext cx="848863" cy="738142"/>
        </a:xfrm>
        <a:prstGeom prst="circularArrow">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A6E4D0-BA74-4A84-B1C1-1CC3075E83E6}">
      <dsp:nvSpPr>
        <dsp:cNvPr id="0" name=""/>
        <dsp:cNvSpPr/>
      </dsp:nvSpPr>
      <dsp:spPr>
        <a:xfrm rot="10800000">
          <a:off x="4680968" y="2611887"/>
          <a:ext cx="848863" cy="738142"/>
        </a:xfrm>
        <a:prstGeom prst="circularArrow">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393A5E-8860-489F-9308-8AD5AA53A98F}">
      <dsp:nvSpPr>
        <dsp:cNvPr id="0" name=""/>
        <dsp:cNvSpPr/>
      </dsp:nvSpPr>
      <dsp:spPr>
        <a:xfrm>
          <a:off x="3945444" y="5255548"/>
          <a:ext cx="163061" cy="155356"/>
        </a:xfrm>
        <a:custGeom>
          <a:avLst/>
          <a:gdLst/>
          <a:ahLst/>
          <a:cxnLst/>
          <a:rect l="0" t="0" r="0" b="0"/>
          <a:pathLst>
            <a:path>
              <a:moveTo>
                <a:pt x="0" y="0"/>
              </a:moveTo>
              <a:lnTo>
                <a:pt x="81530" y="0"/>
              </a:lnTo>
              <a:lnTo>
                <a:pt x="81530" y="155356"/>
              </a:lnTo>
              <a:lnTo>
                <a:pt x="163061" y="15535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21344" y="5327596"/>
        <a:ext cx="11261" cy="11261"/>
      </dsp:txXfrm>
    </dsp:sp>
    <dsp:sp modelId="{63C3569C-E16D-460E-A663-4FAA3E624C6F}">
      <dsp:nvSpPr>
        <dsp:cNvPr id="0" name=""/>
        <dsp:cNvSpPr/>
      </dsp:nvSpPr>
      <dsp:spPr>
        <a:xfrm>
          <a:off x="3945444" y="5100192"/>
          <a:ext cx="163061" cy="155356"/>
        </a:xfrm>
        <a:custGeom>
          <a:avLst/>
          <a:gdLst/>
          <a:ahLst/>
          <a:cxnLst/>
          <a:rect l="0" t="0" r="0" b="0"/>
          <a:pathLst>
            <a:path>
              <a:moveTo>
                <a:pt x="0" y="155356"/>
              </a:moveTo>
              <a:lnTo>
                <a:pt x="81530" y="155356"/>
              </a:lnTo>
              <a:lnTo>
                <a:pt x="81530" y="0"/>
              </a:lnTo>
              <a:lnTo>
                <a:pt x="16306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21344" y="5172240"/>
        <a:ext cx="11261" cy="11261"/>
      </dsp:txXfrm>
    </dsp:sp>
    <dsp:sp modelId="{04BB6618-E576-4BF3-9036-C3875C8A37D2}">
      <dsp:nvSpPr>
        <dsp:cNvPr id="0" name=""/>
        <dsp:cNvSpPr/>
      </dsp:nvSpPr>
      <dsp:spPr>
        <a:xfrm>
          <a:off x="1497732" y="2776621"/>
          <a:ext cx="164945" cy="2478927"/>
        </a:xfrm>
        <a:custGeom>
          <a:avLst/>
          <a:gdLst/>
          <a:ahLst/>
          <a:cxnLst/>
          <a:rect l="0" t="0" r="0" b="0"/>
          <a:pathLst>
            <a:path>
              <a:moveTo>
                <a:pt x="0" y="0"/>
              </a:moveTo>
              <a:lnTo>
                <a:pt x="82472" y="0"/>
              </a:lnTo>
              <a:lnTo>
                <a:pt x="82472" y="2478927"/>
              </a:lnTo>
              <a:lnTo>
                <a:pt x="164945" y="247892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1518095" y="3953975"/>
        <a:ext cx="124220" cy="124220"/>
      </dsp:txXfrm>
    </dsp:sp>
    <dsp:sp modelId="{1E95A334-0A73-4456-AAB3-6B9BBD6B3634}">
      <dsp:nvSpPr>
        <dsp:cNvPr id="0" name=""/>
        <dsp:cNvSpPr/>
      </dsp:nvSpPr>
      <dsp:spPr>
        <a:xfrm>
          <a:off x="3929480" y="4342828"/>
          <a:ext cx="224796" cy="446652"/>
        </a:xfrm>
        <a:custGeom>
          <a:avLst/>
          <a:gdLst/>
          <a:ahLst/>
          <a:cxnLst/>
          <a:rect l="0" t="0" r="0" b="0"/>
          <a:pathLst>
            <a:path>
              <a:moveTo>
                <a:pt x="0" y="0"/>
              </a:moveTo>
              <a:lnTo>
                <a:pt x="112398" y="0"/>
              </a:lnTo>
              <a:lnTo>
                <a:pt x="112398" y="446652"/>
              </a:lnTo>
              <a:lnTo>
                <a:pt x="224796" y="446652"/>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29377" y="4553653"/>
        <a:ext cx="25001" cy="25001"/>
      </dsp:txXfrm>
    </dsp:sp>
    <dsp:sp modelId="{6D632CBA-1B7E-4166-BA13-AEDDDF199EA1}">
      <dsp:nvSpPr>
        <dsp:cNvPr id="0" name=""/>
        <dsp:cNvSpPr/>
      </dsp:nvSpPr>
      <dsp:spPr>
        <a:xfrm>
          <a:off x="3929480" y="4342828"/>
          <a:ext cx="224796" cy="135940"/>
        </a:xfrm>
        <a:custGeom>
          <a:avLst/>
          <a:gdLst/>
          <a:ahLst/>
          <a:cxnLst/>
          <a:rect l="0" t="0" r="0" b="0"/>
          <a:pathLst>
            <a:path>
              <a:moveTo>
                <a:pt x="0" y="0"/>
              </a:moveTo>
              <a:lnTo>
                <a:pt x="112398" y="0"/>
              </a:lnTo>
              <a:lnTo>
                <a:pt x="112398" y="135940"/>
              </a:lnTo>
              <a:lnTo>
                <a:pt x="224796" y="13594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35311" y="4404231"/>
        <a:ext cx="13135" cy="13135"/>
      </dsp:txXfrm>
    </dsp:sp>
    <dsp:sp modelId="{226883BA-9DA6-409B-AABE-AD4CCCB9BA46}">
      <dsp:nvSpPr>
        <dsp:cNvPr id="0" name=""/>
        <dsp:cNvSpPr/>
      </dsp:nvSpPr>
      <dsp:spPr>
        <a:xfrm>
          <a:off x="3929480" y="4168056"/>
          <a:ext cx="224796" cy="174771"/>
        </a:xfrm>
        <a:custGeom>
          <a:avLst/>
          <a:gdLst/>
          <a:ahLst/>
          <a:cxnLst/>
          <a:rect l="0" t="0" r="0" b="0"/>
          <a:pathLst>
            <a:path>
              <a:moveTo>
                <a:pt x="0" y="174771"/>
              </a:moveTo>
              <a:lnTo>
                <a:pt x="112398" y="174771"/>
              </a:lnTo>
              <a:lnTo>
                <a:pt x="112398" y="0"/>
              </a:lnTo>
              <a:lnTo>
                <a:pt x="224796"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34760" y="4248324"/>
        <a:ext cx="14237" cy="14237"/>
      </dsp:txXfrm>
    </dsp:sp>
    <dsp:sp modelId="{B29F2C9C-100D-436B-AF0E-BC1606B316D3}">
      <dsp:nvSpPr>
        <dsp:cNvPr id="0" name=""/>
        <dsp:cNvSpPr/>
      </dsp:nvSpPr>
      <dsp:spPr>
        <a:xfrm>
          <a:off x="1497732" y="2776621"/>
          <a:ext cx="103210" cy="1566206"/>
        </a:xfrm>
        <a:custGeom>
          <a:avLst/>
          <a:gdLst/>
          <a:ahLst/>
          <a:cxnLst/>
          <a:rect l="0" t="0" r="0" b="0"/>
          <a:pathLst>
            <a:path>
              <a:moveTo>
                <a:pt x="0" y="0"/>
              </a:moveTo>
              <a:lnTo>
                <a:pt x="51605" y="0"/>
              </a:lnTo>
              <a:lnTo>
                <a:pt x="51605" y="1566206"/>
              </a:lnTo>
              <a:lnTo>
                <a:pt x="103210" y="156620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510097" y="3520485"/>
        <a:ext cx="78480" cy="78480"/>
      </dsp:txXfrm>
    </dsp:sp>
    <dsp:sp modelId="{313BEA61-17DE-4FC9-A738-3BF9BA01289F}">
      <dsp:nvSpPr>
        <dsp:cNvPr id="0" name=""/>
        <dsp:cNvSpPr/>
      </dsp:nvSpPr>
      <dsp:spPr>
        <a:xfrm>
          <a:off x="3969096" y="3400419"/>
          <a:ext cx="151598" cy="456925"/>
        </a:xfrm>
        <a:custGeom>
          <a:avLst/>
          <a:gdLst/>
          <a:ahLst/>
          <a:cxnLst/>
          <a:rect l="0" t="0" r="0" b="0"/>
          <a:pathLst>
            <a:path>
              <a:moveTo>
                <a:pt x="0" y="0"/>
              </a:moveTo>
              <a:lnTo>
                <a:pt x="75799" y="0"/>
              </a:lnTo>
              <a:lnTo>
                <a:pt x="75799" y="456925"/>
              </a:lnTo>
              <a:lnTo>
                <a:pt x="151598" y="456925"/>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32859" y="3616846"/>
        <a:ext cx="24070" cy="24070"/>
      </dsp:txXfrm>
    </dsp:sp>
    <dsp:sp modelId="{79835D21-4954-485C-A3C2-E885A43012E8}">
      <dsp:nvSpPr>
        <dsp:cNvPr id="0" name=""/>
        <dsp:cNvSpPr/>
      </dsp:nvSpPr>
      <dsp:spPr>
        <a:xfrm>
          <a:off x="3969096" y="3400419"/>
          <a:ext cx="151598" cy="146213"/>
        </a:xfrm>
        <a:custGeom>
          <a:avLst/>
          <a:gdLst/>
          <a:ahLst/>
          <a:cxnLst/>
          <a:rect l="0" t="0" r="0" b="0"/>
          <a:pathLst>
            <a:path>
              <a:moveTo>
                <a:pt x="0" y="0"/>
              </a:moveTo>
              <a:lnTo>
                <a:pt x="75799" y="0"/>
              </a:lnTo>
              <a:lnTo>
                <a:pt x="75799" y="146213"/>
              </a:lnTo>
              <a:lnTo>
                <a:pt x="151598" y="14621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39629" y="3468260"/>
        <a:ext cx="10530" cy="10530"/>
      </dsp:txXfrm>
    </dsp:sp>
    <dsp:sp modelId="{C863B511-BF75-4E48-BCB9-E13122DCB6B5}">
      <dsp:nvSpPr>
        <dsp:cNvPr id="0" name=""/>
        <dsp:cNvSpPr/>
      </dsp:nvSpPr>
      <dsp:spPr>
        <a:xfrm>
          <a:off x="3969096" y="3235920"/>
          <a:ext cx="151598" cy="164498"/>
        </a:xfrm>
        <a:custGeom>
          <a:avLst/>
          <a:gdLst/>
          <a:ahLst/>
          <a:cxnLst/>
          <a:rect l="0" t="0" r="0" b="0"/>
          <a:pathLst>
            <a:path>
              <a:moveTo>
                <a:pt x="0" y="164498"/>
              </a:moveTo>
              <a:lnTo>
                <a:pt x="75799" y="164498"/>
              </a:lnTo>
              <a:lnTo>
                <a:pt x="75799" y="0"/>
              </a:lnTo>
              <a:lnTo>
                <a:pt x="151598"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39302" y="3312577"/>
        <a:ext cx="11185" cy="11185"/>
      </dsp:txXfrm>
    </dsp:sp>
    <dsp:sp modelId="{C6F7B1FB-14B3-42B0-B0F2-E7B9D53A2EB9}">
      <dsp:nvSpPr>
        <dsp:cNvPr id="0" name=""/>
        <dsp:cNvSpPr/>
      </dsp:nvSpPr>
      <dsp:spPr>
        <a:xfrm>
          <a:off x="1497732" y="2776621"/>
          <a:ext cx="176409" cy="623797"/>
        </a:xfrm>
        <a:custGeom>
          <a:avLst/>
          <a:gdLst/>
          <a:ahLst/>
          <a:cxnLst/>
          <a:rect l="0" t="0" r="0" b="0"/>
          <a:pathLst>
            <a:path>
              <a:moveTo>
                <a:pt x="0" y="0"/>
              </a:moveTo>
              <a:lnTo>
                <a:pt x="88204" y="0"/>
              </a:lnTo>
              <a:lnTo>
                <a:pt x="88204" y="623797"/>
              </a:lnTo>
              <a:lnTo>
                <a:pt x="176409" y="62379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569730" y="3072313"/>
        <a:ext cx="32413" cy="32413"/>
      </dsp:txXfrm>
    </dsp:sp>
    <dsp:sp modelId="{9A01DBAD-E6F7-4DF3-AB64-B84199D47E22}">
      <dsp:nvSpPr>
        <dsp:cNvPr id="0" name=""/>
        <dsp:cNvSpPr/>
      </dsp:nvSpPr>
      <dsp:spPr>
        <a:xfrm>
          <a:off x="3838198" y="1993072"/>
          <a:ext cx="163061" cy="932136"/>
        </a:xfrm>
        <a:custGeom>
          <a:avLst/>
          <a:gdLst/>
          <a:ahLst/>
          <a:cxnLst/>
          <a:rect l="0" t="0" r="0" b="0"/>
          <a:pathLst>
            <a:path>
              <a:moveTo>
                <a:pt x="0" y="0"/>
              </a:moveTo>
              <a:lnTo>
                <a:pt x="81530" y="0"/>
              </a:lnTo>
              <a:lnTo>
                <a:pt x="81530" y="932136"/>
              </a:lnTo>
              <a:lnTo>
                <a:pt x="163061" y="93213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96071" y="2435483"/>
        <a:ext cx="47314" cy="47314"/>
      </dsp:txXfrm>
    </dsp:sp>
    <dsp:sp modelId="{CCCEBC0D-FB61-46B7-B30C-80CD571274D4}">
      <dsp:nvSpPr>
        <dsp:cNvPr id="0" name=""/>
        <dsp:cNvSpPr/>
      </dsp:nvSpPr>
      <dsp:spPr>
        <a:xfrm>
          <a:off x="3838198" y="1993072"/>
          <a:ext cx="163061" cy="621424"/>
        </a:xfrm>
        <a:custGeom>
          <a:avLst/>
          <a:gdLst/>
          <a:ahLst/>
          <a:cxnLst/>
          <a:rect l="0" t="0" r="0" b="0"/>
          <a:pathLst>
            <a:path>
              <a:moveTo>
                <a:pt x="0" y="0"/>
              </a:moveTo>
              <a:lnTo>
                <a:pt x="81530" y="0"/>
              </a:lnTo>
              <a:lnTo>
                <a:pt x="81530" y="621424"/>
              </a:lnTo>
              <a:lnTo>
                <a:pt x="163061" y="62142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03667" y="2287723"/>
        <a:ext cx="32123" cy="32123"/>
      </dsp:txXfrm>
    </dsp:sp>
    <dsp:sp modelId="{5E9D508F-C3EB-44A9-944A-A9798B54F4F1}">
      <dsp:nvSpPr>
        <dsp:cNvPr id="0" name=""/>
        <dsp:cNvSpPr/>
      </dsp:nvSpPr>
      <dsp:spPr>
        <a:xfrm>
          <a:off x="3838198" y="1993072"/>
          <a:ext cx="163061" cy="310712"/>
        </a:xfrm>
        <a:custGeom>
          <a:avLst/>
          <a:gdLst/>
          <a:ahLst/>
          <a:cxnLst/>
          <a:rect l="0" t="0" r="0" b="0"/>
          <a:pathLst>
            <a:path>
              <a:moveTo>
                <a:pt x="0" y="0"/>
              </a:moveTo>
              <a:lnTo>
                <a:pt x="81530" y="0"/>
              </a:lnTo>
              <a:lnTo>
                <a:pt x="81530" y="310712"/>
              </a:lnTo>
              <a:lnTo>
                <a:pt x="163061" y="310712"/>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10956" y="2139656"/>
        <a:ext cx="17545" cy="17545"/>
      </dsp:txXfrm>
    </dsp:sp>
    <dsp:sp modelId="{A20BD1B7-B035-42B6-BB93-3FA4D3D952AC}">
      <dsp:nvSpPr>
        <dsp:cNvPr id="0" name=""/>
        <dsp:cNvSpPr/>
      </dsp:nvSpPr>
      <dsp:spPr>
        <a:xfrm>
          <a:off x="3838198" y="1947352"/>
          <a:ext cx="163061" cy="91440"/>
        </a:xfrm>
        <a:custGeom>
          <a:avLst/>
          <a:gdLst/>
          <a:ahLst/>
          <a:cxnLst/>
          <a:rect l="0" t="0" r="0" b="0"/>
          <a:pathLst>
            <a:path>
              <a:moveTo>
                <a:pt x="0" y="45720"/>
              </a:moveTo>
              <a:lnTo>
                <a:pt x="163061" y="4572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15652" y="1988996"/>
        <a:ext cx="8153" cy="8153"/>
      </dsp:txXfrm>
    </dsp:sp>
    <dsp:sp modelId="{C03C70A3-4185-46FD-92FC-276A3CF6F53C}">
      <dsp:nvSpPr>
        <dsp:cNvPr id="0" name=""/>
        <dsp:cNvSpPr/>
      </dsp:nvSpPr>
      <dsp:spPr>
        <a:xfrm>
          <a:off x="3838198" y="1682360"/>
          <a:ext cx="163061" cy="310712"/>
        </a:xfrm>
        <a:custGeom>
          <a:avLst/>
          <a:gdLst/>
          <a:ahLst/>
          <a:cxnLst/>
          <a:rect l="0" t="0" r="0" b="0"/>
          <a:pathLst>
            <a:path>
              <a:moveTo>
                <a:pt x="0" y="310712"/>
              </a:moveTo>
              <a:lnTo>
                <a:pt x="81530" y="310712"/>
              </a:lnTo>
              <a:lnTo>
                <a:pt x="81530" y="0"/>
              </a:lnTo>
              <a:lnTo>
                <a:pt x="16306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10956" y="1828944"/>
        <a:ext cx="17545" cy="17545"/>
      </dsp:txXfrm>
    </dsp:sp>
    <dsp:sp modelId="{0844FADA-3D29-415E-873E-A7DD7D2E2D2A}">
      <dsp:nvSpPr>
        <dsp:cNvPr id="0" name=""/>
        <dsp:cNvSpPr/>
      </dsp:nvSpPr>
      <dsp:spPr>
        <a:xfrm>
          <a:off x="3838198" y="1371648"/>
          <a:ext cx="163061" cy="621424"/>
        </a:xfrm>
        <a:custGeom>
          <a:avLst/>
          <a:gdLst/>
          <a:ahLst/>
          <a:cxnLst/>
          <a:rect l="0" t="0" r="0" b="0"/>
          <a:pathLst>
            <a:path>
              <a:moveTo>
                <a:pt x="0" y="621424"/>
              </a:moveTo>
              <a:lnTo>
                <a:pt x="81530" y="621424"/>
              </a:lnTo>
              <a:lnTo>
                <a:pt x="81530" y="0"/>
              </a:lnTo>
              <a:lnTo>
                <a:pt x="16306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03667" y="1666299"/>
        <a:ext cx="32123" cy="32123"/>
      </dsp:txXfrm>
    </dsp:sp>
    <dsp:sp modelId="{27C7AF04-4E5D-4DF3-97F7-FC6E91256CEB}">
      <dsp:nvSpPr>
        <dsp:cNvPr id="0" name=""/>
        <dsp:cNvSpPr/>
      </dsp:nvSpPr>
      <dsp:spPr>
        <a:xfrm>
          <a:off x="3838198" y="1060936"/>
          <a:ext cx="163061" cy="932136"/>
        </a:xfrm>
        <a:custGeom>
          <a:avLst/>
          <a:gdLst/>
          <a:ahLst/>
          <a:cxnLst/>
          <a:rect l="0" t="0" r="0" b="0"/>
          <a:pathLst>
            <a:path>
              <a:moveTo>
                <a:pt x="0" y="932136"/>
              </a:moveTo>
              <a:lnTo>
                <a:pt x="81530" y="932136"/>
              </a:lnTo>
              <a:lnTo>
                <a:pt x="81530" y="0"/>
              </a:lnTo>
              <a:lnTo>
                <a:pt x="16306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96071" y="1503347"/>
        <a:ext cx="47314" cy="47314"/>
      </dsp:txXfrm>
    </dsp:sp>
    <dsp:sp modelId="{1AC3481D-88C0-47AF-A43B-6FE81EB3E689}">
      <dsp:nvSpPr>
        <dsp:cNvPr id="0" name=""/>
        <dsp:cNvSpPr/>
      </dsp:nvSpPr>
      <dsp:spPr>
        <a:xfrm>
          <a:off x="1497732" y="1993072"/>
          <a:ext cx="164945" cy="783549"/>
        </a:xfrm>
        <a:custGeom>
          <a:avLst/>
          <a:gdLst/>
          <a:ahLst/>
          <a:cxnLst/>
          <a:rect l="0" t="0" r="0" b="0"/>
          <a:pathLst>
            <a:path>
              <a:moveTo>
                <a:pt x="0" y="783549"/>
              </a:moveTo>
              <a:lnTo>
                <a:pt x="82472" y="783549"/>
              </a:lnTo>
              <a:lnTo>
                <a:pt x="82472" y="0"/>
              </a:lnTo>
              <a:lnTo>
                <a:pt x="164945"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560187" y="2364829"/>
        <a:ext cx="40036" cy="40036"/>
      </dsp:txXfrm>
    </dsp:sp>
    <dsp:sp modelId="{FAA3C032-F3FD-49B1-ADED-E8CAA7E0F1BD}">
      <dsp:nvSpPr>
        <dsp:cNvPr id="0" name=""/>
        <dsp:cNvSpPr/>
      </dsp:nvSpPr>
      <dsp:spPr>
        <a:xfrm>
          <a:off x="3833869" y="439512"/>
          <a:ext cx="163061" cy="310712"/>
        </a:xfrm>
        <a:custGeom>
          <a:avLst/>
          <a:gdLst/>
          <a:ahLst/>
          <a:cxnLst/>
          <a:rect l="0" t="0" r="0" b="0"/>
          <a:pathLst>
            <a:path>
              <a:moveTo>
                <a:pt x="0" y="0"/>
              </a:moveTo>
              <a:lnTo>
                <a:pt x="81530" y="0"/>
              </a:lnTo>
              <a:lnTo>
                <a:pt x="81530" y="310712"/>
              </a:lnTo>
              <a:lnTo>
                <a:pt x="163061" y="310712"/>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06627" y="586095"/>
        <a:ext cx="17545" cy="17545"/>
      </dsp:txXfrm>
    </dsp:sp>
    <dsp:sp modelId="{28637CF8-6A4F-4825-B227-606A7AB6E2B6}">
      <dsp:nvSpPr>
        <dsp:cNvPr id="0" name=""/>
        <dsp:cNvSpPr/>
      </dsp:nvSpPr>
      <dsp:spPr>
        <a:xfrm>
          <a:off x="3833869" y="393792"/>
          <a:ext cx="163061" cy="91440"/>
        </a:xfrm>
        <a:custGeom>
          <a:avLst/>
          <a:gdLst/>
          <a:ahLst/>
          <a:cxnLst/>
          <a:rect l="0" t="0" r="0" b="0"/>
          <a:pathLst>
            <a:path>
              <a:moveTo>
                <a:pt x="0" y="45720"/>
              </a:moveTo>
              <a:lnTo>
                <a:pt x="163061" y="4572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11323" y="435435"/>
        <a:ext cx="8153" cy="8153"/>
      </dsp:txXfrm>
    </dsp:sp>
    <dsp:sp modelId="{BFCDF16C-AB67-4298-9645-F6AF8414C52C}">
      <dsp:nvSpPr>
        <dsp:cNvPr id="0" name=""/>
        <dsp:cNvSpPr/>
      </dsp:nvSpPr>
      <dsp:spPr>
        <a:xfrm>
          <a:off x="6768979" y="83080"/>
          <a:ext cx="163061" cy="91440"/>
        </a:xfrm>
        <a:custGeom>
          <a:avLst/>
          <a:gdLst/>
          <a:ahLst/>
          <a:cxnLst/>
          <a:rect l="0" t="0" r="0" b="0"/>
          <a:pathLst>
            <a:path>
              <a:moveTo>
                <a:pt x="0" y="45720"/>
              </a:moveTo>
              <a:lnTo>
                <a:pt x="163061"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846433" y="124723"/>
        <a:ext cx="8153" cy="8153"/>
      </dsp:txXfrm>
    </dsp:sp>
    <dsp:sp modelId="{9A49F756-C450-457F-B7D7-B75DD7779448}">
      <dsp:nvSpPr>
        <dsp:cNvPr id="0" name=""/>
        <dsp:cNvSpPr/>
      </dsp:nvSpPr>
      <dsp:spPr>
        <a:xfrm>
          <a:off x="5790609" y="83080"/>
          <a:ext cx="163061" cy="91440"/>
        </a:xfrm>
        <a:custGeom>
          <a:avLst/>
          <a:gdLst/>
          <a:ahLst/>
          <a:cxnLst/>
          <a:rect l="0" t="0" r="0" b="0"/>
          <a:pathLst>
            <a:path>
              <a:moveTo>
                <a:pt x="0" y="45720"/>
              </a:moveTo>
              <a:lnTo>
                <a:pt x="163061"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868063" y="124723"/>
        <a:ext cx="8153" cy="8153"/>
      </dsp:txXfrm>
    </dsp:sp>
    <dsp:sp modelId="{D1D6D49D-2CC5-4DEC-8C77-AA972840041F}">
      <dsp:nvSpPr>
        <dsp:cNvPr id="0" name=""/>
        <dsp:cNvSpPr/>
      </dsp:nvSpPr>
      <dsp:spPr>
        <a:xfrm>
          <a:off x="4812239" y="83080"/>
          <a:ext cx="163061" cy="91440"/>
        </a:xfrm>
        <a:custGeom>
          <a:avLst/>
          <a:gdLst/>
          <a:ahLst/>
          <a:cxnLst/>
          <a:rect l="0" t="0" r="0" b="0"/>
          <a:pathLst>
            <a:path>
              <a:moveTo>
                <a:pt x="0" y="45720"/>
              </a:moveTo>
              <a:lnTo>
                <a:pt x="163061"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89693" y="124723"/>
        <a:ext cx="8153" cy="8153"/>
      </dsp:txXfrm>
    </dsp:sp>
    <dsp:sp modelId="{2B9B111D-B966-4B32-A1F7-3C947265471F}">
      <dsp:nvSpPr>
        <dsp:cNvPr id="0" name=""/>
        <dsp:cNvSpPr/>
      </dsp:nvSpPr>
      <dsp:spPr>
        <a:xfrm>
          <a:off x="3833869" y="128800"/>
          <a:ext cx="163061" cy="310712"/>
        </a:xfrm>
        <a:custGeom>
          <a:avLst/>
          <a:gdLst/>
          <a:ahLst/>
          <a:cxnLst/>
          <a:rect l="0" t="0" r="0" b="0"/>
          <a:pathLst>
            <a:path>
              <a:moveTo>
                <a:pt x="0" y="310712"/>
              </a:moveTo>
              <a:lnTo>
                <a:pt x="81530" y="310712"/>
              </a:lnTo>
              <a:lnTo>
                <a:pt x="81530" y="0"/>
              </a:lnTo>
              <a:lnTo>
                <a:pt x="16306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06627" y="275383"/>
        <a:ext cx="17545" cy="17545"/>
      </dsp:txXfrm>
    </dsp:sp>
    <dsp:sp modelId="{E54B438C-0F91-45AC-B212-21A97A4A73C7}">
      <dsp:nvSpPr>
        <dsp:cNvPr id="0" name=""/>
        <dsp:cNvSpPr/>
      </dsp:nvSpPr>
      <dsp:spPr>
        <a:xfrm>
          <a:off x="1497732" y="439512"/>
          <a:ext cx="164945" cy="2337109"/>
        </a:xfrm>
        <a:custGeom>
          <a:avLst/>
          <a:gdLst/>
          <a:ahLst/>
          <a:cxnLst/>
          <a:rect l="0" t="0" r="0" b="0"/>
          <a:pathLst>
            <a:path>
              <a:moveTo>
                <a:pt x="0" y="2337109"/>
              </a:moveTo>
              <a:lnTo>
                <a:pt x="82472" y="2337109"/>
              </a:lnTo>
              <a:lnTo>
                <a:pt x="82472" y="0"/>
              </a:lnTo>
              <a:lnTo>
                <a:pt x="164945"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1521632" y="1549494"/>
        <a:ext cx="117146" cy="117146"/>
      </dsp:txXfrm>
    </dsp:sp>
    <dsp:sp modelId="{33199180-EDA8-4F63-A070-536DD47FDEAD}">
      <dsp:nvSpPr>
        <dsp:cNvPr id="0" name=""/>
        <dsp:cNvSpPr/>
      </dsp:nvSpPr>
      <dsp:spPr>
        <a:xfrm rot="16200000">
          <a:off x="-856967" y="2257594"/>
          <a:ext cx="3671347" cy="103805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CHUẨN HIỆU TRƯỞNG </a:t>
          </a:r>
        </a:p>
      </dsp:txBody>
      <dsp:txXfrm>
        <a:off x="-856967" y="2257594"/>
        <a:ext cx="3671347" cy="1038054"/>
      </dsp:txXfrm>
    </dsp:sp>
    <dsp:sp modelId="{6520FF49-6D3E-448C-A136-61F6AAEF9915}">
      <dsp:nvSpPr>
        <dsp:cNvPr id="0" name=""/>
        <dsp:cNvSpPr/>
      </dsp:nvSpPr>
      <dsp:spPr>
        <a:xfrm>
          <a:off x="1662678" y="71438"/>
          <a:ext cx="2171190" cy="73614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TIÊU CHUẨN 1</a:t>
          </a:r>
        </a:p>
      </dsp:txBody>
      <dsp:txXfrm>
        <a:off x="1662678" y="71438"/>
        <a:ext cx="2171190" cy="736148"/>
      </dsp:txXfrm>
    </dsp:sp>
    <dsp:sp modelId="{6813B471-7AF3-41FE-9850-23CFFBEDDBFD}">
      <dsp:nvSpPr>
        <dsp:cNvPr id="0" name=""/>
        <dsp:cNvSpPr/>
      </dsp:nvSpPr>
      <dsp:spPr>
        <a:xfrm>
          <a:off x="3996930" y="4515"/>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a:t>
          </a:r>
        </a:p>
      </dsp:txBody>
      <dsp:txXfrm>
        <a:off x="3996930" y="4515"/>
        <a:ext cx="815308" cy="248569"/>
      </dsp:txXfrm>
    </dsp:sp>
    <dsp:sp modelId="{BBEF478B-BC4E-4F50-B380-26B1ABBC66F6}">
      <dsp:nvSpPr>
        <dsp:cNvPr id="0" name=""/>
        <dsp:cNvSpPr/>
      </dsp:nvSpPr>
      <dsp:spPr>
        <a:xfrm>
          <a:off x="4975300" y="4515"/>
          <a:ext cx="815308" cy="248569"/>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MứC</a:t>
          </a:r>
          <a:r>
            <a:rPr lang="en-US" sz="1300" kern="1200" dirty="0"/>
            <a:t> ĐẠT</a:t>
          </a:r>
        </a:p>
      </dsp:txBody>
      <dsp:txXfrm>
        <a:off x="4975300" y="4515"/>
        <a:ext cx="815308" cy="248569"/>
      </dsp:txXfrm>
    </dsp:sp>
    <dsp:sp modelId="{24F35F34-4E58-4823-8DF5-9F6269396B24}">
      <dsp:nvSpPr>
        <dsp:cNvPr id="0" name=""/>
        <dsp:cNvSpPr/>
      </dsp:nvSpPr>
      <dsp:spPr>
        <a:xfrm>
          <a:off x="5953670" y="4515"/>
          <a:ext cx="815308" cy="248569"/>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Mức</a:t>
          </a:r>
          <a:r>
            <a:rPr lang="en-US" sz="1300" kern="1200" dirty="0"/>
            <a:t> KHÁ</a:t>
          </a:r>
        </a:p>
      </dsp:txBody>
      <dsp:txXfrm>
        <a:off x="5953670" y="4515"/>
        <a:ext cx="815308" cy="248569"/>
      </dsp:txXfrm>
    </dsp:sp>
    <dsp:sp modelId="{7E90FAD1-CBAB-4027-A917-0B17A5C59CD9}">
      <dsp:nvSpPr>
        <dsp:cNvPr id="0" name=""/>
        <dsp:cNvSpPr/>
      </dsp:nvSpPr>
      <dsp:spPr>
        <a:xfrm>
          <a:off x="6932040" y="4515"/>
          <a:ext cx="815308" cy="248569"/>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MỨC TỐT</a:t>
          </a:r>
        </a:p>
      </dsp:txBody>
      <dsp:txXfrm>
        <a:off x="6932040" y="4515"/>
        <a:ext cx="815308" cy="248569"/>
      </dsp:txXfrm>
    </dsp:sp>
    <dsp:sp modelId="{A77CF0E3-CDB2-46B9-8CF3-1B50300174AF}">
      <dsp:nvSpPr>
        <dsp:cNvPr id="0" name=""/>
        <dsp:cNvSpPr/>
      </dsp:nvSpPr>
      <dsp:spPr>
        <a:xfrm>
          <a:off x="3996930" y="315227"/>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2</a:t>
          </a:r>
        </a:p>
      </dsp:txBody>
      <dsp:txXfrm>
        <a:off x="3996930" y="315227"/>
        <a:ext cx="815308" cy="248569"/>
      </dsp:txXfrm>
    </dsp:sp>
    <dsp:sp modelId="{89421E44-FC22-409C-A8E2-ADB0B7D51FE6}">
      <dsp:nvSpPr>
        <dsp:cNvPr id="0" name=""/>
        <dsp:cNvSpPr/>
      </dsp:nvSpPr>
      <dsp:spPr>
        <a:xfrm>
          <a:off x="3996930" y="625939"/>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Tieu</a:t>
          </a:r>
          <a:r>
            <a:rPr lang="en-US" sz="1300" kern="1200" dirty="0"/>
            <a:t> </a:t>
          </a:r>
          <a:r>
            <a:rPr lang="en-US" sz="1300" kern="1200" dirty="0" err="1"/>
            <a:t>chí</a:t>
          </a:r>
          <a:r>
            <a:rPr lang="en-US" sz="1300" kern="1200" dirty="0"/>
            <a:t> 3</a:t>
          </a:r>
        </a:p>
      </dsp:txBody>
      <dsp:txXfrm>
        <a:off x="3996930" y="625939"/>
        <a:ext cx="815308" cy="248569"/>
      </dsp:txXfrm>
    </dsp:sp>
    <dsp:sp modelId="{EA2DCB5E-1FAB-4E7A-9D2E-D34BD979004A}">
      <dsp:nvSpPr>
        <dsp:cNvPr id="0" name=""/>
        <dsp:cNvSpPr/>
      </dsp:nvSpPr>
      <dsp:spPr>
        <a:xfrm>
          <a:off x="1662678" y="1643880"/>
          <a:ext cx="2175519" cy="69838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TIÊU CHUẨN 2</a:t>
          </a:r>
        </a:p>
      </dsp:txBody>
      <dsp:txXfrm>
        <a:off x="1662678" y="1643880"/>
        <a:ext cx="2175519" cy="698383"/>
      </dsp:txXfrm>
    </dsp:sp>
    <dsp:sp modelId="{644E9481-F6B1-409D-93C4-61F094C0ADBA}">
      <dsp:nvSpPr>
        <dsp:cNvPr id="0" name=""/>
        <dsp:cNvSpPr/>
      </dsp:nvSpPr>
      <dsp:spPr>
        <a:xfrm>
          <a:off x="4001260" y="936651"/>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4</a:t>
          </a:r>
        </a:p>
      </dsp:txBody>
      <dsp:txXfrm>
        <a:off x="4001260" y="936651"/>
        <a:ext cx="815308" cy="248569"/>
      </dsp:txXfrm>
    </dsp:sp>
    <dsp:sp modelId="{E69B3D0F-72A0-4F38-97CB-895267218C74}">
      <dsp:nvSpPr>
        <dsp:cNvPr id="0" name=""/>
        <dsp:cNvSpPr/>
      </dsp:nvSpPr>
      <dsp:spPr>
        <a:xfrm>
          <a:off x="4001260" y="1247363"/>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5</a:t>
          </a:r>
        </a:p>
      </dsp:txBody>
      <dsp:txXfrm>
        <a:off x="4001260" y="1247363"/>
        <a:ext cx="815308" cy="248569"/>
      </dsp:txXfrm>
    </dsp:sp>
    <dsp:sp modelId="{96780BA9-84BB-441C-B14B-B55DD853AE94}">
      <dsp:nvSpPr>
        <dsp:cNvPr id="0" name=""/>
        <dsp:cNvSpPr/>
      </dsp:nvSpPr>
      <dsp:spPr>
        <a:xfrm>
          <a:off x="4001260" y="1558075"/>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6</a:t>
          </a:r>
        </a:p>
      </dsp:txBody>
      <dsp:txXfrm>
        <a:off x="4001260" y="1558075"/>
        <a:ext cx="815308" cy="248569"/>
      </dsp:txXfrm>
    </dsp:sp>
    <dsp:sp modelId="{2D5B06D3-5CF3-4E48-99CF-0F54ABA5F5C8}">
      <dsp:nvSpPr>
        <dsp:cNvPr id="0" name=""/>
        <dsp:cNvSpPr/>
      </dsp:nvSpPr>
      <dsp:spPr>
        <a:xfrm>
          <a:off x="4001260" y="1868787"/>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7</a:t>
          </a:r>
        </a:p>
      </dsp:txBody>
      <dsp:txXfrm>
        <a:off x="4001260" y="1868787"/>
        <a:ext cx="815308" cy="248569"/>
      </dsp:txXfrm>
    </dsp:sp>
    <dsp:sp modelId="{E8A5B79F-BE80-4B79-B687-7EF425C4CFBD}">
      <dsp:nvSpPr>
        <dsp:cNvPr id="0" name=""/>
        <dsp:cNvSpPr/>
      </dsp:nvSpPr>
      <dsp:spPr>
        <a:xfrm>
          <a:off x="4001260" y="2179499"/>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8</a:t>
          </a:r>
        </a:p>
      </dsp:txBody>
      <dsp:txXfrm>
        <a:off x="4001260" y="2179499"/>
        <a:ext cx="815308" cy="248569"/>
      </dsp:txXfrm>
    </dsp:sp>
    <dsp:sp modelId="{C52F6311-6DC4-4C43-AB54-549E97683DF2}">
      <dsp:nvSpPr>
        <dsp:cNvPr id="0" name=""/>
        <dsp:cNvSpPr/>
      </dsp:nvSpPr>
      <dsp:spPr>
        <a:xfrm>
          <a:off x="4001260" y="2490211"/>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9</a:t>
          </a:r>
        </a:p>
      </dsp:txBody>
      <dsp:txXfrm>
        <a:off x="4001260" y="2490211"/>
        <a:ext cx="815308" cy="248569"/>
      </dsp:txXfrm>
    </dsp:sp>
    <dsp:sp modelId="{B543DE40-54E7-4116-B3E4-3CE47608EE21}">
      <dsp:nvSpPr>
        <dsp:cNvPr id="0" name=""/>
        <dsp:cNvSpPr/>
      </dsp:nvSpPr>
      <dsp:spPr>
        <a:xfrm>
          <a:off x="4001260" y="2800923"/>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10</a:t>
          </a:r>
        </a:p>
      </dsp:txBody>
      <dsp:txXfrm>
        <a:off x="4001260" y="2800923"/>
        <a:ext cx="815308" cy="248569"/>
      </dsp:txXfrm>
    </dsp:sp>
    <dsp:sp modelId="{C544BFF8-D4DF-454D-A759-CCB180EC5FBD}">
      <dsp:nvSpPr>
        <dsp:cNvPr id="0" name=""/>
        <dsp:cNvSpPr/>
      </dsp:nvSpPr>
      <dsp:spPr>
        <a:xfrm>
          <a:off x="1674141" y="3064655"/>
          <a:ext cx="2294954" cy="67152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TIÊU CHUẨN 3</a:t>
          </a:r>
        </a:p>
      </dsp:txBody>
      <dsp:txXfrm>
        <a:off x="1674141" y="3064655"/>
        <a:ext cx="2294954" cy="671528"/>
      </dsp:txXfrm>
    </dsp:sp>
    <dsp:sp modelId="{93FD5065-3861-4888-BAA4-DF0731E37655}">
      <dsp:nvSpPr>
        <dsp:cNvPr id="0" name=""/>
        <dsp:cNvSpPr/>
      </dsp:nvSpPr>
      <dsp:spPr>
        <a:xfrm>
          <a:off x="4120694" y="3111635"/>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11</a:t>
          </a:r>
        </a:p>
      </dsp:txBody>
      <dsp:txXfrm>
        <a:off x="4120694" y="3111635"/>
        <a:ext cx="815308" cy="248569"/>
      </dsp:txXfrm>
    </dsp:sp>
    <dsp:sp modelId="{76DBC0DF-A1A5-452A-B484-65F487C16B0B}">
      <dsp:nvSpPr>
        <dsp:cNvPr id="0" name=""/>
        <dsp:cNvSpPr/>
      </dsp:nvSpPr>
      <dsp:spPr>
        <a:xfrm>
          <a:off x="4120694" y="3422347"/>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12</a:t>
          </a:r>
        </a:p>
      </dsp:txBody>
      <dsp:txXfrm>
        <a:off x="4120694" y="3422347"/>
        <a:ext cx="815308" cy="248569"/>
      </dsp:txXfrm>
    </dsp:sp>
    <dsp:sp modelId="{36DB05DC-EFD6-4F74-BCBA-174C39B2D1D5}">
      <dsp:nvSpPr>
        <dsp:cNvPr id="0" name=""/>
        <dsp:cNvSpPr/>
      </dsp:nvSpPr>
      <dsp:spPr>
        <a:xfrm>
          <a:off x="4120694" y="3733059"/>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13</a:t>
          </a:r>
        </a:p>
      </dsp:txBody>
      <dsp:txXfrm>
        <a:off x="4120694" y="3733059"/>
        <a:ext cx="815308" cy="248569"/>
      </dsp:txXfrm>
    </dsp:sp>
    <dsp:sp modelId="{34B618A7-87DE-457F-A683-F8C1CF2D337F}">
      <dsp:nvSpPr>
        <dsp:cNvPr id="0" name=""/>
        <dsp:cNvSpPr/>
      </dsp:nvSpPr>
      <dsp:spPr>
        <a:xfrm>
          <a:off x="1600943" y="4067930"/>
          <a:ext cx="2328536" cy="549796"/>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TIÊU CHUẨN 4</a:t>
          </a:r>
          <a:endParaRPr lang="en-US" sz="2000" kern="1200" dirty="0"/>
        </a:p>
      </dsp:txBody>
      <dsp:txXfrm>
        <a:off x="1600943" y="4067930"/>
        <a:ext cx="2328536" cy="549796"/>
      </dsp:txXfrm>
    </dsp:sp>
    <dsp:sp modelId="{102B4D16-AD95-4C2E-8A54-C0D6834A8F2E}">
      <dsp:nvSpPr>
        <dsp:cNvPr id="0" name=""/>
        <dsp:cNvSpPr/>
      </dsp:nvSpPr>
      <dsp:spPr>
        <a:xfrm>
          <a:off x="4154277" y="4043772"/>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14</a:t>
          </a:r>
        </a:p>
      </dsp:txBody>
      <dsp:txXfrm>
        <a:off x="4154277" y="4043772"/>
        <a:ext cx="815308" cy="248569"/>
      </dsp:txXfrm>
    </dsp:sp>
    <dsp:sp modelId="{43877F32-043B-43F8-B4C2-DCF115CDC6E4}">
      <dsp:nvSpPr>
        <dsp:cNvPr id="0" name=""/>
        <dsp:cNvSpPr/>
      </dsp:nvSpPr>
      <dsp:spPr>
        <a:xfrm>
          <a:off x="4154277" y="4354484"/>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15</a:t>
          </a:r>
        </a:p>
      </dsp:txBody>
      <dsp:txXfrm>
        <a:off x="4154277" y="4354484"/>
        <a:ext cx="815308" cy="248569"/>
      </dsp:txXfrm>
    </dsp:sp>
    <dsp:sp modelId="{2F1D52C8-7998-4457-9E49-CB84E681D65D}">
      <dsp:nvSpPr>
        <dsp:cNvPr id="0" name=""/>
        <dsp:cNvSpPr/>
      </dsp:nvSpPr>
      <dsp:spPr>
        <a:xfrm>
          <a:off x="4154277" y="4665196"/>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16</a:t>
          </a:r>
        </a:p>
      </dsp:txBody>
      <dsp:txXfrm>
        <a:off x="4154277" y="4665196"/>
        <a:ext cx="815308" cy="248569"/>
      </dsp:txXfrm>
    </dsp:sp>
    <dsp:sp modelId="{B10A4FEA-F7DF-45EA-A19C-C1E425FB0354}">
      <dsp:nvSpPr>
        <dsp:cNvPr id="0" name=""/>
        <dsp:cNvSpPr/>
      </dsp:nvSpPr>
      <dsp:spPr>
        <a:xfrm>
          <a:off x="1662678" y="4898989"/>
          <a:ext cx="2282765" cy="71311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TIÊU CHUẨN 5</a:t>
          </a:r>
        </a:p>
      </dsp:txBody>
      <dsp:txXfrm>
        <a:off x="1662678" y="4898989"/>
        <a:ext cx="2282765" cy="713118"/>
      </dsp:txXfrm>
    </dsp:sp>
    <dsp:sp modelId="{A31AC5B3-BA09-4FF0-A00B-58A94A26F17A}">
      <dsp:nvSpPr>
        <dsp:cNvPr id="0" name=""/>
        <dsp:cNvSpPr/>
      </dsp:nvSpPr>
      <dsp:spPr>
        <a:xfrm>
          <a:off x="4108505" y="4975908"/>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17</a:t>
          </a:r>
        </a:p>
      </dsp:txBody>
      <dsp:txXfrm>
        <a:off x="4108505" y="4975908"/>
        <a:ext cx="815308" cy="248569"/>
      </dsp:txXfrm>
    </dsp:sp>
    <dsp:sp modelId="{C63C4457-A882-4CC9-9055-1B1C4C09CBC7}">
      <dsp:nvSpPr>
        <dsp:cNvPr id="0" name=""/>
        <dsp:cNvSpPr/>
      </dsp:nvSpPr>
      <dsp:spPr>
        <a:xfrm>
          <a:off x="4108505" y="5286620"/>
          <a:ext cx="815308" cy="24856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Tiêu</a:t>
          </a:r>
          <a:r>
            <a:rPr lang="en-US" sz="1300" kern="1200" dirty="0"/>
            <a:t> </a:t>
          </a:r>
          <a:r>
            <a:rPr lang="en-US" sz="1300" kern="1200" dirty="0" err="1"/>
            <a:t>chí</a:t>
          </a:r>
          <a:r>
            <a:rPr lang="en-US" sz="1300" kern="1200" dirty="0"/>
            <a:t> 18</a:t>
          </a:r>
        </a:p>
      </dsp:txBody>
      <dsp:txXfrm>
        <a:off x="4108505" y="5286620"/>
        <a:ext cx="815308" cy="24856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97E8C-CEED-4367-B114-97B84EBF56DC}">
      <dsp:nvSpPr>
        <dsp:cNvPr id="0" name=""/>
        <dsp:cNvSpPr/>
      </dsp:nvSpPr>
      <dsp:spPr>
        <a:xfrm>
          <a:off x="1747752" y="704141"/>
          <a:ext cx="4581694" cy="4581694"/>
        </a:xfrm>
        <a:prstGeom prst="blockArc">
          <a:avLst>
            <a:gd name="adj1" fmla="val 11880000"/>
            <a:gd name="adj2" fmla="val 16200000"/>
            <a:gd name="adj3" fmla="val 4633"/>
          </a:avLst>
        </a:prstGeom>
        <a:solidFill>
          <a:schemeClr val="accent3">
            <a:hueOff val="-16826440"/>
            <a:satOff val="-8652"/>
            <a:lumOff val="-372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B55DB3-28CD-494E-9F76-A09103C01FAD}">
      <dsp:nvSpPr>
        <dsp:cNvPr id="0" name=""/>
        <dsp:cNvSpPr/>
      </dsp:nvSpPr>
      <dsp:spPr>
        <a:xfrm>
          <a:off x="1747752" y="704141"/>
          <a:ext cx="4581694" cy="4581694"/>
        </a:xfrm>
        <a:prstGeom prst="blockArc">
          <a:avLst>
            <a:gd name="adj1" fmla="val 7560000"/>
            <a:gd name="adj2" fmla="val 11880000"/>
            <a:gd name="adj3" fmla="val 4633"/>
          </a:avLst>
        </a:prstGeom>
        <a:solidFill>
          <a:schemeClr val="accent3">
            <a:hueOff val="-12619830"/>
            <a:satOff val="-6489"/>
            <a:lumOff val="-279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E71EF5-5549-442C-A97B-6FBFF1B227D2}">
      <dsp:nvSpPr>
        <dsp:cNvPr id="0" name=""/>
        <dsp:cNvSpPr/>
      </dsp:nvSpPr>
      <dsp:spPr>
        <a:xfrm>
          <a:off x="1747752" y="704141"/>
          <a:ext cx="4581694" cy="4581694"/>
        </a:xfrm>
        <a:prstGeom prst="blockArc">
          <a:avLst>
            <a:gd name="adj1" fmla="val 3240000"/>
            <a:gd name="adj2" fmla="val 7560000"/>
            <a:gd name="adj3" fmla="val 4633"/>
          </a:avLst>
        </a:prstGeom>
        <a:solidFill>
          <a:schemeClr val="accent3">
            <a:hueOff val="-8413220"/>
            <a:satOff val="-4326"/>
            <a:lumOff val="-186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D21F655-1C7B-4268-81CC-DF0263A5FE3D}">
      <dsp:nvSpPr>
        <dsp:cNvPr id="0" name=""/>
        <dsp:cNvSpPr/>
      </dsp:nvSpPr>
      <dsp:spPr>
        <a:xfrm>
          <a:off x="1747752" y="704141"/>
          <a:ext cx="4581694" cy="4581694"/>
        </a:xfrm>
        <a:prstGeom prst="blockArc">
          <a:avLst>
            <a:gd name="adj1" fmla="val 20520000"/>
            <a:gd name="adj2" fmla="val 3240000"/>
            <a:gd name="adj3" fmla="val 4633"/>
          </a:avLst>
        </a:prstGeom>
        <a:solidFill>
          <a:schemeClr val="accent3">
            <a:hueOff val="-4206610"/>
            <a:satOff val="-2163"/>
            <a:lumOff val="-93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005D84-0C7F-4D19-8BE5-875939B5833C}">
      <dsp:nvSpPr>
        <dsp:cNvPr id="0" name=""/>
        <dsp:cNvSpPr/>
      </dsp:nvSpPr>
      <dsp:spPr>
        <a:xfrm>
          <a:off x="1747752" y="704141"/>
          <a:ext cx="4581694" cy="4581694"/>
        </a:xfrm>
        <a:prstGeom prst="blockArc">
          <a:avLst>
            <a:gd name="adj1" fmla="val 16200000"/>
            <a:gd name="adj2" fmla="val 20520000"/>
            <a:gd name="adj3" fmla="val 4633"/>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C5C08C7-2A8A-479B-AC90-DE677FA3600E}">
      <dsp:nvSpPr>
        <dsp:cNvPr id="0" name=""/>
        <dsp:cNvSpPr/>
      </dsp:nvSpPr>
      <dsp:spPr>
        <a:xfrm>
          <a:off x="2985566" y="1941955"/>
          <a:ext cx="2106066" cy="210606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Arial" pitchFamily="34" charset="0"/>
              <a:cs typeface="Arial" pitchFamily="34" charset="0"/>
            </a:rPr>
            <a:t>PHẨM CHẤT, NĂNG LỰC  HIỆU TRƯỞNG</a:t>
          </a:r>
        </a:p>
      </dsp:txBody>
      <dsp:txXfrm>
        <a:off x="3293992" y="2250381"/>
        <a:ext cx="1489214" cy="1489214"/>
      </dsp:txXfrm>
    </dsp:sp>
    <dsp:sp modelId="{B4FE0A46-A7A4-4513-AB74-152123EF7577}">
      <dsp:nvSpPr>
        <dsp:cNvPr id="0" name=""/>
        <dsp:cNvSpPr/>
      </dsp:nvSpPr>
      <dsp:spPr>
        <a:xfrm>
          <a:off x="3134260" y="-107630"/>
          <a:ext cx="1808679" cy="172968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t>Tiêu</a:t>
          </a:r>
          <a:r>
            <a:rPr lang="en-US" sz="1600" b="1" kern="1200" dirty="0"/>
            <a:t> </a:t>
          </a:r>
          <a:r>
            <a:rPr lang="en-US" sz="1600" b="1" kern="1200" dirty="0" err="1"/>
            <a:t>chuẩn</a:t>
          </a:r>
          <a:r>
            <a:rPr lang="en-US" sz="1600" b="1" kern="1200" dirty="0"/>
            <a:t> 1. </a:t>
          </a:r>
          <a:r>
            <a:rPr lang="en-US" sz="1600" b="1" kern="1200" dirty="0" err="1"/>
            <a:t>Phẩm</a:t>
          </a:r>
          <a:r>
            <a:rPr lang="en-US" sz="1600" b="1" kern="1200" dirty="0"/>
            <a:t> </a:t>
          </a:r>
          <a:r>
            <a:rPr lang="en-US" sz="1600" b="1" kern="1200" dirty="0" err="1"/>
            <a:t>chất</a:t>
          </a:r>
          <a:r>
            <a:rPr lang="en-US" sz="1600" b="1" kern="1200" dirty="0"/>
            <a:t> </a:t>
          </a:r>
          <a:r>
            <a:rPr lang="en-US" sz="1600" b="1" kern="1200" dirty="0" err="1"/>
            <a:t>nghề</a:t>
          </a:r>
          <a:r>
            <a:rPr lang="en-US" sz="1600" b="1" kern="1200" dirty="0"/>
            <a:t> </a:t>
          </a:r>
          <a:r>
            <a:rPr lang="en-US" sz="1600" b="1" kern="1200" dirty="0" err="1"/>
            <a:t>nghiệp</a:t>
          </a:r>
          <a:endParaRPr lang="en-US" sz="1600" b="1" kern="1200" dirty="0"/>
        </a:p>
      </dsp:txBody>
      <dsp:txXfrm>
        <a:off x="3399135" y="145677"/>
        <a:ext cx="1278929" cy="1223075"/>
      </dsp:txXfrm>
    </dsp:sp>
    <dsp:sp modelId="{C55098CD-E610-426E-9AF0-0CA9E5AEC505}">
      <dsp:nvSpPr>
        <dsp:cNvPr id="0" name=""/>
        <dsp:cNvSpPr/>
      </dsp:nvSpPr>
      <dsp:spPr>
        <a:xfrm>
          <a:off x="5262510" y="1438633"/>
          <a:ext cx="1808679" cy="1729689"/>
        </a:xfrm>
        <a:prstGeom prst="ellipse">
          <a:avLst/>
        </a:prstGeom>
        <a:solidFill>
          <a:schemeClr val="accent3">
            <a:hueOff val="-4206610"/>
            <a:satOff val="-2163"/>
            <a:lumOff val="-9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t>Tiêu</a:t>
          </a:r>
          <a:r>
            <a:rPr lang="en-US" sz="1600" b="1" kern="1200" dirty="0"/>
            <a:t> </a:t>
          </a:r>
          <a:r>
            <a:rPr lang="en-US" sz="1600" b="1" kern="1200" dirty="0" err="1"/>
            <a:t>chuẩn</a:t>
          </a:r>
          <a:r>
            <a:rPr lang="en-US" sz="1600" b="1" kern="1200" dirty="0"/>
            <a:t> 2. </a:t>
          </a:r>
          <a:r>
            <a:rPr lang="en-US" sz="1600" b="1" kern="1200" dirty="0" err="1"/>
            <a:t>Quản</a:t>
          </a:r>
          <a:r>
            <a:rPr lang="en-US" sz="1600" b="1" kern="1200" dirty="0"/>
            <a:t> </a:t>
          </a:r>
          <a:r>
            <a:rPr lang="en-US" sz="1600" b="1" kern="1200" dirty="0" err="1"/>
            <a:t>trị</a:t>
          </a:r>
          <a:r>
            <a:rPr lang="en-US" sz="1600" b="1" kern="1200" dirty="0"/>
            <a:t> </a:t>
          </a:r>
          <a:r>
            <a:rPr lang="en-US" sz="1600" b="1" kern="1200" dirty="0" err="1"/>
            <a:t>nhà</a:t>
          </a:r>
          <a:r>
            <a:rPr lang="en-US" sz="1600" b="1" kern="1200" dirty="0"/>
            <a:t> </a:t>
          </a:r>
          <a:r>
            <a:rPr lang="en-US" sz="1600" b="1" kern="1200" dirty="0" err="1"/>
            <a:t>trường</a:t>
          </a:r>
          <a:endParaRPr lang="en-US" sz="1600" kern="1200" dirty="0"/>
        </a:p>
      </dsp:txBody>
      <dsp:txXfrm>
        <a:off x="5527385" y="1691940"/>
        <a:ext cx="1278929" cy="1223075"/>
      </dsp:txXfrm>
    </dsp:sp>
    <dsp:sp modelId="{A3552ED2-E58D-4A30-BFDD-6F7DF7CAC7D0}">
      <dsp:nvSpPr>
        <dsp:cNvPr id="0" name=""/>
        <dsp:cNvSpPr/>
      </dsp:nvSpPr>
      <dsp:spPr>
        <a:xfrm>
          <a:off x="4449591" y="3940541"/>
          <a:ext cx="1808679" cy="1729689"/>
        </a:xfrm>
        <a:prstGeom prst="ellipse">
          <a:avLst/>
        </a:prstGeom>
        <a:solidFill>
          <a:schemeClr val="accent3">
            <a:hueOff val="-8413220"/>
            <a:satOff val="-4326"/>
            <a:lumOff val="-18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t>Tiêu</a:t>
          </a:r>
          <a:r>
            <a:rPr lang="en-US" sz="1600" b="1" kern="1200" dirty="0"/>
            <a:t> </a:t>
          </a:r>
          <a:r>
            <a:rPr lang="en-US" sz="1600" b="1" kern="1200" dirty="0" err="1"/>
            <a:t>chuẩn</a:t>
          </a:r>
          <a:r>
            <a:rPr lang="en-US" sz="1600" b="1" kern="1200" dirty="0"/>
            <a:t> 3. </a:t>
          </a:r>
          <a:r>
            <a:rPr lang="en-US" sz="1600" b="1" kern="1200" dirty="0" err="1"/>
            <a:t>Xây</a:t>
          </a:r>
          <a:r>
            <a:rPr lang="en-US" sz="1600" b="1" kern="1200" dirty="0"/>
            <a:t> </a:t>
          </a:r>
          <a:r>
            <a:rPr lang="en-US" sz="1600" b="1" kern="1200" dirty="0" err="1"/>
            <a:t>dựng</a:t>
          </a:r>
          <a:r>
            <a:rPr lang="en-US" sz="1600" b="1" kern="1200" dirty="0"/>
            <a:t> </a:t>
          </a:r>
          <a:r>
            <a:rPr lang="en-US" sz="1600" b="1" kern="1200" dirty="0" err="1"/>
            <a:t>môi</a:t>
          </a:r>
          <a:r>
            <a:rPr lang="en-US" sz="1600" b="1" kern="1200" dirty="0"/>
            <a:t> </a:t>
          </a:r>
          <a:r>
            <a:rPr lang="en-US" sz="1600" b="1" kern="1200" dirty="0" err="1"/>
            <a:t>trường</a:t>
          </a:r>
          <a:r>
            <a:rPr lang="en-US" sz="1600" b="1" kern="1200" dirty="0"/>
            <a:t> </a:t>
          </a:r>
          <a:r>
            <a:rPr lang="en-US" sz="1600" b="1" kern="1200" dirty="0" err="1"/>
            <a:t>giáo</a:t>
          </a:r>
          <a:r>
            <a:rPr lang="en-US" sz="1600" b="1" kern="1200" dirty="0"/>
            <a:t> </a:t>
          </a:r>
          <a:r>
            <a:rPr lang="en-US" sz="1600" b="1" kern="1200" dirty="0" err="1"/>
            <a:t>dục</a:t>
          </a:r>
          <a:endParaRPr lang="en-US" sz="1600" b="1" kern="1200" dirty="0"/>
        </a:p>
      </dsp:txBody>
      <dsp:txXfrm>
        <a:off x="4714466" y="4193848"/>
        <a:ext cx="1278929" cy="1223075"/>
      </dsp:txXfrm>
    </dsp:sp>
    <dsp:sp modelId="{452E37D6-BA9C-471A-A5FA-DEFF2B2B247D}">
      <dsp:nvSpPr>
        <dsp:cNvPr id="0" name=""/>
        <dsp:cNvSpPr/>
      </dsp:nvSpPr>
      <dsp:spPr>
        <a:xfrm>
          <a:off x="1818929" y="3940541"/>
          <a:ext cx="1808679" cy="1729689"/>
        </a:xfrm>
        <a:prstGeom prst="ellipse">
          <a:avLst/>
        </a:prstGeom>
        <a:solidFill>
          <a:schemeClr val="accent3">
            <a:hueOff val="-12619830"/>
            <a:satOff val="-6489"/>
            <a:lumOff val="-27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err="1"/>
            <a:t>Tiêu</a:t>
          </a:r>
          <a:r>
            <a:rPr lang="en-US" sz="1400" b="1" kern="1200" dirty="0"/>
            <a:t> </a:t>
          </a:r>
          <a:r>
            <a:rPr lang="en-US" sz="1400" b="1" kern="1200" dirty="0" err="1"/>
            <a:t>chuẩn</a:t>
          </a:r>
          <a:r>
            <a:rPr lang="en-US" sz="1400" b="1" kern="1200" dirty="0"/>
            <a:t> 4. </a:t>
          </a:r>
          <a:r>
            <a:rPr lang="en-US" sz="1400" b="1" kern="1200" dirty="0" err="1"/>
            <a:t>Phát</a:t>
          </a:r>
          <a:r>
            <a:rPr lang="en-US" sz="1400" b="1" kern="1200" dirty="0"/>
            <a:t> </a:t>
          </a:r>
          <a:r>
            <a:rPr lang="en-US" sz="1400" b="1" kern="1200" dirty="0" err="1"/>
            <a:t>triển</a:t>
          </a:r>
          <a:r>
            <a:rPr lang="en-US" sz="1400" b="1" kern="1200" dirty="0"/>
            <a:t> </a:t>
          </a:r>
          <a:r>
            <a:rPr lang="en-US" sz="1400" b="1" kern="1200" dirty="0" err="1"/>
            <a:t>mối</a:t>
          </a:r>
          <a:r>
            <a:rPr lang="en-US" sz="1400" b="1" kern="1200" dirty="0"/>
            <a:t> </a:t>
          </a:r>
          <a:r>
            <a:rPr lang="en-US" sz="1400" b="1" kern="1200" dirty="0" err="1"/>
            <a:t>quan</a:t>
          </a:r>
          <a:r>
            <a:rPr lang="en-US" sz="1400" b="1" kern="1200" dirty="0"/>
            <a:t> </a:t>
          </a:r>
          <a:r>
            <a:rPr lang="en-US" sz="1400" b="1" kern="1200" dirty="0" err="1"/>
            <a:t>hệ</a:t>
          </a:r>
          <a:r>
            <a:rPr lang="en-US" sz="1400" b="1" kern="1200" dirty="0"/>
            <a:t> </a:t>
          </a:r>
          <a:r>
            <a:rPr lang="en-US" sz="1400" b="1" kern="1200" dirty="0" err="1"/>
            <a:t>giữa</a:t>
          </a:r>
          <a:r>
            <a:rPr lang="en-US" sz="1400" b="1" kern="1200" dirty="0"/>
            <a:t> </a:t>
          </a:r>
          <a:r>
            <a:rPr lang="en-US" sz="1400" b="1" kern="1200" dirty="0" err="1"/>
            <a:t>nhà</a:t>
          </a:r>
          <a:r>
            <a:rPr lang="en-US" sz="1400" b="1" kern="1200" dirty="0"/>
            <a:t> </a:t>
          </a:r>
          <a:r>
            <a:rPr lang="en-US" sz="1400" b="1" kern="1200" dirty="0" err="1"/>
            <a:t>trường</a:t>
          </a:r>
          <a:r>
            <a:rPr lang="en-US" sz="1400" b="1" kern="1200" dirty="0"/>
            <a:t>, </a:t>
          </a:r>
          <a:r>
            <a:rPr lang="en-US" sz="1400" b="1" kern="1200" dirty="0" err="1"/>
            <a:t>gia</a:t>
          </a:r>
          <a:r>
            <a:rPr lang="en-US" sz="1400" b="1" kern="1200" dirty="0"/>
            <a:t> </a:t>
          </a:r>
          <a:r>
            <a:rPr lang="en-US" sz="1400" b="1" kern="1200" dirty="0" err="1"/>
            <a:t>đình</a:t>
          </a:r>
          <a:r>
            <a:rPr lang="en-US" sz="1400" b="1" kern="1200" dirty="0"/>
            <a:t>, </a:t>
          </a:r>
          <a:r>
            <a:rPr lang="en-US" sz="1400" b="1" kern="1200" dirty="0" err="1"/>
            <a:t>xã</a:t>
          </a:r>
          <a:r>
            <a:rPr lang="en-US" sz="1400" b="1" kern="1200" dirty="0"/>
            <a:t> </a:t>
          </a:r>
          <a:r>
            <a:rPr lang="en-US" sz="1400" b="1" kern="1200" dirty="0" err="1"/>
            <a:t>hội</a:t>
          </a:r>
          <a:endParaRPr lang="en-US" sz="1400" kern="1200" dirty="0"/>
        </a:p>
      </dsp:txBody>
      <dsp:txXfrm>
        <a:off x="2083804" y="4193848"/>
        <a:ext cx="1278929" cy="1223075"/>
      </dsp:txXfrm>
    </dsp:sp>
    <dsp:sp modelId="{24E17B7D-BE77-4601-9ED7-AD133EA94A3D}">
      <dsp:nvSpPr>
        <dsp:cNvPr id="0" name=""/>
        <dsp:cNvSpPr/>
      </dsp:nvSpPr>
      <dsp:spPr>
        <a:xfrm>
          <a:off x="1006010" y="1438633"/>
          <a:ext cx="1808679" cy="1729689"/>
        </a:xfrm>
        <a:prstGeom prst="ellipse">
          <a:avLst/>
        </a:prstGeom>
        <a:solidFill>
          <a:schemeClr val="accent3">
            <a:hueOff val="-16826440"/>
            <a:satOff val="-8652"/>
            <a:lumOff val="-37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t>Tiêu</a:t>
          </a:r>
          <a:r>
            <a:rPr lang="en-US" sz="1600" b="1" kern="1200" dirty="0"/>
            <a:t> </a:t>
          </a:r>
          <a:r>
            <a:rPr lang="en-US" sz="1600" b="1" kern="1200" dirty="0" err="1"/>
            <a:t>chuẩn</a:t>
          </a:r>
          <a:r>
            <a:rPr lang="en-US" sz="1600" b="1" kern="1200" dirty="0"/>
            <a:t> 5. </a:t>
          </a:r>
          <a:r>
            <a:rPr lang="en-US" sz="1600" b="1" kern="1200" dirty="0" err="1"/>
            <a:t>Sử</a:t>
          </a:r>
          <a:r>
            <a:rPr lang="en-US" sz="1600" b="1" kern="1200" dirty="0"/>
            <a:t> </a:t>
          </a:r>
          <a:r>
            <a:rPr lang="en-US" sz="1600" b="1" kern="1200" dirty="0" err="1"/>
            <a:t>dụng</a:t>
          </a:r>
          <a:r>
            <a:rPr lang="en-US" sz="1600" b="1" kern="1200" dirty="0"/>
            <a:t> </a:t>
          </a:r>
          <a:r>
            <a:rPr lang="en-US" sz="1600" b="1" kern="1200" dirty="0" err="1"/>
            <a:t>ngoại</a:t>
          </a:r>
          <a:r>
            <a:rPr lang="en-US" sz="1600" b="1" kern="1200" dirty="0"/>
            <a:t> </a:t>
          </a:r>
          <a:r>
            <a:rPr lang="en-US" sz="1600" b="1" kern="1200" dirty="0" err="1"/>
            <a:t>ngữ</a:t>
          </a:r>
          <a:r>
            <a:rPr lang="en-US" sz="1600" b="1" kern="1200" dirty="0"/>
            <a:t> </a:t>
          </a:r>
          <a:r>
            <a:rPr lang="en-US" sz="1600" b="1" kern="1200" dirty="0" err="1"/>
            <a:t>và</a:t>
          </a:r>
          <a:r>
            <a:rPr lang="en-US" sz="1600" b="1" kern="1200" dirty="0"/>
            <a:t> </a:t>
          </a:r>
          <a:r>
            <a:rPr lang="en-US" sz="1600" b="1" kern="1200" dirty="0" err="1"/>
            <a:t>công</a:t>
          </a:r>
          <a:r>
            <a:rPr lang="en-US" sz="1600" b="1" kern="1200" dirty="0"/>
            <a:t> </a:t>
          </a:r>
          <a:r>
            <a:rPr lang="en-US" sz="1600" b="1" kern="1200" dirty="0" err="1"/>
            <a:t>nghệ</a:t>
          </a:r>
          <a:r>
            <a:rPr lang="en-US" sz="1600" b="1" kern="1200" dirty="0"/>
            <a:t> </a:t>
          </a:r>
          <a:r>
            <a:rPr lang="en-US" sz="1600" b="1" kern="1200" dirty="0" err="1"/>
            <a:t>thông</a:t>
          </a:r>
          <a:r>
            <a:rPr lang="en-US" sz="1600" b="1" kern="1200" dirty="0"/>
            <a:t> tin</a:t>
          </a:r>
        </a:p>
      </dsp:txBody>
      <dsp:txXfrm>
        <a:off x="1270885" y="1691940"/>
        <a:ext cx="1278929" cy="122307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8DFDB-30AE-496A-BA97-2B04CB08331B}">
      <dsp:nvSpPr>
        <dsp:cNvPr id="0" name=""/>
        <dsp:cNvSpPr/>
      </dsp:nvSpPr>
      <dsp:spPr>
        <a:xfrm>
          <a:off x="2152005" y="2536038"/>
          <a:ext cx="1934016" cy="193401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err="1"/>
            <a:t>Tiêu</a:t>
          </a:r>
          <a:r>
            <a:rPr lang="en-US" sz="2000" b="1" kern="1200" dirty="0"/>
            <a:t> </a:t>
          </a:r>
          <a:r>
            <a:rPr lang="en-US" sz="2000" b="1" kern="1200" dirty="0" err="1"/>
            <a:t>chuẩn</a:t>
          </a:r>
          <a:r>
            <a:rPr lang="en-US" sz="2000" b="1" kern="1200" dirty="0"/>
            <a:t> 1. </a:t>
          </a:r>
          <a:r>
            <a:rPr lang="en-US" sz="2000" b="1" kern="1200" dirty="0" err="1"/>
            <a:t>Phẩm</a:t>
          </a:r>
          <a:r>
            <a:rPr lang="en-US" sz="2000" b="1" kern="1200" dirty="0"/>
            <a:t> </a:t>
          </a:r>
          <a:r>
            <a:rPr lang="en-US" sz="2000" b="1" kern="1200" dirty="0" err="1"/>
            <a:t>chất</a:t>
          </a:r>
          <a:r>
            <a:rPr lang="en-US" sz="2000" b="1" kern="1200" dirty="0"/>
            <a:t> </a:t>
          </a:r>
          <a:r>
            <a:rPr lang="en-US" sz="2000" b="1" kern="1200" dirty="0" err="1"/>
            <a:t>nghề</a:t>
          </a:r>
          <a:r>
            <a:rPr lang="en-US" sz="2000" b="1" kern="1200" dirty="0"/>
            <a:t> </a:t>
          </a:r>
          <a:r>
            <a:rPr lang="en-US" sz="2000" b="1" kern="1200" dirty="0" err="1"/>
            <a:t>nghiệp</a:t>
          </a:r>
          <a:endParaRPr lang="en-US" sz="2000" kern="1200" dirty="0"/>
        </a:p>
      </dsp:txBody>
      <dsp:txXfrm>
        <a:off x="2435235" y="2819268"/>
        <a:ext cx="1367556" cy="1367556"/>
      </dsp:txXfrm>
    </dsp:sp>
    <dsp:sp modelId="{34AB695C-8C4B-44EE-91BA-F091C14896D0}">
      <dsp:nvSpPr>
        <dsp:cNvPr id="0" name=""/>
        <dsp:cNvSpPr/>
      </dsp:nvSpPr>
      <dsp:spPr>
        <a:xfrm rot="13497972" flipH="1">
          <a:off x="1761585" y="2508727"/>
          <a:ext cx="575772" cy="551194"/>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1181FD-2C8A-4E2D-8B2D-7710CA4C6995}">
      <dsp:nvSpPr>
        <dsp:cNvPr id="0" name=""/>
        <dsp:cNvSpPr/>
      </dsp:nvSpPr>
      <dsp:spPr>
        <a:xfrm>
          <a:off x="0" y="1139932"/>
          <a:ext cx="1837315" cy="146985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US" sz="1600" kern="1200" dirty="0" err="1"/>
            <a:t>Tiêu</a:t>
          </a:r>
          <a:r>
            <a:rPr lang="en-US" sz="1600" kern="1200" dirty="0"/>
            <a:t> </a:t>
          </a:r>
          <a:r>
            <a:rPr lang="en-US" sz="1600" kern="1200" dirty="0" err="1"/>
            <a:t>chí</a:t>
          </a:r>
          <a:r>
            <a:rPr lang="en-US" sz="1600" kern="1200" dirty="0"/>
            <a:t> 1. </a:t>
          </a:r>
          <a:r>
            <a:rPr lang="en-US" sz="1600" kern="1200" dirty="0" err="1"/>
            <a:t>Đạo</a:t>
          </a:r>
          <a:r>
            <a:rPr lang="en-US" sz="1600" kern="1200" dirty="0"/>
            <a:t> </a:t>
          </a:r>
          <a:r>
            <a:rPr lang="en-US" sz="1600" kern="1200" dirty="0" err="1"/>
            <a:t>đức</a:t>
          </a:r>
          <a:r>
            <a:rPr lang="en-US" sz="1600" kern="1200" dirty="0"/>
            <a:t> </a:t>
          </a:r>
          <a:r>
            <a:rPr lang="en-US" sz="1600" kern="1200" dirty="0" err="1"/>
            <a:t>nghề</a:t>
          </a:r>
          <a:r>
            <a:rPr lang="en-US" sz="1600" kern="1200" dirty="0"/>
            <a:t> </a:t>
          </a:r>
          <a:r>
            <a:rPr lang="en-US" sz="1600" kern="1200" dirty="0" err="1"/>
            <a:t>nghiệp</a:t>
          </a:r>
          <a:endParaRPr lang="en-US" sz="1600" kern="1200" dirty="0"/>
        </a:p>
      </dsp:txBody>
      <dsp:txXfrm>
        <a:off x="43050" y="1182982"/>
        <a:ext cx="1751215" cy="1383752"/>
      </dsp:txXfrm>
    </dsp:sp>
    <dsp:sp modelId="{440A2356-D6C4-462A-B536-0982E0311020}">
      <dsp:nvSpPr>
        <dsp:cNvPr id="0" name=""/>
        <dsp:cNvSpPr/>
      </dsp:nvSpPr>
      <dsp:spPr>
        <a:xfrm rot="5400000">
          <a:off x="2781770" y="1867080"/>
          <a:ext cx="668632" cy="551194"/>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0991CB-54CF-4F88-8846-E846B35F42A9}">
      <dsp:nvSpPr>
        <dsp:cNvPr id="0" name=""/>
        <dsp:cNvSpPr/>
      </dsp:nvSpPr>
      <dsp:spPr>
        <a:xfrm>
          <a:off x="2172010" y="192803"/>
          <a:ext cx="1837315" cy="146985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US" sz="1600" kern="1200" dirty="0" err="1"/>
            <a:t>Tiêu</a:t>
          </a:r>
          <a:r>
            <a:rPr lang="en-US" sz="1600" kern="1200" dirty="0"/>
            <a:t> </a:t>
          </a:r>
          <a:r>
            <a:rPr lang="en-US" sz="1600" kern="1200" dirty="0" err="1"/>
            <a:t>chí</a:t>
          </a:r>
          <a:r>
            <a:rPr lang="en-US" sz="1600" kern="1200" dirty="0"/>
            <a:t> 2. </a:t>
          </a:r>
          <a:r>
            <a:rPr lang="en-US" sz="1600" kern="1200" dirty="0" err="1"/>
            <a:t>Tư</a:t>
          </a:r>
          <a:r>
            <a:rPr lang="en-US" sz="1600" kern="1200" dirty="0"/>
            <a:t> </a:t>
          </a:r>
          <a:r>
            <a:rPr lang="en-US" sz="1600" kern="1200" dirty="0" err="1"/>
            <a:t>tưởng</a:t>
          </a:r>
          <a:r>
            <a:rPr lang="en-US" sz="1600" kern="1200" dirty="0"/>
            <a:t> </a:t>
          </a:r>
          <a:r>
            <a:rPr lang="en-US" sz="1600" kern="1200" dirty="0" err="1"/>
            <a:t>đổi</a:t>
          </a:r>
          <a:r>
            <a:rPr lang="en-US" sz="1600" kern="1200" dirty="0"/>
            <a:t> </a:t>
          </a:r>
          <a:r>
            <a:rPr lang="en-US" sz="1600" kern="1200" dirty="0" err="1"/>
            <a:t>mới</a:t>
          </a:r>
          <a:r>
            <a:rPr lang="en-US" sz="1600" kern="1200" dirty="0"/>
            <a:t> </a:t>
          </a:r>
          <a:r>
            <a:rPr lang="en-US" sz="1600" kern="1200" dirty="0" err="1"/>
            <a:t>trong</a:t>
          </a:r>
          <a:r>
            <a:rPr lang="en-US" sz="1600" kern="1200" dirty="0"/>
            <a:t> </a:t>
          </a:r>
          <a:r>
            <a:rPr lang="en-US" sz="1600" kern="1200" dirty="0" err="1"/>
            <a:t>lãnh</a:t>
          </a:r>
          <a:r>
            <a:rPr lang="en-US" sz="1600" kern="1200" dirty="0"/>
            <a:t> </a:t>
          </a:r>
          <a:r>
            <a:rPr lang="en-US" sz="1600" kern="1200" dirty="0" err="1"/>
            <a:t>đạo</a:t>
          </a:r>
          <a:r>
            <a:rPr lang="en-US" sz="1600" kern="1200" dirty="0"/>
            <a:t>, </a:t>
          </a:r>
          <a:r>
            <a:rPr lang="en-US" sz="1600" kern="1200" dirty="0" err="1"/>
            <a:t>quản</a:t>
          </a:r>
          <a:r>
            <a:rPr lang="en-US" sz="1600" kern="1200" dirty="0"/>
            <a:t> </a:t>
          </a:r>
          <a:r>
            <a:rPr lang="en-US" sz="1600" kern="1200" dirty="0" err="1"/>
            <a:t>trị</a:t>
          </a:r>
          <a:r>
            <a:rPr lang="en-US" sz="1600" kern="1200" dirty="0"/>
            <a:t> </a:t>
          </a:r>
          <a:r>
            <a:rPr lang="en-US" sz="1600" kern="1200" dirty="0" err="1"/>
            <a:t>nhà</a:t>
          </a:r>
          <a:r>
            <a:rPr lang="en-US" sz="1600" kern="1200" dirty="0"/>
            <a:t> </a:t>
          </a:r>
          <a:r>
            <a:rPr lang="en-US" sz="1600" kern="1200" dirty="0" err="1"/>
            <a:t>trường</a:t>
          </a:r>
          <a:endParaRPr lang="en-US" sz="1600" kern="1200" dirty="0"/>
        </a:p>
      </dsp:txBody>
      <dsp:txXfrm>
        <a:off x="2215060" y="235853"/>
        <a:ext cx="1751215" cy="1383752"/>
      </dsp:txXfrm>
    </dsp:sp>
    <dsp:sp modelId="{406A4D35-D03D-4BDB-9CD9-1770B4E41E43}">
      <dsp:nvSpPr>
        <dsp:cNvPr id="0" name=""/>
        <dsp:cNvSpPr/>
      </dsp:nvSpPr>
      <dsp:spPr>
        <a:xfrm rot="8312075">
          <a:off x="3851762" y="2436474"/>
          <a:ext cx="724473" cy="551194"/>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194D624-5C21-4B50-968B-03068167704A}">
      <dsp:nvSpPr>
        <dsp:cNvPr id="0" name=""/>
        <dsp:cNvSpPr/>
      </dsp:nvSpPr>
      <dsp:spPr>
        <a:xfrm>
          <a:off x="4511161" y="1285554"/>
          <a:ext cx="1616414" cy="1247022"/>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US" sz="1600" kern="1200" dirty="0" err="1"/>
            <a:t>Tiêu</a:t>
          </a:r>
          <a:r>
            <a:rPr lang="en-US" sz="1600" kern="1200" dirty="0"/>
            <a:t> </a:t>
          </a:r>
          <a:r>
            <a:rPr lang="en-US" sz="1600" kern="1200" dirty="0" err="1"/>
            <a:t>chí</a:t>
          </a:r>
          <a:r>
            <a:rPr lang="en-US" sz="1600" kern="1200" dirty="0"/>
            <a:t> 3. </a:t>
          </a:r>
          <a:r>
            <a:rPr lang="en-US" sz="1600" kern="1200" dirty="0" err="1"/>
            <a:t>Năng</a:t>
          </a:r>
          <a:r>
            <a:rPr lang="en-US" sz="1600" kern="1200" dirty="0"/>
            <a:t> </a:t>
          </a:r>
          <a:r>
            <a:rPr lang="en-US" sz="1600" kern="1200" dirty="0" err="1"/>
            <a:t>lực</a:t>
          </a:r>
          <a:r>
            <a:rPr lang="en-US" sz="1600" kern="1200" dirty="0"/>
            <a:t> </a:t>
          </a:r>
          <a:r>
            <a:rPr lang="en-US" sz="1600" kern="1200" dirty="0" err="1"/>
            <a:t>phát</a:t>
          </a:r>
          <a:r>
            <a:rPr lang="en-US" sz="1600" kern="1200" dirty="0"/>
            <a:t> </a:t>
          </a:r>
          <a:r>
            <a:rPr lang="en-US" sz="1600" kern="1200" dirty="0" err="1"/>
            <a:t>triển</a:t>
          </a:r>
          <a:r>
            <a:rPr lang="en-US" sz="1600" kern="1200" dirty="0"/>
            <a:t> </a:t>
          </a:r>
          <a:r>
            <a:rPr lang="en-US" sz="1600" kern="1200" dirty="0" err="1"/>
            <a:t>chuyên</a:t>
          </a:r>
          <a:r>
            <a:rPr lang="en-US" sz="1600" kern="1200" dirty="0"/>
            <a:t> </a:t>
          </a:r>
          <a:r>
            <a:rPr lang="en-US" sz="1600" kern="1200" dirty="0" err="1"/>
            <a:t>môn</a:t>
          </a:r>
          <a:r>
            <a:rPr lang="en-US" sz="1600" kern="1200" dirty="0"/>
            <a:t>, </a:t>
          </a:r>
          <a:r>
            <a:rPr lang="en-US" sz="1600" kern="1200" dirty="0" err="1"/>
            <a:t>nghiệp</a:t>
          </a:r>
          <a:r>
            <a:rPr lang="en-US" sz="1600" kern="1200" dirty="0"/>
            <a:t> </a:t>
          </a:r>
          <a:r>
            <a:rPr lang="en-US" sz="1600" kern="1200" dirty="0" err="1"/>
            <a:t>vụ</a:t>
          </a:r>
          <a:r>
            <a:rPr lang="en-US" sz="1600" kern="1200" dirty="0"/>
            <a:t> </a:t>
          </a:r>
          <a:r>
            <a:rPr lang="en-US" sz="1600" kern="1200" dirty="0" err="1"/>
            <a:t>bản</a:t>
          </a:r>
          <a:r>
            <a:rPr lang="en-US" sz="1600" kern="1200" dirty="0"/>
            <a:t> </a:t>
          </a:r>
          <a:r>
            <a:rPr lang="en-US" sz="1600" kern="1200" dirty="0" err="1"/>
            <a:t>thân</a:t>
          </a:r>
          <a:endParaRPr lang="en-US" sz="1600" kern="1200" dirty="0"/>
        </a:p>
      </dsp:txBody>
      <dsp:txXfrm>
        <a:off x="4547685" y="1322078"/>
        <a:ext cx="1543366" cy="117397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17219" y="0"/>
          <a:ext cx="6995160" cy="48514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0" y="1455420"/>
          <a:ext cx="2468880" cy="194056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ĐẠT</a:t>
          </a:r>
        </a:p>
        <a:p>
          <a:pPr marL="0" lvl="0" indent="0" algn="ctr" defTabSz="666750">
            <a:lnSpc>
              <a:spcPct val="90000"/>
            </a:lnSpc>
            <a:spcBef>
              <a:spcPct val="0"/>
            </a:spcBef>
            <a:spcAft>
              <a:spcPct val="35000"/>
            </a:spcAft>
            <a:buNone/>
          </a:pPr>
          <a:r>
            <a:rPr lang="en-US" sz="1500" kern="1200" dirty="0" err="1"/>
            <a:t>có</a:t>
          </a:r>
          <a:r>
            <a:rPr lang="en-US" sz="1500" kern="1200" dirty="0"/>
            <a:t> </a:t>
          </a:r>
          <a:r>
            <a:rPr lang="en-US" sz="1500" kern="1200" dirty="0" err="1"/>
            <a:t>phẩm</a:t>
          </a:r>
          <a:r>
            <a:rPr lang="en-US" sz="1500" kern="1200" dirty="0"/>
            <a:t> </a:t>
          </a:r>
          <a:r>
            <a:rPr lang="en-US" sz="1500" kern="1200" dirty="0" err="1"/>
            <a:t>chất</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nhiệm</a:t>
          </a:r>
          <a:r>
            <a:rPr lang="en-US" sz="1500" kern="1200" dirty="0"/>
            <a:t> </a:t>
          </a:r>
          <a:r>
            <a:rPr lang="en-US" sz="1500" kern="1200" dirty="0" err="1"/>
            <a:t>vụ</a:t>
          </a:r>
          <a:r>
            <a:rPr lang="en-US" sz="1500" kern="1200" dirty="0"/>
            <a:t> </a:t>
          </a:r>
          <a:r>
            <a:rPr lang="en-US" sz="1500" kern="1200" dirty="0" err="1"/>
            <a:t>được</a:t>
          </a:r>
          <a:r>
            <a:rPr lang="en-US" sz="1500" kern="1200" dirty="0"/>
            <a:t> </a:t>
          </a:r>
          <a:r>
            <a:rPr lang="en-US" sz="1500" kern="1200" dirty="0" err="1"/>
            <a:t>giao</a:t>
          </a:r>
          <a:r>
            <a:rPr lang="en-US" sz="1500" kern="1200" dirty="0"/>
            <a:t> </a:t>
          </a:r>
          <a:r>
            <a:rPr lang="en-US" sz="1500" kern="1200" dirty="0" err="1"/>
            <a:t>trong</a:t>
          </a:r>
          <a:r>
            <a:rPr lang="en-US" sz="1500" kern="1200" dirty="0"/>
            <a:t> </a:t>
          </a:r>
          <a:r>
            <a:rPr lang="en-US" sz="1500" kern="1200" dirty="0" err="1"/>
            <a:t>lãnh</a:t>
          </a:r>
          <a:r>
            <a:rPr lang="en-US" sz="1500" kern="1200" dirty="0"/>
            <a:t> </a:t>
          </a:r>
          <a:r>
            <a:rPr lang="en-US" sz="1500" kern="1200" dirty="0" err="1"/>
            <a:t>đạo</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giáo</a:t>
          </a:r>
          <a:r>
            <a:rPr lang="en-US" sz="1500" kern="1200" dirty="0"/>
            <a:t> dục </a:t>
          </a:r>
          <a:r>
            <a:rPr lang="en-US" sz="1500" kern="1200" dirty="0" err="1"/>
            <a:t>phổ</a:t>
          </a:r>
          <a:r>
            <a:rPr lang="en-US" sz="1500" kern="1200" dirty="0"/>
            <a:t> </a:t>
          </a:r>
          <a:r>
            <a:rPr lang="en-US" sz="1500" kern="1200" dirty="0" err="1"/>
            <a:t>thông</a:t>
          </a:r>
          <a:r>
            <a:rPr lang="en-US" sz="1500" kern="1200" dirty="0"/>
            <a:t> </a:t>
          </a:r>
          <a:r>
            <a:rPr lang="en-US" sz="1500" kern="1200" dirty="0" err="1"/>
            <a:t>theo</a:t>
          </a:r>
          <a:r>
            <a:rPr lang="en-US" sz="1500" kern="1200" dirty="0"/>
            <a:t> </a:t>
          </a:r>
          <a:r>
            <a:rPr lang="en-US" sz="1500" kern="1200" dirty="0" err="1"/>
            <a:t>quy</a:t>
          </a:r>
          <a:r>
            <a:rPr lang="en-US" sz="1500" kern="1200" dirty="0"/>
            <a:t> </a:t>
          </a:r>
          <a:r>
            <a:rPr lang="en-US" sz="1500" kern="1200" dirty="0" err="1"/>
            <a:t>định</a:t>
          </a:r>
          <a:endParaRPr lang="en-US" sz="1500" kern="1200" dirty="0"/>
        </a:p>
      </dsp:txBody>
      <dsp:txXfrm>
        <a:off x="94730" y="1550150"/>
        <a:ext cx="2279420" cy="1751100"/>
      </dsp:txXfrm>
    </dsp:sp>
    <dsp:sp modelId="{F7C69D7B-7C4E-4B96-8910-EE615B5FC344}">
      <dsp:nvSpPr>
        <dsp:cNvPr id="0" name=""/>
        <dsp:cNvSpPr/>
      </dsp:nvSpPr>
      <dsp:spPr>
        <a:xfrm>
          <a:off x="2880359" y="1455420"/>
          <a:ext cx="2468880" cy="1940560"/>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KHÁ</a:t>
          </a:r>
        </a:p>
        <a:p>
          <a:pPr marL="0" lvl="0" indent="0" algn="ctr" defTabSz="666750">
            <a:lnSpc>
              <a:spcPct val="90000"/>
            </a:lnSpc>
            <a:spcBef>
              <a:spcPct val="0"/>
            </a:spcBef>
            <a:spcAft>
              <a:spcPct val="35000"/>
            </a:spcAft>
            <a:buNone/>
          </a:pPr>
          <a:r>
            <a:rPr lang="en-US" sz="1500" kern="1200" dirty="0" err="1"/>
            <a:t>có</a:t>
          </a:r>
          <a:r>
            <a:rPr lang="en-US" sz="1500" kern="1200" dirty="0"/>
            <a:t> </a:t>
          </a:r>
          <a:r>
            <a:rPr lang="en-US" sz="1500" kern="1200" dirty="0" err="1"/>
            <a:t>phẩm</a:t>
          </a:r>
          <a:r>
            <a:rPr lang="en-US" sz="1500" kern="1200" dirty="0"/>
            <a:t> </a:t>
          </a:r>
          <a:r>
            <a:rPr lang="en-US" sz="1500" kern="1200" dirty="0" err="1"/>
            <a:t>chất</a:t>
          </a:r>
          <a:r>
            <a:rPr lang="en-US" sz="1500" kern="1200" dirty="0"/>
            <a:t>, </a:t>
          </a:r>
          <a:r>
            <a:rPr lang="en-US" sz="1500" kern="1200" dirty="0" err="1"/>
            <a:t>năng</a:t>
          </a:r>
          <a:r>
            <a:rPr lang="en-US" sz="1500" kern="1200" dirty="0"/>
            <a:t> </a:t>
          </a:r>
          <a:r>
            <a:rPr lang="en-US" sz="1500" kern="1200" dirty="0" err="1"/>
            <a:t>lực</a:t>
          </a:r>
          <a:r>
            <a:rPr lang="en-US" sz="1500" kern="1200" dirty="0"/>
            <a:t> </a:t>
          </a:r>
          <a:r>
            <a:rPr lang="en-US" sz="1500" kern="1200" dirty="0" err="1"/>
            <a:t>đổi</a:t>
          </a:r>
          <a:r>
            <a:rPr lang="en-US" sz="1500" kern="1200" dirty="0"/>
            <a:t> </a:t>
          </a:r>
          <a:r>
            <a:rPr lang="en-US" sz="1500" kern="1200" dirty="0" err="1"/>
            <a:t>mới</a:t>
          </a:r>
          <a:r>
            <a:rPr lang="en-US" sz="1500" kern="1200" dirty="0"/>
            <a:t>, </a:t>
          </a:r>
          <a:r>
            <a:rPr lang="en-US" sz="1500" kern="1200" dirty="0" err="1"/>
            <a:t>sáng</a:t>
          </a:r>
          <a:r>
            <a:rPr lang="en-US" sz="1500" kern="1200" dirty="0"/>
            <a:t> </a:t>
          </a:r>
          <a:r>
            <a:rPr lang="en-US" sz="1500" kern="1200" dirty="0" err="1"/>
            <a:t>tạo</a:t>
          </a:r>
          <a:r>
            <a:rPr lang="en-US" sz="1500" kern="1200" dirty="0"/>
            <a:t> </a:t>
          </a:r>
          <a:r>
            <a:rPr lang="en-US" sz="1500" kern="1200" dirty="0" err="1"/>
            <a:t>trong</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nhiệm</a:t>
          </a:r>
          <a:r>
            <a:rPr lang="en-US" sz="1500" kern="1200" dirty="0"/>
            <a:t> </a:t>
          </a:r>
          <a:r>
            <a:rPr lang="en-US" sz="1500" kern="1200" dirty="0" err="1"/>
            <a:t>vụ</a:t>
          </a:r>
          <a:r>
            <a:rPr lang="en-US" sz="1500" kern="1200" dirty="0"/>
            <a:t> </a:t>
          </a:r>
          <a:r>
            <a:rPr lang="en-US" sz="1500" kern="1200" dirty="0" err="1"/>
            <a:t>được</a:t>
          </a:r>
          <a:r>
            <a:rPr lang="en-US" sz="1500" kern="1200" dirty="0"/>
            <a:t> </a:t>
          </a:r>
          <a:r>
            <a:rPr lang="en-US" sz="1500" kern="1200" dirty="0" err="1"/>
            <a:t>giao</a:t>
          </a:r>
          <a:r>
            <a:rPr lang="en-US" sz="1500" kern="1200" dirty="0"/>
            <a:t> </a:t>
          </a:r>
          <a:r>
            <a:rPr lang="en-US" sz="1500" kern="1200" dirty="0" err="1"/>
            <a:t>trong</a:t>
          </a:r>
          <a:r>
            <a:rPr lang="en-US" sz="1500" kern="1200" dirty="0"/>
            <a:t> </a:t>
          </a:r>
          <a:r>
            <a:rPr lang="en-US" sz="1500" kern="1200" dirty="0" err="1"/>
            <a:t>lãnh</a:t>
          </a:r>
          <a:r>
            <a:rPr lang="en-US" sz="1500" kern="1200" dirty="0"/>
            <a:t> </a:t>
          </a:r>
          <a:r>
            <a:rPr lang="en-US" sz="1500" kern="1200" dirty="0" err="1"/>
            <a:t>đạo</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giáo</a:t>
          </a:r>
          <a:r>
            <a:rPr lang="en-US" sz="1500" kern="1200" dirty="0"/>
            <a:t> dục </a:t>
          </a:r>
          <a:r>
            <a:rPr lang="en-US" sz="1500" kern="1200" dirty="0" err="1"/>
            <a:t>phổ</a:t>
          </a:r>
          <a:r>
            <a:rPr lang="en-US" sz="1500" kern="1200" dirty="0"/>
            <a:t> </a:t>
          </a:r>
          <a:r>
            <a:rPr lang="en-US" sz="1500" kern="1200" dirty="0" err="1"/>
            <a:t>thông</a:t>
          </a:r>
          <a:r>
            <a:rPr lang="en-US" sz="1500" kern="1200" dirty="0"/>
            <a:t> </a:t>
          </a:r>
          <a:r>
            <a:rPr lang="en-US" sz="1500" kern="1200" dirty="0" err="1"/>
            <a:t>đạt</a:t>
          </a:r>
          <a:r>
            <a:rPr lang="en-US" sz="1500" kern="1200" dirty="0"/>
            <a:t> </a:t>
          </a:r>
          <a:r>
            <a:rPr lang="en-US" sz="1500" kern="1200" dirty="0" err="1"/>
            <a:t>hiệu</a:t>
          </a:r>
          <a:r>
            <a:rPr lang="en-US" sz="1500" kern="1200" dirty="0"/>
            <a:t> </a:t>
          </a:r>
          <a:r>
            <a:rPr lang="en-US" sz="1500" kern="1200" dirty="0" err="1"/>
            <a:t>quả</a:t>
          </a:r>
          <a:r>
            <a:rPr lang="en-US" sz="1500" kern="1200" dirty="0"/>
            <a:t> </a:t>
          </a:r>
          <a:r>
            <a:rPr lang="en-US" sz="1500" kern="1200" dirty="0" err="1"/>
            <a:t>cao</a:t>
          </a:r>
          <a:endParaRPr lang="en-US" sz="1500" kern="1200" dirty="0"/>
        </a:p>
      </dsp:txBody>
      <dsp:txXfrm>
        <a:off x="2975089" y="1550150"/>
        <a:ext cx="2279420" cy="1751100"/>
      </dsp:txXfrm>
    </dsp:sp>
    <dsp:sp modelId="{DA77809B-6729-456F-8231-F0AB83B553CF}">
      <dsp:nvSpPr>
        <dsp:cNvPr id="0" name=""/>
        <dsp:cNvSpPr/>
      </dsp:nvSpPr>
      <dsp:spPr>
        <a:xfrm>
          <a:off x="5538401" y="1422391"/>
          <a:ext cx="2468880" cy="1940560"/>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TỐT</a:t>
          </a:r>
        </a:p>
        <a:p>
          <a:pPr marL="0" lvl="0" indent="0" algn="ctr" defTabSz="666750">
            <a:lnSpc>
              <a:spcPct val="90000"/>
            </a:lnSpc>
            <a:spcBef>
              <a:spcPct val="0"/>
            </a:spcBef>
            <a:spcAft>
              <a:spcPct val="35000"/>
            </a:spcAft>
            <a:buNone/>
          </a:pPr>
          <a:r>
            <a:rPr lang="en-US" sz="1500" kern="1200" dirty="0" err="1"/>
            <a:t>có</a:t>
          </a:r>
          <a:r>
            <a:rPr lang="en-US" sz="1500" kern="1200" dirty="0"/>
            <a:t> </a:t>
          </a:r>
          <a:r>
            <a:rPr lang="en-US" sz="1500" kern="1200" dirty="0" err="1"/>
            <a:t>ảnh</a:t>
          </a:r>
          <a:r>
            <a:rPr lang="en-US" sz="1500" kern="1200" dirty="0"/>
            <a:t> </a:t>
          </a:r>
          <a:r>
            <a:rPr lang="en-US" sz="1500" kern="1200" dirty="0" err="1"/>
            <a:t>hưởng</a:t>
          </a:r>
          <a:r>
            <a:rPr lang="en-US" sz="1500" kern="1200" dirty="0"/>
            <a:t> </a:t>
          </a:r>
          <a:r>
            <a:rPr lang="en-US" sz="1500" kern="1200" dirty="0" err="1"/>
            <a:t>tích</a:t>
          </a:r>
          <a:r>
            <a:rPr lang="en-US" sz="1500" kern="1200" dirty="0"/>
            <a:t> </a:t>
          </a:r>
          <a:r>
            <a:rPr lang="en-US" sz="1500" kern="1200" dirty="0" err="1"/>
            <a:t>cực</a:t>
          </a:r>
          <a:r>
            <a:rPr lang="en-US" sz="1500" kern="1200" dirty="0"/>
            <a:t> </a:t>
          </a:r>
          <a:r>
            <a:rPr lang="en-US" sz="1500" kern="1200" dirty="0" err="1"/>
            <a:t>đến</a:t>
          </a:r>
          <a:r>
            <a:rPr lang="en-US" sz="1500" kern="1200" dirty="0"/>
            <a:t> </a:t>
          </a:r>
          <a:r>
            <a:rPr lang="en-US" sz="1500" kern="1200" dirty="0" err="1"/>
            <a:t>đổi</a:t>
          </a:r>
          <a:r>
            <a:rPr lang="en-US" sz="1500" kern="1200" dirty="0"/>
            <a:t> </a:t>
          </a:r>
          <a:r>
            <a:rPr lang="en-US" sz="1500" kern="1200" dirty="0" err="1"/>
            <a:t>mới</a:t>
          </a:r>
          <a:r>
            <a:rPr lang="en-US" sz="1500" kern="1200" dirty="0"/>
            <a:t> </a:t>
          </a:r>
          <a:r>
            <a:rPr lang="en-US" sz="1500" kern="1200" dirty="0" err="1"/>
            <a:t>lãnh</a:t>
          </a:r>
          <a:r>
            <a:rPr lang="en-US" sz="1500" kern="1200" dirty="0"/>
            <a:t> </a:t>
          </a:r>
          <a:r>
            <a:rPr lang="en-US" sz="1500" kern="1200" dirty="0" err="1"/>
            <a:t>đạo</a:t>
          </a:r>
          <a:r>
            <a:rPr lang="en-US" sz="1500" kern="1200" dirty="0"/>
            <a:t>, </a:t>
          </a:r>
          <a:r>
            <a:rPr lang="en-US" sz="1500" kern="1200" dirty="0" err="1"/>
            <a:t>quản</a:t>
          </a:r>
          <a:r>
            <a:rPr lang="en-US" sz="1500" kern="1200" dirty="0"/>
            <a:t> </a:t>
          </a:r>
          <a:r>
            <a:rPr lang="en-US" sz="1500" kern="1200" dirty="0" err="1"/>
            <a:t>trị</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giáo</a:t>
          </a:r>
          <a:r>
            <a:rPr lang="en-US" sz="1500" kern="1200" dirty="0"/>
            <a:t> dục </a:t>
          </a:r>
          <a:r>
            <a:rPr lang="en-US" sz="1500" kern="1200" dirty="0" err="1"/>
            <a:t>phổ</a:t>
          </a:r>
          <a:r>
            <a:rPr lang="en-US" sz="1500" kern="1200" dirty="0"/>
            <a:t> </a:t>
          </a:r>
          <a:r>
            <a:rPr lang="en-US" sz="1500" kern="1200" dirty="0" err="1"/>
            <a:t>thông</a:t>
          </a:r>
          <a:r>
            <a:rPr lang="en-US" sz="1500" kern="1200" dirty="0"/>
            <a:t> </a:t>
          </a:r>
          <a:r>
            <a:rPr lang="en-US" sz="1500" kern="1200" dirty="0" err="1"/>
            <a:t>và</a:t>
          </a:r>
          <a:r>
            <a:rPr lang="en-US" sz="1500" kern="1200" dirty="0"/>
            <a:t> </a:t>
          </a:r>
          <a:r>
            <a:rPr lang="en-US" sz="1500" kern="1200" dirty="0" err="1"/>
            <a:t>phát</a:t>
          </a:r>
          <a:r>
            <a:rPr lang="en-US" sz="1500" kern="1200" dirty="0"/>
            <a:t> </a:t>
          </a:r>
          <a:r>
            <a:rPr lang="en-US" sz="1500" kern="1200" dirty="0" err="1"/>
            <a:t>triển</a:t>
          </a:r>
          <a:r>
            <a:rPr lang="en-US" sz="1500" kern="1200" dirty="0"/>
            <a:t> </a:t>
          </a:r>
          <a:r>
            <a:rPr lang="en-US" sz="1500" kern="1200" dirty="0" err="1"/>
            <a:t>giáo</a:t>
          </a:r>
          <a:r>
            <a:rPr lang="en-US" sz="1500" kern="1200" dirty="0"/>
            <a:t> dục </a:t>
          </a:r>
          <a:r>
            <a:rPr lang="en-US" sz="1500" kern="1200" dirty="0" err="1"/>
            <a:t>địa</a:t>
          </a:r>
          <a:r>
            <a:rPr lang="en-US" sz="1500" kern="1200" dirty="0"/>
            <a:t> </a:t>
          </a:r>
          <a:r>
            <a:rPr lang="en-US" sz="1500" kern="1200" dirty="0" err="1"/>
            <a:t>phương</a:t>
          </a:r>
          <a:endParaRPr lang="en-US" sz="1500" kern="1200" dirty="0"/>
        </a:p>
      </dsp:txBody>
      <dsp:txXfrm>
        <a:off x="5633131" y="1517121"/>
        <a:ext cx="2279420" cy="17511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2A19B-2F18-406C-B836-EEC010281EF6}">
      <dsp:nvSpPr>
        <dsp:cNvPr id="0" name=""/>
        <dsp:cNvSpPr/>
      </dsp:nvSpPr>
      <dsp:spPr>
        <a:xfrm>
          <a:off x="617219" y="0"/>
          <a:ext cx="6995160" cy="485140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B9C7C6-110F-4B63-8879-DCA4945F5A2D}">
      <dsp:nvSpPr>
        <dsp:cNvPr id="0" name=""/>
        <dsp:cNvSpPr/>
      </dsp:nvSpPr>
      <dsp:spPr>
        <a:xfrm>
          <a:off x="4018" y="1268379"/>
          <a:ext cx="2483346" cy="231464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ĐẠT</a:t>
          </a:r>
        </a:p>
        <a:p>
          <a:pPr marL="0" lvl="0" indent="0" algn="ctr" defTabSz="666750">
            <a:lnSpc>
              <a:spcPct val="90000"/>
            </a:lnSpc>
            <a:spcBef>
              <a:spcPct val="0"/>
            </a:spcBef>
            <a:spcAft>
              <a:spcPct val="35000"/>
            </a:spcAft>
            <a:buNone/>
          </a:pPr>
          <a:r>
            <a:rPr lang="en-US" sz="1500" kern="1200" dirty="0" err="1"/>
            <a:t>Thực</a:t>
          </a:r>
          <a:r>
            <a:rPr lang="en-US" sz="1500" kern="1200" dirty="0"/>
            <a:t> </a:t>
          </a:r>
          <a:r>
            <a:rPr lang="en-US" sz="1500" kern="1200" dirty="0" err="1"/>
            <a:t>hiện</a:t>
          </a:r>
          <a:r>
            <a:rPr lang="en-US" sz="1500" kern="1200" dirty="0"/>
            <a:t> </a:t>
          </a:r>
          <a:r>
            <a:rPr lang="en-US" sz="1500" kern="1200" dirty="0" err="1"/>
            <a:t>tốt</a:t>
          </a:r>
          <a:r>
            <a:rPr lang="en-US" sz="1500" kern="1200" dirty="0"/>
            <a:t> </a:t>
          </a:r>
          <a:r>
            <a:rPr lang="en-US" sz="1500" kern="1200" dirty="0" err="1"/>
            <a:t>quy</a:t>
          </a:r>
          <a:r>
            <a:rPr lang="en-US" sz="1500" kern="1200" dirty="0"/>
            <a:t> </a:t>
          </a:r>
          <a:r>
            <a:rPr lang="en-US" sz="1500" kern="1200" dirty="0" err="1"/>
            <a:t>định</a:t>
          </a:r>
          <a:r>
            <a:rPr lang="en-US" sz="1500" kern="1200" dirty="0"/>
            <a:t> </a:t>
          </a:r>
          <a:r>
            <a:rPr lang="en-US" sz="1500" kern="1200" dirty="0" err="1"/>
            <a:t>về</a:t>
          </a:r>
          <a:r>
            <a:rPr lang="en-US" sz="1500" kern="1200" dirty="0"/>
            <a:t> </a:t>
          </a:r>
          <a:r>
            <a:rPr lang="en-US" sz="1500" kern="1200" dirty="0" err="1"/>
            <a:t>đạo</a:t>
          </a:r>
          <a:r>
            <a:rPr lang="en-US" sz="1500" kern="1200" dirty="0"/>
            <a:t> </a:t>
          </a:r>
          <a:r>
            <a:rPr lang="en-US" sz="1500" kern="1200" dirty="0" err="1"/>
            <a:t>đức</a:t>
          </a:r>
          <a:r>
            <a:rPr lang="en-US" sz="1500" kern="1200" dirty="0"/>
            <a:t> </a:t>
          </a:r>
          <a:r>
            <a:rPr lang="en-US" sz="1500" kern="1200" dirty="0" err="1"/>
            <a:t>nhà</a:t>
          </a:r>
          <a:r>
            <a:rPr lang="en-US" sz="1500" kern="1200" dirty="0"/>
            <a:t> </a:t>
          </a:r>
          <a:r>
            <a:rPr lang="en-US" sz="1500" kern="1200" dirty="0" err="1"/>
            <a:t>giáo</a:t>
          </a:r>
          <a:r>
            <a:rPr lang="en-US" sz="1500" kern="1200" dirty="0"/>
            <a:t>; </a:t>
          </a:r>
          <a:r>
            <a:rPr lang="en-US" sz="1500" kern="1200" dirty="0" err="1"/>
            <a:t>chỉ</a:t>
          </a:r>
          <a:r>
            <a:rPr lang="en-US" sz="1500" kern="1200" dirty="0"/>
            <a:t> </a:t>
          </a:r>
          <a:r>
            <a:rPr lang="en-US" sz="1500" kern="1200" dirty="0" err="1"/>
            <a:t>đạo</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nghiêm</a:t>
          </a:r>
          <a:r>
            <a:rPr lang="en-US" sz="1500" kern="1200" dirty="0"/>
            <a:t> </a:t>
          </a:r>
          <a:r>
            <a:rPr lang="en-US" sz="1500" kern="1200" dirty="0" err="1"/>
            <a:t>túc</a:t>
          </a:r>
          <a:r>
            <a:rPr lang="en-US" sz="1500" kern="1200" dirty="0"/>
            <a:t> </a:t>
          </a:r>
          <a:r>
            <a:rPr lang="en-US" sz="1500" kern="1200" dirty="0" err="1"/>
            <a:t>quy</a:t>
          </a:r>
          <a:r>
            <a:rPr lang="en-US" sz="1500" kern="1200" dirty="0"/>
            <a:t> </a:t>
          </a:r>
          <a:r>
            <a:rPr lang="en-US" sz="1500" kern="1200" dirty="0" err="1"/>
            <a:t>định</a:t>
          </a:r>
          <a:r>
            <a:rPr lang="en-US" sz="1500" kern="1200" dirty="0"/>
            <a:t> </a:t>
          </a:r>
          <a:r>
            <a:rPr lang="en-US" sz="1500" kern="1200" dirty="0" err="1"/>
            <a:t>về</a:t>
          </a:r>
          <a:r>
            <a:rPr lang="en-US" sz="1500" kern="1200" dirty="0"/>
            <a:t> </a:t>
          </a:r>
          <a:r>
            <a:rPr lang="en-US" sz="1500" kern="1200" dirty="0" err="1"/>
            <a:t>đạo</a:t>
          </a:r>
          <a:r>
            <a:rPr lang="en-US" sz="1500" kern="1200" dirty="0"/>
            <a:t> </a:t>
          </a:r>
          <a:r>
            <a:rPr lang="en-US" sz="1500" kern="1200" dirty="0" err="1"/>
            <a:t>đức</a:t>
          </a:r>
          <a:r>
            <a:rPr lang="en-US" sz="1500" kern="1200" dirty="0"/>
            <a:t> </a:t>
          </a:r>
          <a:r>
            <a:rPr lang="en-US" sz="1500" kern="1200" dirty="0" err="1"/>
            <a:t>nhà</a:t>
          </a:r>
          <a:r>
            <a:rPr lang="en-US" sz="1500" kern="1200" dirty="0"/>
            <a:t> </a:t>
          </a:r>
          <a:r>
            <a:rPr lang="en-US" sz="1500" kern="1200" dirty="0" err="1"/>
            <a:t>giáo</a:t>
          </a:r>
          <a:r>
            <a:rPr lang="en-US" sz="1500" kern="1200" dirty="0"/>
            <a:t> </a:t>
          </a:r>
          <a:r>
            <a:rPr lang="en-US" sz="1500" kern="1200" dirty="0" err="1"/>
            <a:t>trong</a:t>
          </a:r>
          <a:r>
            <a:rPr lang="en-US" sz="1500" kern="1200" dirty="0"/>
            <a:t> </a:t>
          </a:r>
          <a:r>
            <a:rPr lang="en-US" sz="1500" kern="1200" dirty="0" err="1"/>
            <a:t>nhà</a:t>
          </a:r>
          <a:r>
            <a:rPr lang="en-US" sz="1500" kern="1200" dirty="0"/>
            <a:t> </a:t>
          </a:r>
          <a:r>
            <a:rPr lang="en-US" sz="1500" kern="1200" dirty="0" err="1"/>
            <a:t>trường</a:t>
          </a:r>
          <a:r>
            <a:rPr lang="nb-NO" sz="1500" kern="1200" dirty="0"/>
            <a:t>g</a:t>
          </a:r>
          <a:endParaRPr lang="en-US" sz="1500" kern="1200" dirty="0"/>
        </a:p>
      </dsp:txBody>
      <dsp:txXfrm>
        <a:off x="117009" y="1381370"/>
        <a:ext cx="2257364" cy="2088659"/>
      </dsp:txXfrm>
    </dsp:sp>
    <dsp:sp modelId="{F7C69D7B-7C4E-4B96-8910-EE615B5FC344}">
      <dsp:nvSpPr>
        <dsp:cNvPr id="0" name=""/>
        <dsp:cNvSpPr/>
      </dsp:nvSpPr>
      <dsp:spPr>
        <a:xfrm>
          <a:off x="2873126" y="1268379"/>
          <a:ext cx="2483346" cy="2314641"/>
        </a:xfrm>
        <a:prstGeom prst="round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KHÁ</a:t>
          </a:r>
        </a:p>
        <a:p>
          <a:pPr marL="0" lvl="0" indent="0" algn="ctr" defTabSz="666750">
            <a:lnSpc>
              <a:spcPct val="90000"/>
            </a:lnSpc>
            <a:spcBef>
              <a:spcPct val="0"/>
            </a:spcBef>
            <a:spcAft>
              <a:spcPct val="35000"/>
            </a:spcAft>
            <a:buNone/>
          </a:pPr>
          <a:r>
            <a:rPr lang="en-US" sz="1500" kern="1200" dirty="0" err="1"/>
            <a:t>Chỉ</a:t>
          </a:r>
          <a:r>
            <a:rPr lang="en-US" sz="1500" kern="1200" dirty="0"/>
            <a:t> </a:t>
          </a:r>
          <a:r>
            <a:rPr lang="en-US" sz="1500" kern="1200" dirty="0" err="1"/>
            <a:t>đạo</a:t>
          </a:r>
          <a:r>
            <a:rPr lang="en-US" sz="1500" kern="1200" dirty="0"/>
            <a:t> </a:t>
          </a:r>
          <a:r>
            <a:rPr lang="en-US" sz="1500" kern="1200" dirty="0" err="1"/>
            <a:t>phát</a:t>
          </a:r>
          <a:r>
            <a:rPr lang="en-US" sz="1500" kern="1200" dirty="0"/>
            <a:t> </a:t>
          </a:r>
          <a:r>
            <a:rPr lang="en-US" sz="1500" kern="1200" dirty="0" err="1"/>
            <a:t>hiện</a:t>
          </a:r>
          <a:r>
            <a:rPr lang="en-US" sz="1500" kern="1200" dirty="0"/>
            <a:t>, </a:t>
          </a:r>
          <a:r>
            <a:rPr lang="en-US" sz="1500" kern="1200" dirty="0" err="1"/>
            <a:t>chấn</a:t>
          </a:r>
          <a:r>
            <a:rPr lang="en-US" sz="1500" kern="1200" dirty="0"/>
            <a:t> </a:t>
          </a:r>
          <a:r>
            <a:rPr lang="en-US" sz="1500" kern="1200" dirty="0" err="1"/>
            <a:t>chỉnh</a:t>
          </a:r>
          <a:r>
            <a:rPr lang="en-US" sz="1500" kern="1200" dirty="0"/>
            <a:t> </a:t>
          </a:r>
          <a:r>
            <a:rPr lang="en-US" sz="1500" kern="1200" dirty="0" err="1"/>
            <a:t>kịp</a:t>
          </a:r>
          <a:r>
            <a:rPr lang="en-US" sz="1500" kern="1200" dirty="0"/>
            <a:t> </a:t>
          </a:r>
          <a:r>
            <a:rPr lang="en-US" sz="1500" kern="1200" dirty="0" err="1"/>
            <a:t>thời</a:t>
          </a:r>
          <a:r>
            <a:rPr lang="en-US" sz="1500" kern="1200" dirty="0"/>
            <a:t> </a:t>
          </a:r>
          <a:r>
            <a:rPr lang="en-US" sz="1500" kern="1200" dirty="0" err="1"/>
            <a:t>các</a:t>
          </a:r>
          <a:r>
            <a:rPr lang="en-US" sz="1500" kern="1200" dirty="0"/>
            <a:t> </a:t>
          </a:r>
          <a:r>
            <a:rPr lang="en-US" sz="1500" kern="1200" dirty="0" err="1"/>
            <a:t>biểu</a:t>
          </a:r>
          <a:r>
            <a:rPr lang="en-US" sz="1500" kern="1200" dirty="0"/>
            <a:t> </a:t>
          </a:r>
          <a:r>
            <a:rPr lang="en-US" sz="1500" kern="1200" dirty="0" err="1"/>
            <a:t>hiện</a:t>
          </a:r>
          <a:r>
            <a:rPr lang="en-US" sz="1500" kern="1200" dirty="0"/>
            <a:t> vi </a:t>
          </a:r>
          <a:r>
            <a:rPr lang="en-US" sz="1500" kern="1200" dirty="0" err="1"/>
            <a:t>phạm</a:t>
          </a:r>
          <a:r>
            <a:rPr lang="en-US" sz="1500" kern="1200" dirty="0"/>
            <a:t> </a:t>
          </a:r>
          <a:r>
            <a:rPr lang="en-US" sz="1500" kern="1200" dirty="0" err="1"/>
            <a:t>đạo</a:t>
          </a:r>
          <a:r>
            <a:rPr lang="en-US" sz="1500" kern="1200" dirty="0"/>
            <a:t> </a:t>
          </a:r>
          <a:r>
            <a:rPr lang="en-US" sz="1500" kern="1200" dirty="0" err="1"/>
            <a:t>đức</a:t>
          </a:r>
          <a:r>
            <a:rPr lang="en-US" sz="1500" kern="1200" dirty="0"/>
            <a:t> </a:t>
          </a:r>
          <a:r>
            <a:rPr lang="en-US" sz="1500" kern="1200" dirty="0" err="1"/>
            <a:t>của</a:t>
          </a:r>
          <a:r>
            <a:rPr lang="en-US" sz="1500" kern="1200" dirty="0"/>
            <a:t> </a:t>
          </a:r>
          <a:r>
            <a:rPr lang="en-US" sz="1500" kern="1200" dirty="0" err="1"/>
            <a:t>giáo</a:t>
          </a:r>
          <a:r>
            <a:rPr lang="en-US" sz="1500" kern="1200" dirty="0"/>
            <a:t> </a:t>
          </a:r>
          <a:r>
            <a:rPr lang="en-US" sz="1500" kern="1200" dirty="0" err="1"/>
            <a:t>viên</a:t>
          </a:r>
          <a:r>
            <a:rPr lang="en-US" sz="1500" kern="1200" dirty="0"/>
            <a:t>, </a:t>
          </a:r>
          <a:r>
            <a:rPr lang="en-US" sz="1500" kern="1200" dirty="0" err="1"/>
            <a:t>nhân</a:t>
          </a:r>
          <a:r>
            <a:rPr lang="en-US" sz="1500" kern="1200" dirty="0"/>
            <a:t> </a:t>
          </a:r>
          <a:r>
            <a:rPr lang="en-US" sz="1500" kern="1200" dirty="0" err="1"/>
            <a:t>viên</a:t>
          </a:r>
          <a:r>
            <a:rPr lang="en-US" sz="1500" kern="1200" dirty="0"/>
            <a:t>, </a:t>
          </a:r>
          <a:r>
            <a:rPr lang="en-US" sz="1500" kern="1200" dirty="0" err="1"/>
            <a:t>học</a:t>
          </a:r>
          <a:r>
            <a:rPr lang="en-US" sz="1500" kern="1200" dirty="0"/>
            <a:t> </a:t>
          </a:r>
          <a:r>
            <a:rPr lang="en-US" sz="1500" kern="1200" dirty="0" err="1"/>
            <a:t>sinh</a:t>
          </a:r>
          <a:r>
            <a:rPr lang="en-US" sz="1500" kern="1200" dirty="0"/>
            <a:t>; </a:t>
          </a:r>
          <a:r>
            <a:rPr lang="en-US" sz="1500" kern="1200" dirty="0" err="1"/>
            <a:t>chủ</a:t>
          </a:r>
          <a:r>
            <a:rPr lang="en-US" sz="1500" kern="1200" dirty="0"/>
            <a:t> </a:t>
          </a:r>
          <a:r>
            <a:rPr lang="en-US" sz="1500" kern="1200" dirty="0" err="1"/>
            <a:t>động</a:t>
          </a:r>
          <a:r>
            <a:rPr lang="en-US" sz="1500" kern="1200" dirty="0"/>
            <a:t> </a:t>
          </a:r>
          <a:r>
            <a:rPr lang="en-US" sz="1500" kern="1200" dirty="0" err="1"/>
            <a:t>sáng</a:t>
          </a:r>
          <a:r>
            <a:rPr lang="en-US" sz="1500" kern="1200" dirty="0"/>
            <a:t> </a:t>
          </a:r>
          <a:r>
            <a:rPr lang="en-US" sz="1500" kern="1200" dirty="0" err="1"/>
            <a:t>tạo</a:t>
          </a:r>
          <a:r>
            <a:rPr lang="en-US" sz="1500" kern="1200" dirty="0"/>
            <a:t> </a:t>
          </a:r>
          <a:r>
            <a:rPr lang="en-US" sz="1500" kern="1200" dirty="0" err="1"/>
            <a:t>trong</a:t>
          </a:r>
          <a:r>
            <a:rPr lang="en-US" sz="1500" kern="1200" dirty="0"/>
            <a:t> </a:t>
          </a:r>
          <a:r>
            <a:rPr lang="en-US" sz="1500" kern="1200" dirty="0" err="1"/>
            <a:t>xây</a:t>
          </a:r>
          <a:r>
            <a:rPr lang="en-US" sz="1500" kern="1200" dirty="0"/>
            <a:t> </a:t>
          </a:r>
          <a:r>
            <a:rPr lang="en-US" sz="1500" kern="1200" dirty="0" err="1"/>
            <a:t>dựng</a:t>
          </a:r>
          <a:r>
            <a:rPr lang="en-US" sz="1500" kern="1200" dirty="0"/>
            <a:t> </a:t>
          </a:r>
          <a:r>
            <a:rPr lang="en-US" sz="1500" kern="1200" dirty="0" err="1"/>
            <a:t>các</a:t>
          </a:r>
          <a:r>
            <a:rPr lang="en-US" sz="1500" kern="1200" dirty="0"/>
            <a:t> </a:t>
          </a:r>
          <a:r>
            <a:rPr lang="en-US" sz="1500" kern="1200" dirty="0" err="1"/>
            <a:t>nội</a:t>
          </a:r>
          <a:r>
            <a:rPr lang="en-US" sz="1500" kern="1200" dirty="0"/>
            <a:t> </a:t>
          </a:r>
          <a:r>
            <a:rPr lang="en-US" sz="1500" kern="1200" dirty="0" err="1"/>
            <a:t>quy</a:t>
          </a:r>
          <a:r>
            <a:rPr lang="en-US" sz="1500" kern="1200" dirty="0"/>
            <a:t>, </a:t>
          </a:r>
          <a:r>
            <a:rPr lang="en-US" sz="1500" kern="1200" dirty="0" err="1"/>
            <a:t>quy</a:t>
          </a:r>
          <a:r>
            <a:rPr lang="en-US" sz="1500" kern="1200" dirty="0"/>
            <a:t> </a:t>
          </a:r>
          <a:r>
            <a:rPr lang="en-US" sz="1500" kern="1200" dirty="0" err="1"/>
            <a:t>định</a:t>
          </a:r>
          <a:r>
            <a:rPr lang="en-US" sz="1500" kern="1200" dirty="0"/>
            <a:t> </a:t>
          </a:r>
          <a:r>
            <a:rPr lang="en-US" sz="1500" kern="1200" dirty="0" err="1"/>
            <a:t>về</a:t>
          </a:r>
          <a:r>
            <a:rPr lang="en-US" sz="1500" kern="1200" dirty="0"/>
            <a:t> </a:t>
          </a:r>
          <a:r>
            <a:rPr lang="en-US" sz="1500" kern="1200" dirty="0" err="1"/>
            <a:t>đạo</a:t>
          </a:r>
          <a:r>
            <a:rPr lang="en-US" sz="1500" kern="1200" dirty="0"/>
            <a:t> </a:t>
          </a:r>
          <a:r>
            <a:rPr lang="en-US" sz="1500" kern="1200" dirty="0" err="1"/>
            <a:t>đức</a:t>
          </a:r>
          <a:r>
            <a:rPr lang="en-US" sz="1500" kern="1200" dirty="0"/>
            <a:t> </a:t>
          </a:r>
          <a:r>
            <a:rPr lang="en-US" sz="1500" kern="1200" dirty="0" err="1"/>
            <a:t>nhà</a:t>
          </a:r>
          <a:r>
            <a:rPr lang="en-US" sz="1500" kern="1200" dirty="0"/>
            <a:t> </a:t>
          </a:r>
          <a:r>
            <a:rPr lang="en-US" sz="1500" kern="1200" dirty="0" err="1"/>
            <a:t>giáo</a:t>
          </a:r>
          <a:r>
            <a:rPr lang="en-US" sz="1500" kern="1200" dirty="0"/>
            <a:t> </a:t>
          </a:r>
          <a:r>
            <a:rPr lang="en-US" sz="1500" kern="1200" dirty="0" err="1"/>
            <a:t>trong</a:t>
          </a:r>
          <a:r>
            <a:rPr lang="en-US" sz="1500" kern="1200" dirty="0"/>
            <a:t> </a:t>
          </a:r>
          <a:r>
            <a:rPr lang="en-US" sz="1500" kern="1200" dirty="0" err="1"/>
            <a:t>nhà</a:t>
          </a:r>
          <a:r>
            <a:rPr lang="en-US" sz="1500" kern="1200" dirty="0"/>
            <a:t> </a:t>
          </a:r>
          <a:r>
            <a:rPr lang="en-US" sz="1500" kern="1200" dirty="0" err="1"/>
            <a:t>trường</a:t>
          </a:r>
          <a:endParaRPr lang="en-US" sz="1500" kern="1200" dirty="0"/>
        </a:p>
      </dsp:txBody>
      <dsp:txXfrm>
        <a:off x="2986117" y="1381370"/>
        <a:ext cx="2257364" cy="2088659"/>
      </dsp:txXfrm>
    </dsp:sp>
    <dsp:sp modelId="{DA77809B-6729-456F-8231-F0AB83B553CF}">
      <dsp:nvSpPr>
        <dsp:cNvPr id="0" name=""/>
        <dsp:cNvSpPr/>
      </dsp:nvSpPr>
      <dsp:spPr>
        <a:xfrm>
          <a:off x="5533811" y="1235350"/>
          <a:ext cx="2483346" cy="2314641"/>
        </a:xfrm>
        <a:prstGeom prst="round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MỨC TỐT</a:t>
          </a:r>
        </a:p>
        <a:p>
          <a:pPr marL="0" lvl="0" indent="0" algn="ctr" defTabSz="666750">
            <a:lnSpc>
              <a:spcPct val="90000"/>
            </a:lnSpc>
            <a:spcBef>
              <a:spcPct val="0"/>
            </a:spcBef>
            <a:spcAft>
              <a:spcPct val="35000"/>
            </a:spcAft>
            <a:buNone/>
          </a:pPr>
          <a:r>
            <a:rPr lang="en-US" sz="1500" kern="1200" dirty="0" err="1"/>
            <a:t>Có</a:t>
          </a:r>
          <a:r>
            <a:rPr lang="en-US" sz="1500" kern="1200" dirty="0"/>
            <a:t> </a:t>
          </a:r>
          <a:r>
            <a:rPr lang="en-US" sz="1500" kern="1200" dirty="0" err="1"/>
            <a:t>ảnh</a:t>
          </a:r>
          <a:r>
            <a:rPr lang="en-US" sz="1500" kern="1200" dirty="0"/>
            <a:t> </a:t>
          </a:r>
          <a:r>
            <a:rPr lang="en-US" sz="1500" kern="1200" dirty="0" err="1"/>
            <a:t>hưởng</a:t>
          </a:r>
          <a:r>
            <a:rPr lang="en-US" sz="1500" kern="1200" dirty="0"/>
            <a:t> </a:t>
          </a:r>
          <a:r>
            <a:rPr lang="en-US" sz="1500" kern="1200" dirty="0" err="1"/>
            <a:t>tích</a:t>
          </a:r>
          <a:r>
            <a:rPr lang="en-US" sz="1500" kern="1200" dirty="0"/>
            <a:t> </a:t>
          </a:r>
          <a:r>
            <a:rPr lang="en-US" sz="1500" kern="1200" dirty="0" err="1"/>
            <a:t>cực</a:t>
          </a:r>
          <a:r>
            <a:rPr lang="en-US" sz="1500" kern="1200" dirty="0"/>
            <a:t> </a:t>
          </a:r>
          <a:r>
            <a:rPr lang="en-US" sz="1500" kern="1200" dirty="0" err="1"/>
            <a:t>tới</a:t>
          </a:r>
          <a:r>
            <a:rPr lang="en-US" sz="1500" kern="1200" dirty="0"/>
            <a:t> </a:t>
          </a:r>
          <a:r>
            <a:rPr lang="en-US" sz="1500" kern="1200" dirty="0" err="1"/>
            <a:t>cán</a:t>
          </a:r>
          <a:r>
            <a:rPr lang="en-US" sz="1500" kern="1200" dirty="0"/>
            <a:t> </a:t>
          </a:r>
          <a:r>
            <a:rPr lang="en-US" sz="1500" kern="1200" dirty="0" err="1"/>
            <a:t>bộ</a:t>
          </a:r>
          <a:r>
            <a:rPr lang="en-US" sz="1500" kern="1200" dirty="0"/>
            <a:t> </a:t>
          </a:r>
          <a:r>
            <a:rPr lang="en-US" sz="1500" kern="1200" dirty="0" err="1"/>
            <a:t>quản</a:t>
          </a:r>
          <a:r>
            <a:rPr lang="en-US" sz="1500" kern="1200" dirty="0"/>
            <a:t> </a:t>
          </a:r>
          <a:r>
            <a:rPr lang="en-US" sz="1500" kern="1200" dirty="0" err="1"/>
            <a:t>lý</a:t>
          </a:r>
          <a:r>
            <a:rPr lang="en-US" sz="1500" kern="1200" dirty="0"/>
            <a:t> </a:t>
          </a:r>
          <a:r>
            <a:rPr lang="en-US" sz="1500" kern="1200" dirty="0" err="1"/>
            <a:t>cơ</a:t>
          </a:r>
          <a:r>
            <a:rPr lang="en-US" sz="1500" kern="1200" dirty="0"/>
            <a:t> </a:t>
          </a:r>
          <a:r>
            <a:rPr lang="en-US" sz="1500" kern="1200" dirty="0" err="1"/>
            <a:t>sở</a:t>
          </a:r>
          <a:r>
            <a:rPr lang="en-US" sz="1500" kern="1200" dirty="0"/>
            <a:t> </a:t>
          </a:r>
          <a:r>
            <a:rPr lang="en-US" sz="1500" kern="1200" dirty="0" err="1"/>
            <a:t>giáo</a:t>
          </a:r>
          <a:r>
            <a:rPr lang="en-US" sz="1500" kern="1200" dirty="0"/>
            <a:t> dục </a:t>
          </a:r>
          <a:r>
            <a:rPr lang="en-US" sz="1500" kern="1200" dirty="0" err="1"/>
            <a:t>phổ</a:t>
          </a:r>
          <a:r>
            <a:rPr lang="en-US" sz="1500" kern="1200" dirty="0"/>
            <a:t> </a:t>
          </a:r>
          <a:r>
            <a:rPr lang="en-US" sz="1500" kern="1200" dirty="0" err="1"/>
            <a:t>thông</a:t>
          </a:r>
          <a:r>
            <a:rPr lang="en-US" sz="1500" kern="1200" dirty="0"/>
            <a:t> </a:t>
          </a:r>
          <a:r>
            <a:rPr lang="en-US" sz="1500" kern="1200" dirty="0" err="1"/>
            <a:t>về</a:t>
          </a:r>
          <a:r>
            <a:rPr lang="en-US" sz="1500" kern="1200" dirty="0"/>
            <a:t> </a:t>
          </a:r>
          <a:r>
            <a:rPr lang="en-US" sz="1500" kern="1200" dirty="0" err="1"/>
            <a:t>tổ</a:t>
          </a:r>
          <a:r>
            <a:rPr lang="en-US" sz="1500" kern="1200" dirty="0"/>
            <a:t> </a:t>
          </a:r>
          <a:r>
            <a:rPr lang="en-US" sz="1500" kern="1200" dirty="0" err="1"/>
            <a:t>chức</a:t>
          </a:r>
          <a:r>
            <a:rPr lang="en-US" sz="1500" kern="1200" dirty="0"/>
            <a:t> </a:t>
          </a:r>
          <a:r>
            <a:rPr lang="en-US" sz="1500" kern="1200" dirty="0" err="1"/>
            <a:t>thực</a:t>
          </a:r>
          <a:r>
            <a:rPr lang="en-US" sz="1500" kern="1200" dirty="0"/>
            <a:t> </a:t>
          </a:r>
          <a:r>
            <a:rPr lang="en-US" sz="1500" kern="1200" dirty="0" err="1"/>
            <a:t>hiện</a:t>
          </a:r>
          <a:r>
            <a:rPr lang="en-US" sz="1500" kern="1200" dirty="0"/>
            <a:t> </a:t>
          </a:r>
          <a:r>
            <a:rPr lang="en-US" sz="1500" kern="1200" dirty="0" err="1"/>
            <a:t>các</a:t>
          </a:r>
          <a:r>
            <a:rPr lang="en-US" sz="1500" kern="1200" dirty="0"/>
            <a:t> </a:t>
          </a:r>
          <a:r>
            <a:rPr lang="en-US" sz="1500" kern="1200" dirty="0" err="1"/>
            <a:t>hoạt</a:t>
          </a:r>
          <a:r>
            <a:rPr lang="en-US" sz="1500" kern="1200" dirty="0"/>
            <a:t> </a:t>
          </a:r>
          <a:r>
            <a:rPr lang="en-US" sz="1500" kern="1200" dirty="0" err="1"/>
            <a:t>động</a:t>
          </a:r>
          <a:r>
            <a:rPr lang="en-US" sz="1500" kern="1200" dirty="0"/>
            <a:t> </a:t>
          </a:r>
          <a:r>
            <a:rPr lang="en-US" sz="1500" kern="1200" dirty="0" err="1"/>
            <a:t>giáo</a:t>
          </a:r>
          <a:r>
            <a:rPr lang="en-US" sz="1500" kern="1200" dirty="0"/>
            <a:t> dục </a:t>
          </a:r>
          <a:r>
            <a:rPr lang="en-US" sz="1500" kern="1200" dirty="0" err="1"/>
            <a:t>đạo</a:t>
          </a:r>
          <a:r>
            <a:rPr lang="en-US" sz="1500" kern="1200" dirty="0"/>
            <a:t> </a:t>
          </a:r>
          <a:r>
            <a:rPr lang="en-US" sz="1500" kern="1200" dirty="0" err="1"/>
            <a:t>đức</a:t>
          </a:r>
          <a:r>
            <a:rPr lang="en-US" sz="1500" kern="1200" dirty="0"/>
            <a:t> </a:t>
          </a:r>
          <a:r>
            <a:rPr lang="en-US" sz="1500" kern="1200" dirty="0" err="1"/>
            <a:t>trong</a:t>
          </a:r>
          <a:r>
            <a:rPr lang="en-US" sz="1500" kern="1200" dirty="0"/>
            <a:t> </a:t>
          </a:r>
          <a:r>
            <a:rPr lang="en-US" sz="1500" kern="1200" dirty="0" err="1"/>
            <a:t>nhà</a:t>
          </a:r>
          <a:r>
            <a:rPr lang="en-US" sz="1500" kern="1200" dirty="0"/>
            <a:t> </a:t>
          </a:r>
          <a:r>
            <a:rPr lang="en-US" sz="1500" kern="1200" dirty="0" err="1"/>
            <a:t>trường</a:t>
          </a:r>
          <a:endParaRPr lang="en-US" sz="1500" kern="1200" dirty="0"/>
        </a:p>
      </dsp:txBody>
      <dsp:txXfrm>
        <a:off x="5646802" y="1348341"/>
        <a:ext cx="2257364" cy="2088659"/>
      </dsp:txXfrm>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9.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48BC0-08E5-41A1-88B2-B4800FB18811}" type="datetimeFigureOut">
              <a:rPr kumimoji="1" lang="ja-JP" altLang="en-US" smtClean="0"/>
              <a:t>2019/5/6</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0A2929-75F4-4C9E-824F-5B625CE0933C}" type="slidenum">
              <a:rPr kumimoji="1" lang="ja-JP" altLang="en-US" smtClean="0"/>
              <a:t>‹#›</a:t>
            </a:fld>
            <a:endParaRPr kumimoji="1" lang="ja-JP" altLang="en-US"/>
          </a:p>
        </p:txBody>
      </p:sp>
    </p:spTree>
    <p:extLst>
      <p:ext uri="{BB962C8B-B14F-4D97-AF65-F5344CB8AC3E}">
        <p14:creationId xmlns:p14="http://schemas.microsoft.com/office/powerpoint/2010/main" val="35000017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Good afternoon, ladies and </a:t>
            </a:r>
            <a:r>
              <a:rPr kumimoji="1" lang="en-US" altLang="ja-JP" sz="1200" kern="1200" dirty="0" err="1">
                <a:solidFill>
                  <a:schemeClr val="tx1"/>
                </a:solidFill>
                <a:effectLst/>
                <a:latin typeface="+mn-lt"/>
                <a:ea typeface="+mn-ea"/>
                <a:cs typeface="+mn-cs"/>
              </a:rPr>
              <a:t>gentlemens</a:t>
            </a:r>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My name is Tran Kieu Huong, I am a Doctor of Philosophy candidate in Department of geography in University of Natural Sciences. Topic of my doctoral thesis is Integrated Water Resource Management in </a:t>
            </a:r>
            <a:r>
              <a:rPr kumimoji="1" lang="en-US" altLang="ja-JP" sz="1200" kern="1200" dirty="0" err="1">
                <a:solidFill>
                  <a:schemeClr val="tx1"/>
                </a:solidFill>
                <a:effectLst/>
                <a:latin typeface="+mn-lt"/>
                <a:ea typeface="+mn-ea"/>
                <a:cs typeface="+mn-cs"/>
              </a:rPr>
              <a:t>Ca</a:t>
            </a:r>
            <a:r>
              <a:rPr kumimoji="1" lang="en-US" altLang="ja-JP" sz="1200" kern="1200" dirty="0">
                <a:solidFill>
                  <a:schemeClr val="tx1"/>
                </a:solidFill>
                <a:effectLst/>
                <a:latin typeface="+mn-lt"/>
                <a:ea typeface="+mn-ea"/>
                <a:cs typeface="+mn-cs"/>
              </a:rPr>
              <a:t> River Basin</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Therefor, Today, I would like to present to you topic with the title Integrated Water Resource Management in the River Basin.</a:t>
            </a:r>
            <a:endParaRPr kumimoji="1" lang="ja-JP" altLang="ja-JP"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a:t>
            </a:fld>
            <a:endParaRPr kumimoji="1" lang="ja-JP" altLang="en-US"/>
          </a:p>
        </p:txBody>
      </p:sp>
    </p:spTree>
    <p:extLst>
      <p:ext uri="{BB962C8B-B14F-4D97-AF65-F5344CB8AC3E}">
        <p14:creationId xmlns:p14="http://schemas.microsoft.com/office/powerpoint/2010/main" val="3908938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mn-lt"/>
                <a:ea typeface="+mn-ea"/>
                <a:cs typeface="+mn-cs"/>
              </a:rPr>
              <a:t>My presentation include 4 part </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a:t>
            </a:fld>
            <a:endParaRPr kumimoji="1" lang="ja-JP" altLang="en-US"/>
          </a:p>
        </p:txBody>
      </p:sp>
    </p:spTree>
    <p:extLst>
      <p:ext uri="{BB962C8B-B14F-4D97-AF65-F5344CB8AC3E}">
        <p14:creationId xmlns:p14="http://schemas.microsoft.com/office/powerpoint/2010/main" val="3476492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3</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4</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8</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13</a:t>
            </a:fld>
            <a:endParaRPr kumimoji="1" lang="ja-JP" altLang="en-US"/>
          </a:p>
        </p:txBody>
      </p:sp>
    </p:spTree>
    <p:extLst>
      <p:ext uri="{BB962C8B-B14F-4D97-AF65-F5344CB8AC3E}">
        <p14:creationId xmlns:p14="http://schemas.microsoft.com/office/powerpoint/2010/main" val="1164780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41</a:t>
            </a:fld>
            <a:endParaRPr kumimoji="1" lang="ja-JP" altLang="en-US"/>
          </a:p>
        </p:txBody>
      </p:sp>
    </p:spTree>
    <p:extLst>
      <p:ext uri="{BB962C8B-B14F-4D97-AF65-F5344CB8AC3E}">
        <p14:creationId xmlns:p14="http://schemas.microsoft.com/office/powerpoint/2010/main" val="2430389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ltLang="ja-JP"/>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ltLang="ja-JP"/>
              <a:t>Click to edit Master subtitle style</a:t>
            </a:r>
            <a:endParaRPr kumimoji="0" lang="en-US"/>
          </a:p>
        </p:txBody>
      </p:sp>
      <p:sp>
        <p:nvSpPr>
          <p:cNvPr id="7" name="Date Placeholder 6"/>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20" name="Footer Placeholder 19"/>
          <p:cNvSpPr>
            <a:spLocks noGrp="1"/>
          </p:cNvSpPr>
          <p:nvPr>
            <p:ph type="ftr" sz="quarter" idx="11"/>
          </p:nvPr>
        </p:nvSpPr>
        <p:spPr/>
        <p:txBody>
          <a:bodyPr/>
          <a:lstStyle/>
          <a:p>
            <a:endParaRPr kumimoji="1" lang="ja-JP" altLang="en-US"/>
          </a:p>
        </p:txBody>
      </p:sp>
      <p:sp>
        <p:nvSpPr>
          <p:cNvPr id="10" name="Slide Number Placeholder 9"/>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ja-JP"/>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ltLang="ja-JP"/>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ja-JP"/>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ltLang="ja-JP"/>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ltLang="ja-JP"/>
              <a:t>Click to edit Master text styles</a:t>
            </a:r>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ltLang="ja-JP"/>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5" name="Date Placeholder 4"/>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ltLang="ja-JP"/>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ltLang="ja-JP"/>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ltLang="ja-JP"/>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7" name="Date Placeholder 6"/>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ltLang="ja-JP"/>
              <a:t>Click to edit Master title style</a:t>
            </a:r>
            <a:endParaRPr kumimoji="0" lang="en-US"/>
          </a:p>
        </p:txBody>
      </p:sp>
      <p:sp>
        <p:nvSpPr>
          <p:cNvPr id="3" name="Date Placeholder 2"/>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ltLang="ja-JP"/>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ltLang="ja-JP"/>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5" name="Date Placeholder 4"/>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ltLang="ja-JP"/>
              <a:t>Click to edit Master title style</a:t>
            </a:r>
            <a:endParaRPr kumimoji="0" lang="en-US"/>
          </a:p>
        </p:txBody>
      </p:sp>
      <p:sp>
        <p:nvSpPr>
          <p:cNvPr id="5" name="Date Placeholder 4"/>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ltLang="ja-JP"/>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ltLang="ja-JP"/>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ltLang="ja-JP"/>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ltLang="ja-JP"/>
              <a:t>Click to edit Master text styles</a:t>
            </a:r>
          </a:p>
          <a:p>
            <a:pPr lvl="1" eaLnBrk="1" latinLnBrk="0" hangingPunct="1"/>
            <a:r>
              <a:rPr kumimoji="0" lang="en-US" altLang="ja-JP"/>
              <a:t>Second level</a:t>
            </a:r>
          </a:p>
          <a:p>
            <a:pPr lvl="2" eaLnBrk="1" latinLnBrk="0" hangingPunct="1"/>
            <a:r>
              <a:rPr kumimoji="0" lang="en-US" altLang="ja-JP"/>
              <a:t>Third level</a:t>
            </a:r>
          </a:p>
          <a:p>
            <a:pPr lvl="3" eaLnBrk="1" latinLnBrk="0" hangingPunct="1"/>
            <a:r>
              <a:rPr kumimoji="0" lang="en-US" altLang="ja-JP"/>
              <a:t>Fourth level</a:t>
            </a:r>
          </a:p>
          <a:p>
            <a:pPr lvl="4" eaLnBrk="1" latinLnBrk="0" hangingPunct="1"/>
            <a:r>
              <a:rPr kumimoji="0" lang="en-US" altLang="ja-JP"/>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E84A64B-765D-41AB-8275-2BF034D06086}" type="datetimeFigureOut">
              <a:rPr kumimoji="1" lang="ja-JP" altLang="en-US" smtClean="0"/>
              <a:t>2019/5/6</a:t>
            </a:fld>
            <a:endParaRPr kumimoji="1" lang="ja-JP" alt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1" lang="ja-JP" alt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663720-EBAB-402D-952A-F94E5B6FC253}" type="slidenum">
              <a:rPr kumimoji="1" lang="ja-JP" altLang="en-US" smtClean="0"/>
              <a:t>‹#›</a:t>
            </a:fld>
            <a:endParaRPr kumimoji="1" lang="ja-JP" alt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1"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1"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1"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1"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1"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1"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 descr="_40376591_boat2ap203"/>
          <p:cNvSpPr txBox="1">
            <a:spLocks noChangeArrowheads="1"/>
          </p:cNvSpPr>
          <p:nvPr/>
        </p:nvSpPr>
        <p:spPr bwMode="auto">
          <a:xfrm>
            <a:off x="323528" y="252546"/>
            <a:ext cx="8713787" cy="1015663"/>
          </a:xfrm>
          <a:prstGeom prst="rect">
            <a:avLst/>
          </a:prstGeom>
          <a:noFill/>
          <a:ln>
            <a:noFill/>
          </a:ln>
          <a:effectLst/>
          <a:extLst>
            <a:ext uri="{909E8E84-426E-40DD-AFC4-6F175D3DCCD1}">
              <a14:hiddenFill xmlns:a14="http://schemas.microsoft.com/office/drawing/2010/main">
                <a:blipFill dpi="0" rotWithShape="1">
                  <a:blip r:embed="rId3"/>
                  <a:srcRect/>
                  <a:stretch>
                    <a:fillRect/>
                  </a:stretch>
                </a:blipFill>
              </a14:hiddenFill>
            </a:ext>
            <a:ext uri="{91240B29-F687-4F45-9708-019B960494DF}">
              <a14:hiddenLine xmlns:a14="http://schemas.microsoft.com/office/drawing/2010/main" w="285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ctr" eaLnBrk="0" fontAlgn="base" hangingPunct="0">
              <a:spcBef>
                <a:spcPct val="0"/>
              </a:spcBef>
              <a:spcAft>
                <a:spcPct val="0"/>
              </a:spcAft>
              <a:defRPr sz="2400">
                <a:solidFill>
                  <a:schemeClr val="tx1"/>
                </a:solidFill>
                <a:latin typeface="Times" pitchFamily="18" charset="0"/>
              </a:defRPr>
            </a:lvl6pPr>
            <a:lvl7pPr marL="2971800" indent="-228600" algn="ctr" eaLnBrk="0" fontAlgn="base" hangingPunct="0">
              <a:spcBef>
                <a:spcPct val="0"/>
              </a:spcBef>
              <a:spcAft>
                <a:spcPct val="0"/>
              </a:spcAft>
              <a:defRPr sz="2400">
                <a:solidFill>
                  <a:schemeClr val="tx1"/>
                </a:solidFill>
                <a:latin typeface="Times" pitchFamily="18" charset="0"/>
              </a:defRPr>
            </a:lvl7pPr>
            <a:lvl8pPr marL="3429000" indent="-228600" algn="ctr" eaLnBrk="0" fontAlgn="base" hangingPunct="0">
              <a:spcBef>
                <a:spcPct val="0"/>
              </a:spcBef>
              <a:spcAft>
                <a:spcPct val="0"/>
              </a:spcAft>
              <a:defRPr sz="2400">
                <a:solidFill>
                  <a:schemeClr val="tx1"/>
                </a:solidFill>
                <a:latin typeface="Times" pitchFamily="18" charset="0"/>
              </a:defRPr>
            </a:lvl8pPr>
            <a:lvl9pPr marL="3886200" indent="-228600" algn="ctr" eaLnBrk="0" fontAlgn="base" hangingPunct="0">
              <a:spcBef>
                <a:spcPct val="0"/>
              </a:spcBef>
              <a:spcAft>
                <a:spcPct val="0"/>
              </a:spcAft>
              <a:defRPr sz="2400">
                <a:solidFill>
                  <a:schemeClr val="tx1"/>
                </a:solidFill>
                <a:latin typeface="Times" pitchFamily="18" charset="0"/>
              </a:defRPr>
            </a:lvl9pPr>
          </a:lstStyle>
          <a:p>
            <a:pPr algn="ctr"/>
            <a:r>
              <a:rPr lang="en-GB" altLang="zh-CN" sz="2000" dirty="0">
                <a:solidFill>
                  <a:schemeClr val="accent6">
                    <a:lumMod val="75000"/>
                  </a:schemeClr>
                </a:solidFill>
              </a:rPr>
              <a:t>BỘ GIÁO DỤC VÀ ĐÀO TẠO</a:t>
            </a:r>
          </a:p>
          <a:p>
            <a:pPr algn="ctr"/>
            <a:r>
              <a:rPr lang="en-GB" altLang="zh-CN" sz="2000" b="1" dirty="0">
                <a:solidFill>
                  <a:schemeClr val="accent6">
                    <a:lumMod val="75000"/>
                  </a:schemeClr>
                </a:solidFill>
              </a:rPr>
              <a:t>CỤC NHÀ GIÁO VÀ CÁN BỘ QUẢN LÝ GIÁO DỤC</a:t>
            </a:r>
          </a:p>
          <a:p>
            <a:pPr algn="ctr"/>
            <a:endParaRPr lang="en-GB" altLang="ja-JP" sz="1800" b="1" dirty="0">
              <a:solidFill>
                <a:srgbClr val="FF9900"/>
              </a:solidFill>
              <a:ea typeface="MS PGothic" pitchFamily="34" charset="-128"/>
            </a:endParaRPr>
          </a:p>
        </p:txBody>
      </p:sp>
      <p:sp>
        <p:nvSpPr>
          <p:cNvPr id="5" name="Text Box 13"/>
          <p:cNvSpPr txBox="1">
            <a:spLocks noChangeArrowheads="1"/>
          </p:cNvSpPr>
          <p:nvPr/>
        </p:nvSpPr>
        <p:spPr bwMode="auto">
          <a:xfrm>
            <a:off x="993320" y="2257687"/>
            <a:ext cx="813690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defRPr/>
            </a:pPr>
            <a:r>
              <a:rPr lang="en-GB" altLang="ja-JP" sz="2600" b="1" dirty="0">
                <a:solidFill>
                  <a:srgbClr val="000066"/>
                </a:solidFill>
                <a:effectLst>
                  <a:outerShdw blurRad="38100" dist="38100" dir="2700000" algn="tl">
                    <a:srgbClr val="C0C0C0"/>
                  </a:outerShdw>
                </a:effectLst>
                <a:latin typeface="Times New Roman" pitchFamily="18" charset="0"/>
                <a:ea typeface="ＭＳ Ｐゴシック" pitchFamily="34" charset="-128"/>
                <a:cs typeface="Arial" pitchFamily="34" charset="0"/>
              </a:rPr>
              <a:t>GIỚI THIỆU NỘI DUNG</a:t>
            </a:r>
          </a:p>
          <a:p>
            <a:pPr algn="ctr">
              <a:defRPr/>
            </a:pPr>
            <a:r>
              <a:rPr lang="en-GB" altLang="ja-JP" sz="2600" b="1" dirty="0">
                <a:solidFill>
                  <a:srgbClr val="000066"/>
                </a:solidFill>
                <a:effectLst>
                  <a:outerShdw blurRad="38100" dist="38100" dir="2700000" algn="tl">
                    <a:srgbClr val="C0C0C0"/>
                  </a:outerShdw>
                </a:effectLst>
                <a:latin typeface="Times New Roman" pitchFamily="18" charset="0"/>
                <a:ea typeface="ＭＳ Ｐゴシック" pitchFamily="34" charset="-128"/>
                <a:cs typeface="Arial" pitchFamily="34" charset="0"/>
              </a:rPr>
              <a:t>QUY ĐỊNH CHUẨN HIỆU TRƯỞNG </a:t>
            </a:r>
          </a:p>
          <a:p>
            <a:pPr algn="ctr">
              <a:defRPr/>
            </a:pPr>
            <a:r>
              <a:rPr lang="en-GB" altLang="ja-JP" sz="2600" b="1" dirty="0">
                <a:solidFill>
                  <a:srgbClr val="000066"/>
                </a:solidFill>
                <a:effectLst>
                  <a:outerShdw blurRad="38100" dist="38100" dir="2700000" algn="tl">
                    <a:srgbClr val="C0C0C0"/>
                  </a:outerShdw>
                </a:effectLst>
                <a:latin typeface="Times New Roman" pitchFamily="18" charset="0"/>
                <a:ea typeface="ＭＳ Ｐゴシック" pitchFamily="34" charset="-128"/>
                <a:cs typeface="Arial" pitchFamily="34" charset="0"/>
              </a:rPr>
              <a:t>CƠ SỞ GIÁO DỤC PHỔ THÔNG</a:t>
            </a:r>
          </a:p>
        </p:txBody>
      </p:sp>
      <p:sp>
        <p:nvSpPr>
          <p:cNvPr id="6" name="Text Box 15"/>
          <p:cNvSpPr txBox="1">
            <a:spLocks noChangeArrowheads="1"/>
          </p:cNvSpPr>
          <p:nvPr/>
        </p:nvSpPr>
        <p:spPr bwMode="auto">
          <a:xfrm>
            <a:off x="3511106" y="6165304"/>
            <a:ext cx="272382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ctr" eaLnBrk="0" fontAlgn="base" hangingPunct="0">
              <a:spcBef>
                <a:spcPct val="0"/>
              </a:spcBef>
              <a:spcAft>
                <a:spcPct val="0"/>
              </a:spcAft>
              <a:defRPr sz="2400">
                <a:solidFill>
                  <a:schemeClr val="tx1"/>
                </a:solidFill>
                <a:latin typeface="Times" pitchFamily="18" charset="0"/>
              </a:defRPr>
            </a:lvl6pPr>
            <a:lvl7pPr marL="2971800" indent="-228600" algn="ctr" eaLnBrk="0" fontAlgn="base" hangingPunct="0">
              <a:spcBef>
                <a:spcPct val="0"/>
              </a:spcBef>
              <a:spcAft>
                <a:spcPct val="0"/>
              </a:spcAft>
              <a:defRPr sz="2400">
                <a:solidFill>
                  <a:schemeClr val="tx1"/>
                </a:solidFill>
                <a:latin typeface="Times" pitchFamily="18" charset="0"/>
              </a:defRPr>
            </a:lvl7pPr>
            <a:lvl8pPr marL="3429000" indent="-228600" algn="ctr" eaLnBrk="0" fontAlgn="base" hangingPunct="0">
              <a:spcBef>
                <a:spcPct val="0"/>
              </a:spcBef>
              <a:spcAft>
                <a:spcPct val="0"/>
              </a:spcAft>
              <a:defRPr sz="2400">
                <a:solidFill>
                  <a:schemeClr val="tx1"/>
                </a:solidFill>
                <a:latin typeface="Times" pitchFamily="18" charset="0"/>
              </a:defRPr>
            </a:lvl8pPr>
            <a:lvl9pPr marL="3886200" indent="-228600" algn="ctr" eaLnBrk="0" fontAlgn="base" hangingPunct="0">
              <a:spcBef>
                <a:spcPct val="0"/>
              </a:spcBef>
              <a:spcAft>
                <a:spcPct val="0"/>
              </a:spcAft>
              <a:defRPr sz="2400">
                <a:solidFill>
                  <a:schemeClr val="tx1"/>
                </a:solidFill>
                <a:latin typeface="Times" pitchFamily="18" charset="0"/>
              </a:defRPr>
            </a:lvl9pPr>
          </a:lstStyle>
          <a:p>
            <a:pPr algn="ctr"/>
            <a:r>
              <a:rPr lang="en-GB" altLang="ja-JP" sz="1800" b="1" i="1" dirty="0" err="1">
                <a:solidFill>
                  <a:srgbClr val="002060"/>
                </a:solidFill>
                <a:ea typeface="MS PGothic" pitchFamily="34" charset="-128"/>
              </a:rPr>
              <a:t>Hà</a:t>
            </a:r>
            <a:r>
              <a:rPr lang="en-GB" altLang="ja-JP" sz="1800" b="1" i="1" dirty="0">
                <a:solidFill>
                  <a:srgbClr val="002060"/>
                </a:solidFill>
                <a:ea typeface="MS PGothic" pitchFamily="34" charset="-128"/>
              </a:rPr>
              <a:t> </a:t>
            </a:r>
            <a:r>
              <a:rPr lang="en-GB" altLang="ja-JP" sz="1800" b="1" i="1" dirty="0" err="1">
                <a:solidFill>
                  <a:srgbClr val="002060"/>
                </a:solidFill>
                <a:ea typeface="MS PGothic" pitchFamily="34" charset="-128"/>
              </a:rPr>
              <a:t>Nội</a:t>
            </a:r>
            <a:r>
              <a:rPr lang="en-GB" altLang="ja-JP" sz="1800" b="1" i="1" dirty="0">
                <a:solidFill>
                  <a:srgbClr val="002060"/>
                </a:solidFill>
                <a:ea typeface="MS PGothic" pitchFamily="34" charset="-128"/>
              </a:rPr>
              <a:t>, </a:t>
            </a:r>
            <a:r>
              <a:rPr lang="en-GB" altLang="ja-JP" sz="1800" b="1" i="1" dirty="0" err="1">
                <a:solidFill>
                  <a:srgbClr val="002060"/>
                </a:solidFill>
                <a:ea typeface="MS PGothic" pitchFamily="34" charset="-128"/>
              </a:rPr>
              <a:t>tháng</a:t>
            </a:r>
            <a:r>
              <a:rPr lang="en-GB" altLang="ja-JP" sz="1800" b="1" i="1" dirty="0">
                <a:solidFill>
                  <a:srgbClr val="002060"/>
                </a:solidFill>
                <a:ea typeface="MS PGothic" pitchFamily="34" charset="-128"/>
              </a:rPr>
              <a:t> 5 </a:t>
            </a:r>
            <a:r>
              <a:rPr lang="en-GB" altLang="ja-JP" sz="1800" b="1" i="1" dirty="0" err="1">
                <a:solidFill>
                  <a:srgbClr val="002060"/>
                </a:solidFill>
                <a:ea typeface="MS PGothic" pitchFamily="34" charset="-128"/>
              </a:rPr>
              <a:t>năm</a:t>
            </a:r>
            <a:r>
              <a:rPr lang="en-GB" altLang="ja-JP" sz="1800" b="1" i="1" dirty="0">
                <a:solidFill>
                  <a:srgbClr val="002060"/>
                </a:solidFill>
                <a:ea typeface="MS PGothic" pitchFamily="34" charset="-128"/>
              </a:rPr>
              <a:t> 2019</a:t>
            </a:r>
            <a:endParaRPr lang="en-US" altLang="ja-JP" sz="1800" b="1" i="1" dirty="0">
              <a:solidFill>
                <a:srgbClr val="002060"/>
              </a:solidFill>
              <a:ea typeface="MS PGothic" pitchFamily="34" charset="-128"/>
            </a:endParaRPr>
          </a:p>
        </p:txBody>
      </p:sp>
      <p:sp>
        <p:nvSpPr>
          <p:cNvPr id="7" name="Text Box 18"/>
          <p:cNvSpPr txBox="1">
            <a:spLocks noChangeArrowheads="1"/>
          </p:cNvSpPr>
          <p:nvPr/>
        </p:nvSpPr>
        <p:spPr bwMode="auto">
          <a:xfrm>
            <a:off x="4007216" y="4113473"/>
            <a:ext cx="457048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ctr" eaLnBrk="0" fontAlgn="base" hangingPunct="0">
              <a:spcBef>
                <a:spcPct val="0"/>
              </a:spcBef>
              <a:spcAft>
                <a:spcPct val="0"/>
              </a:spcAft>
              <a:defRPr sz="2400">
                <a:solidFill>
                  <a:schemeClr val="tx1"/>
                </a:solidFill>
                <a:latin typeface="Times" pitchFamily="18" charset="0"/>
              </a:defRPr>
            </a:lvl6pPr>
            <a:lvl7pPr marL="2971800" indent="-228600" algn="ctr" eaLnBrk="0" fontAlgn="base" hangingPunct="0">
              <a:spcBef>
                <a:spcPct val="0"/>
              </a:spcBef>
              <a:spcAft>
                <a:spcPct val="0"/>
              </a:spcAft>
              <a:defRPr sz="2400">
                <a:solidFill>
                  <a:schemeClr val="tx1"/>
                </a:solidFill>
                <a:latin typeface="Times" pitchFamily="18" charset="0"/>
              </a:defRPr>
            </a:lvl7pPr>
            <a:lvl8pPr marL="3429000" indent="-228600" algn="ctr" eaLnBrk="0" fontAlgn="base" hangingPunct="0">
              <a:spcBef>
                <a:spcPct val="0"/>
              </a:spcBef>
              <a:spcAft>
                <a:spcPct val="0"/>
              </a:spcAft>
              <a:defRPr sz="2400">
                <a:solidFill>
                  <a:schemeClr val="tx1"/>
                </a:solidFill>
                <a:latin typeface="Times" pitchFamily="18" charset="0"/>
              </a:defRPr>
            </a:lvl8pPr>
            <a:lvl9pPr marL="3886200" indent="-228600" algn="ctr" eaLnBrk="0" fontAlgn="base" hangingPunct="0">
              <a:spcBef>
                <a:spcPct val="0"/>
              </a:spcBef>
              <a:spcAft>
                <a:spcPct val="0"/>
              </a:spcAft>
              <a:defRPr sz="2400">
                <a:solidFill>
                  <a:schemeClr val="tx1"/>
                </a:solidFill>
                <a:latin typeface="Times" pitchFamily="18" charset="0"/>
              </a:defRPr>
            </a:lvl9pPr>
          </a:lstStyle>
          <a:p>
            <a:pPr algn="ctr"/>
            <a:r>
              <a:rPr lang="fr-CH" altLang="ja-JP" sz="2000" b="1" i="1" dirty="0" err="1">
                <a:solidFill>
                  <a:srgbClr val="000066"/>
                </a:solidFill>
                <a:effectLst>
                  <a:outerShdw blurRad="38100" dist="38100" dir="2700000" algn="tl">
                    <a:srgbClr val="C0C0C0"/>
                  </a:outerShdw>
                </a:effectLst>
                <a:ea typeface="MS PGothic" pitchFamily="34" charset="-128"/>
              </a:rPr>
              <a:t>Ths</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Trần</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Kiều</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Hương</a:t>
            </a:r>
            <a:endParaRPr lang="fr-CH" altLang="ja-JP" sz="2000" b="1" i="1" dirty="0">
              <a:solidFill>
                <a:srgbClr val="000066"/>
              </a:solidFill>
              <a:effectLst>
                <a:outerShdw blurRad="38100" dist="38100" dir="2700000" algn="tl">
                  <a:srgbClr val="C0C0C0"/>
                </a:outerShdw>
              </a:effectLst>
              <a:ea typeface="MS PGothic" pitchFamily="34" charset="-128"/>
            </a:endParaRPr>
          </a:p>
          <a:p>
            <a:pPr algn="ctr"/>
            <a:r>
              <a:rPr lang="fr-CH" altLang="ja-JP" sz="2000" b="1" i="1" dirty="0" err="1">
                <a:solidFill>
                  <a:srgbClr val="000066"/>
                </a:solidFill>
                <a:effectLst>
                  <a:outerShdw blurRad="38100" dist="38100" dir="2700000" algn="tl">
                    <a:srgbClr val="C0C0C0"/>
                  </a:outerShdw>
                </a:effectLst>
                <a:ea typeface="MS PGothic" pitchFamily="34" charset="-128"/>
              </a:rPr>
              <a:t>Chuyên</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viên</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chính</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Cục</a:t>
            </a:r>
            <a:r>
              <a:rPr lang="fr-CH" altLang="ja-JP" sz="2000" b="1" i="1" dirty="0">
                <a:solidFill>
                  <a:srgbClr val="000066"/>
                </a:solidFill>
                <a:effectLst>
                  <a:outerShdw blurRad="38100" dist="38100" dir="2700000" algn="tl">
                    <a:srgbClr val="C0C0C0"/>
                  </a:outerShdw>
                </a:effectLst>
                <a:ea typeface="MS PGothic" pitchFamily="34" charset="-128"/>
              </a:rPr>
              <a:t> NG&amp;CBQLGD, </a:t>
            </a:r>
          </a:p>
          <a:p>
            <a:pPr algn="ctr"/>
            <a:r>
              <a:rPr lang="fr-CH" altLang="ja-JP" sz="2000" b="1" i="1" dirty="0" err="1">
                <a:solidFill>
                  <a:srgbClr val="000066"/>
                </a:solidFill>
                <a:effectLst>
                  <a:outerShdw blurRad="38100" dist="38100" dir="2700000" algn="tl">
                    <a:srgbClr val="C0C0C0"/>
                  </a:outerShdw>
                </a:effectLst>
                <a:ea typeface="MS PGothic" pitchFamily="34" charset="-128"/>
              </a:rPr>
              <a:t>Bộ</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Giáo</a:t>
            </a:r>
            <a:r>
              <a:rPr lang="fr-CH" altLang="ja-JP" sz="2000" b="1" i="1" dirty="0">
                <a:solidFill>
                  <a:srgbClr val="000066"/>
                </a:solidFill>
                <a:effectLst>
                  <a:outerShdw blurRad="38100" dist="38100" dir="2700000" algn="tl">
                    <a:srgbClr val="C0C0C0"/>
                  </a:outerShdw>
                </a:effectLst>
                <a:ea typeface="MS PGothic" pitchFamily="34" charset="-128"/>
              </a:rPr>
              <a:t> dục </a:t>
            </a:r>
            <a:r>
              <a:rPr lang="fr-CH" altLang="ja-JP" sz="2000" b="1" i="1" dirty="0" err="1">
                <a:solidFill>
                  <a:srgbClr val="000066"/>
                </a:solidFill>
                <a:effectLst>
                  <a:outerShdw blurRad="38100" dist="38100" dir="2700000" algn="tl">
                    <a:srgbClr val="C0C0C0"/>
                  </a:outerShdw>
                </a:effectLst>
                <a:ea typeface="MS PGothic" pitchFamily="34" charset="-128"/>
              </a:rPr>
              <a:t>và</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Đào</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tạo</a:t>
            </a:r>
            <a:endParaRPr lang="fr-CH" altLang="ja-JP" sz="2000" b="1" i="1" dirty="0">
              <a:solidFill>
                <a:srgbClr val="000066"/>
              </a:solidFill>
              <a:effectLst>
                <a:outerShdw blurRad="38100" dist="38100" dir="2700000" algn="tl">
                  <a:srgbClr val="C0C0C0"/>
                </a:outerShdw>
              </a:effectLst>
              <a:ea typeface="MS PGothic" pitchFamily="34" charset="-128"/>
            </a:endParaRPr>
          </a:p>
          <a:p>
            <a:pPr algn="ctr"/>
            <a:r>
              <a:rPr lang="fr-CH" altLang="ja-JP" sz="2000" b="1" i="1" dirty="0">
                <a:solidFill>
                  <a:srgbClr val="000066"/>
                </a:solidFill>
                <a:effectLst>
                  <a:outerShdw blurRad="38100" dist="38100" dir="2700000" algn="tl">
                    <a:srgbClr val="C0C0C0"/>
                  </a:outerShdw>
                </a:effectLst>
                <a:ea typeface="MS PGothic" pitchFamily="34" charset="-128"/>
              </a:rPr>
              <a:t>Email: tkhuong@moet.gov.vn</a:t>
            </a:r>
          </a:p>
          <a:p>
            <a:pPr algn="ctr"/>
            <a:r>
              <a:rPr lang="fr-CH" altLang="ja-JP" sz="2000" b="1" i="1" dirty="0" err="1">
                <a:solidFill>
                  <a:srgbClr val="000066"/>
                </a:solidFill>
                <a:effectLst>
                  <a:outerShdw blurRad="38100" dist="38100" dir="2700000" algn="tl">
                    <a:srgbClr val="C0C0C0"/>
                  </a:outerShdw>
                </a:effectLst>
                <a:ea typeface="MS PGothic" pitchFamily="34" charset="-128"/>
              </a:rPr>
              <a:t>Điện</a:t>
            </a:r>
            <a:r>
              <a:rPr lang="fr-CH" altLang="ja-JP" sz="2000" b="1" i="1" dirty="0">
                <a:solidFill>
                  <a:srgbClr val="000066"/>
                </a:solidFill>
                <a:effectLst>
                  <a:outerShdw blurRad="38100" dist="38100" dir="2700000" algn="tl">
                    <a:srgbClr val="C0C0C0"/>
                  </a:outerShdw>
                </a:effectLst>
                <a:ea typeface="MS PGothic" pitchFamily="34" charset="-128"/>
              </a:rPr>
              <a:t> </a:t>
            </a:r>
            <a:r>
              <a:rPr lang="fr-CH" altLang="ja-JP" sz="2000" b="1" i="1" dirty="0" err="1">
                <a:solidFill>
                  <a:srgbClr val="000066"/>
                </a:solidFill>
                <a:effectLst>
                  <a:outerShdw blurRad="38100" dist="38100" dir="2700000" algn="tl">
                    <a:srgbClr val="C0C0C0"/>
                  </a:outerShdw>
                </a:effectLst>
                <a:ea typeface="MS PGothic" pitchFamily="34" charset="-128"/>
              </a:rPr>
              <a:t>thoại</a:t>
            </a:r>
            <a:r>
              <a:rPr lang="fr-CH" altLang="ja-JP" sz="2000" b="1" i="1" dirty="0">
                <a:solidFill>
                  <a:srgbClr val="000066"/>
                </a:solidFill>
                <a:effectLst>
                  <a:outerShdw blurRad="38100" dist="38100" dir="2700000" algn="tl">
                    <a:srgbClr val="C0C0C0"/>
                  </a:outerShdw>
                </a:effectLst>
                <a:ea typeface="MS PGothic" pitchFamily="34" charset="-128"/>
              </a:rPr>
              <a:t>: 0916601315</a:t>
            </a:r>
          </a:p>
          <a:p>
            <a:pPr algn="ctr"/>
            <a:endParaRPr lang="fr-CH" altLang="ja-JP" sz="2000" b="1" i="1" dirty="0">
              <a:solidFill>
                <a:srgbClr val="000066"/>
              </a:solidFill>
              <a:effectLst>
                <a:outerShdw blurRad="38100" dist="38100" dir="2700000" algn="tl">
                  <a:srgbClr val="C0C0C0"/>
                </a:outerShdw>
              </a:effectLst>
              <a:ea typeface="MS PGothic" pitchFamily="34" charset="-128"/>
            </a:endParaRPr>
          </a:p>
          <a:p>
            <a:pPr algn="ctr"/>
            <a:endParaRPr lang="fr-CH" altLang="ja-JP" sz="2000" b="1" i="1" dirty="0">
              <a:solidFill>
                <a:srgbClr val="000066"/>
              </a:solidFill>
              <a:effectLst>
                <a:outerShdw blurRad="38100" dist="38100" dir="2700000" algn="tl">
                  <a:srgbClr val="C0C0C0"/>
                </a:outerShdw>
              </a:effectLst>
              <a:ea typeface="MS PGothic" pitchFamily="34" charset="-128"/>
            </a:endParaRPr>
          </a:p>
        </p:txBody>
      </p:sp>
    </p:spTree>
    <p:extLst>
      <p:ext uri="{BB962C8B-B14F-4D97-AF65-F5344CB8AC3E}">
        <p14:creationId xmlns:p14="http://schemas.microsoft.com/office/powerpoint/2010/main" val="1390291706"/>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91568" y="-30816"/>
            <a:ext cx="8445624" cy="1143000"/>
          </a:xfrm>
        </p:spPr>
        <p:txBody>
          <a:bodyPr>
            <a:normAutofit/>
          </a:bodyPr>
          <a:lstStyle/>
          <a:p>
            <a:pPr algn="ctr"/>
            <a:r>
              <a:rPr lang="en-US" sz="2800" b="1" dirty="0" err="1">
                <a:solidFill>
                  <a:srgbClr val="002060"/>
                </a:solidFill>
                <a:latin typeface="Arial" pitchFamily="34" charset="0"/>
                <a:cs typeface="Arial" pitchFamily="34" charset="0"/>
              </a:rPr>
              <a:t>Những</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điểm</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mới</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trong</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chuẩn</a:t>
            </a:r>
            <a:r>
              <a:rPr lang="en-US" sz="2800" b="1" dirty="0">
                <a:solidFill>
                  <a:srgbClr val="002060"/>
                </a:solidFill>
                <a:latin typeface="Arial" pitchFamily="34" charset="0"/>
                <a:cs typeface="Arial" pitchFamily="34" charset="0"/>
              </a:rPr>
              <a:t> </a:t>
            </a:r>
            <a:br>
              <a:rPr lang="en-US" sz="2800" b="1" dirty="0">
                <a:solidFill>
                  <a:srgbClr val="002060"/>
                </a:solidFill>
                <a:latin typeface="Arial" pitchFamily="34" charset="0"/>
                <a:cs typeface="Arial" pitchFamily="34" charset="0"/>
              </a:rPr>
            </a:br>
            <a:r>
              <a:rPr lang="en-US" sz="2800" b="1" dirty="0" err="1">
                <a:solidFill>
                  <a:srgbClr val="002060"/>
                </a:solidFill>
                <a:latin typeface="Arial" pitchFamily="34" charset="0"/>
                <a:cs typeface="Arial" pitchFamily="34" charset="0"/>
              </a:rPr>
              <a:t>hiệu</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trưởng</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cơ</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sở</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giáo</a:t>
            </a:r>
            <a:r>
              <a:rPr lang="en-US" sz="2800" b="1" dirty="0">
                <a:solidFill>
                  <a:srgbClr val="002060"/>
                </a:solidFill>
                <a:latin typeface="Arial" pitchFamily="34" charset="0"/>
                <a:cs typeface="Arial" pitchFamily="34" charset="0"/>
              </a:rPr>
              <a:t> dục </a:t>
            </a:r>
            <a:r>
              <a:rPr lang="en-US" sz="2800" b="1" dirty="0" err="1">
                <a:solidFill>
                  <a:srgbClr val="002060"/>
                </a:solidFill>
                <a:latin typeface="Arial" pitchFamily="34" charset="0"/>
                <a:cs typeface="Arial" pitchFamily="34" charset="0"/>
              </a:rPr>
              <a:t>phổ</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thông</a:t>
            </a:r>
            <a:endParaRPr lang="vi-VN" sz="2800" b="1" dirty="0">
              <a:solidFill>
                <a:srgbClr val="002060"/>
              </a:solidFill>
              <a:latin typeface="Arial" pitchFamily="34" charset="0"/>
              <a:cs typeface="Arial" pitchFamily="34" charset="0"/>
            </a:endParaRPr>
          </a:p>
        </p:txBody>
      </p:sp>
      <p:sp>
        <p:nvSpPr>
          <p:cNvPr id="5" name="Content Placeholder 2"/>
          <p:cNvSpPr>
            <a:spLocks noGrp="1"/>
          </p:cNvSpPr>
          <p:nvPr>
            <p:ph idx="1"/>
          </p:nvPr>
        </p:nvSpPr>
        <p:spPr>
          <a:xfrm>
            <a:off x="971600" y="1592224"/>
            <a:ext cx="8229600" cy="4525963"/>
          </a:xfrm>
        </p:spPr>
        <p:txBody>
          <a:bodyPr/>
          <a:lstStyle/>
          <a:p>
            <a:r>
              <a:rPr lang="en-US" dirty="0" err="1">
                <a:solidFill>
                  <a:srgbClr val="002060"/>
                </a:solidFill>
                <a:latin typeface="Arial" pitchFamily="34" charset="0"/>
                <a:cs typeface="Arial" pitchFamily="34" charset="0"/>
              </a:rPr>
              <a:t>Đối</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tượng</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áp</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dụng</a:t>
            </a:r>
            <a:endParaRPr lang="en-US" dirty="0">
              <a:solidFill>
                <a:srgbClr val="002060"/>
              </a:solidFill>
              <a:latin typeface="Arial" pitchFamily="34" charset="0"/>
              <a:cs typeface="Arial" pitchFamily="34" charset="0"/>
            </a:endParaRPr>
          </a:p>
          <a:p>
            <a:r>
              <a:rPr lang="en-US" dirty="0" err="1">
                <a:solidFill>
                  <a:srgbClr val="002060"/>
                </a:solidFill>
                <a:latin typeface="Arial" pitchFamily="34" charset="0"/>
                <a:cs typeface="Arial" pitchFamily="34" charset="0"/>
              </a:rPr>
              <a:t>Mục</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đích</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của</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Chuẩn</a:t>
            </a:r>
            <a:endParaRPr lang="en-US" dirty="0">
              <a:solidFill>
                <a:srgbClr val="002060"/>
              </a:solidFill>
              <a:latin typeface="Arial" pitchFamily="34" charset="0"/>
              <a:cs typeface="Arial" pitchFamily="34" charset="0"/>
            </a:endParaRPr>
          </a:p>
          <a:p>
            <a:r>
              <a:rPr lang="en-US" dirty="0" err="1">
                <a:solidFill>
                  <a:srgbClr val="002060"/>
                </a:solidFill>
                <a:latin typeface="Arial" pitchFamily="34" charset="0"/>
                <a:cs typeface="Arial" pitchFamily="34" charset="0"/>
              </a:rPr>
              <a:t>Nội</a:t>
            </a:r>
            <a:r>
              <a:rPr lang="en-US" dirty="0">
                <a:solidFill>
                  <a:srgbClr val="002060"/>
                </a:solidFill>
                <a:latin typeface="Arial" pitchFamily="34" charset="0"/>
                <a:cs typeface="Arial" pitchFamily="34" charset="0"/>
              </a:rPr>
              <a:t> dung </a:t>
            </a:r>
            <a:r>
              <a:rPr lang="en-US" dirty="0" err="1">
                <a:solidFill>
                  <a:srgbClr val="002060"/>
                </a:solidFill>
                <a:latin typeface="Arial" pitchFamily="34" charset="0"/>
                <a:cs typeface="Arial" pitchFamily="34" charset="0"/>
              </a:rPr>
              <a:t>chuẩn</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Tiêu</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chuẩn</a:t>
            </a:r>
            <a:r>
              <a:rPr lang="en-US" dirty="0">
                <a:solidFill>
                  <a:srgbClr val="002060"/>
                </a:solidFill>
                <a:latin typeface="Arial" pitchFamily="34" charset="0"/>
                <a:cs typeface="Arial" pitchFamily="34" charset="0"/>
              </a:rPr>
              <a:t>/</a:t>
            </a:r>
            <a:r>
              <a:rPr lang="en-US" dirty="0" err="1">
                <a:solidFill>
                  <a:srgbClr val="002060"/>
                </a:solidFill>
                <a:latin typeface="Arial" pitchFamily="34" charset="0"/>
                <a:cs typeface="Arial" pitchFamily="34" charset="0"/>
              </a:rPr>
              <a:t>Tiêu</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chí</a:t>
            </a:r>
            <a:endParaRPr lang="en-US" dirty="0">
              <a:solidFill>
                <a:srgbClr val="002060"/>
              </a:solidFill>
              <a:latin typeface="Arial" pitchFamily="34" charset="0"/>
              <a:cs typeface="Arial" pitchFamily="34" charset="0"/>
            </a:endParaRPr>
          </a:p>
          <a:p>
            <a:r>
              <a:rPr lang="en-US" dirty="0" err="1">
                <a:solidFill>
                  <a:srgbClr val="002060"/>
                </a:solidFill>
                <a:latin typeface="Arial" pitchFamily="34" charset="0"/>
                <a:cs typeface="Arial" pitchFamily="34" charset="0"/>
              </a:rPr>
              <a:t>Hướng</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dẫn</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sử</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dụng</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Chuẩn</a:t>
            </a:r>
            <a:endParaRPr lang="en-US" dirty="0">
              <a:solidFill>
                <a:srgbClr val="002060"/>
              </a:solidFill>
              <a:latin typeface="Arial" pitchFamily="34" charset="0"/>
              <a:cs typeface="Arial" pitchFamily="34" charset="0"/>
            </a:endParaRPr>
          </a:p>
          <a:p>
            <a:r>
              <a:rPr lang="en-US" dirty="0" err="1">
                <a:solidFill>
                  <a:srgbClr val="002060"/>
                </a:solidFill>
                <a:latin typeface="Arial" pitchFamily="34" charset="0"/>
                <a:cs typeface="Arial" pitchFamily="34" charset="0"/>
              </a:rPr>
              <a:t>Cán</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bộ</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quản</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lý</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cơ</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sở</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giáo</a:t>
            </a:r>
            <a:r>
              <a:rPr lang="en-US" dirty="0">
                <a:solidFill>
                  <a:srgbClr val="002060"/>
                </a:solidFill>
                <a:latin typeface="Arial" pitchFamily="34" charset="0"/>
                <a:cs typeface="Arial" pitchFamily="34" charset="0"/>
              </a:rPr>
              <a:t> dục </a:t>
            </a:r>
            <a:r>
              <a:rPr lang="en-US" dirty="0" err="1">
                <a:solidFill>
                  <a:srgbClr val="002060"/>
                </a:solidFill>
                <a:latin typeface="Arial" pitchFamily="34" charset="0"/>
                <a:cs typeface="Arial" pitchFamily="34" charset="0"/>
              </a:rPr>
              <a:t>phổ</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thông</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cốt</a:t>
            </a:r>
            <a:r>
              <a:rPr lang="en-US" dirty="0">
                <a:solidFill>
                  <a:srgbClr val="002060"/>
                </a:solidFill>
                <a:latin typeface="Arial" pitchFamily="34" charset="0"/>
                <a:cs typeface="Arial" pitchFamily="34" charset="0"/>
              </a:rPr>
              <a:t> </a:t>
            </a:r>
            <a:r>
              <a:rPr lang="en-US" dirty="0" err="1">
                <a:solidFill>
                  <a:srgbClr val="002060"/>
                </a:solidFill>
                <a:latin typeface="Arial" pitchFamily="34" charset="0"/>
                <a:cs typeface="Arial" pitchFamily="34" charset="0"/>
              </a:rPr>
              <a:t>cán</a:t>
            </a:r>
            <a:endParaRPr lang="en-US" dirty="0">
              <a:solidFill>
                <a:srgbClr val="002060"/>
              </a:solidFill>
              <a:latin typeface="Arial" pitchFamily="34" charset="0"/>
              <a:cs typeface="Arial" pitchFamily="34" charset="0"/>
            </a:endParaRPr>
          </a:p>
          <a:p>
            <a:pPr marL="0" indent="0">
              <a:buNone/>
            </a:pPr>
            <a:endParaRPr lang="vi-VN" dirty="0">
              <a:solidFill>
                <a:srgbClr val="002060"/>
              </a:solidFill>
              <a:latin typeface="Arial" pitchFamily="34" charset="0"/>
              <a:cs typeface="Arial" pitchFamily="34" charset="0"/>
            </a:endParaRPr>
          </a:p>
        </p:txBody>
      </p:sp>
      <p:cxnSp>
        <p:nvCxnSpPr>
          <p:cNvPr id="6" name="Straight Connector 5"/>
          <p:cNvCxnSpPr/>
          <p:nvPr/>
        </p:nvCxnSpPr>
        <p:spPr>
          <a:xfrm>
            <a:off x="1115616" y="1268760"/>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4598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91568" y="-30816"/>
            <a:ext cx="8445624" cy="1143000"/>
          </a:xfrm>
        </p:spPr>
        <p:txBody>
          <a:bodyPr>
            <a:normAutofit/>
          </a:bodyPr>
          <a:lstStyle/>
          <a:p>
            <a:pPr algn="ctr"/>
            <a:r>
              <a:rPr lang="vi-VN" sz="2800" b="1" dirty="0">
                <a:solidFill>
                  <a:srgbClr val="002060"/>
                </a:solidFill>
                <a:latin typeface="Arial" pitchFamily="34" charset="0"/>
                <a:cs typeface="Arial" pitchFamily="34" charset="0"/>
              </a:rPr>
              <a:t>Đối tượng áp dụng</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chuẩn</a:t>
            </a:r>
            <a:r>
              <a:rPr lang="en-US" sz="2800" b="1" dirty="0">
                <a:solidFill>
                  <a:srgbClr val="002060"/>
                </a:solidFill>
                <a:latin typeface="Arial" pitchFamily="34" charset="0"/>
                <a:cs typeface="Arial" pitchFamily="34" charset="0"/>
              </a:rPr>
              <a:t> </a:t>
            </a:r>
            <a:br>
              <a:rPr lang="en-US" sz="2800" b="1" dirty="0">
                <a:solidFill>
                  <a:srgbClr val="002060"/>
                </a:solidFill>
                <a:latin typeface="Arial" pitchFamily="34" charset="0"/>
                <a:cs typeface="Arial" pitchFamily="34" charset="0"/>
              </a:rPr>
            </a:br>
            <a:r>
              <a:rPr lang="en-US" sz="2800" b="1" dirty="0" err="1">
                <a:solidFill>
                  <a:srgbClr val="002060"/>
                </a:solidFill>
                <a:latin typeface="Arial" pitchFamily="34" charset="0"/>
                <a:cs typeface="Arial" pitchFamily="34" charset="0"/>
              </a:rPr>
              <a:t>hiệu</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trưởng</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cơ</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sở</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giáo</a:t>
            </a:r>
            <a:r>
              <a:rPr lang="en-US" sz="2800" b="1" dirty="0">
                <a:solidFill>
                  <a:srgbClr val="002060"/>
                </a:solidFill>
                <a:latin typeface="Arial" pitchFamily="34" charset="0"/>
                <a:cs typeface="Arial" pitchFamily="34" charset="0"/>
              </a:rPr>
              <a:t> dục </a:t>
            </a:r>
            <a:r>
              <a:rPr lang="en-US" sz="2800" b="1" dirty="0" err="1">
                <a:solidFill>
                  <a:srgbClr val="002060"/>
                </a:solidFill>
                <a:latin typeface="Arial" pitchFamily="34" charset="0"/>
                <a:cs typeface="Arial" pitchFamily="34" charset="0"/>
              </a:rPr>
              <a:t>phổ</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thông</a:t>
            </a:r>
            <a:endParaRPr lang="vi-VN" sz="2800" b="1" dirty="0">
              <a:solidFill>
                <a:srgbClr val="002060"/>
              </a:solidFill>
              <a:latin typeface="Arial" pitchFamily="34" charset="0"/>
              <a:cs typeface="Arial" pitchFamily="34" charset="0"/>
            </a:endParaRPr>
          </a:p>
        </p:txBody>
      </p:sp>
      <p:sp>
        <p:nvSpPr>
          <p:cNvPr id="5" name="Content Placeholder 2"/>
          <p:cNvSpPr>
            <a:spLocks noGrp="1"/>
          </p:cNvSpPr>
          <p:nvPr>
            <p:ph idx="1"/>
          </p:nvPr>
        </p:nvSpPr>
        <p:spPr>
          <a:xfrm>
            <a:off x="1259632" y="1592224"/>
            <a:ext cx="7560840" cy="4525963"/>
          </a:xfrm>
        </p:spPr>
        <p:txBody>
          <a:bodyPr/>
          <a:lstStyle/>
          <a:p>
            <a:pPr marL="0" indent="0" algn="just">
              <a:buNone/>
            </a:pPr>
            <a:r>
              <a:rPr lang="en-US" dirty="0">
                <a:solidFill>
                  <a:srgbClr val="002060"/>
                </a:solidFill>
                <a:latin typeface="Arial" pitchFamily="34" charset="0"/>
                <a:cs typeface="Arial" pitchFamily="34" charset="0"/>
              </a:rPr>
              <a:t>H</a:t>
            </a:r>
            <a:r>
              <a:rPr lang="vi-VN" dirty="0">
                <a:solidFill>
                  <a:srgbClr val="002060"/>
                </a:solidFill>
                <a:latin typeface="Arial" pitchFamily="34" charset="0"/>
                <a:cs typeface="Arial" pitchFamily="34" charset="0"/>
              </a:rPr>
              <a:t>iệu trưởng trường tiểu học, trường trung học cơ sở, trường trung học phổ thông, trường phổ thông có nhiều cấp học, trường chuyên, trường phổ thông dân tộc nội trú, trường phổ thông dân tộc bán trú (sau đây gọi chung là cơ sở giáo dục phổ thông)</a:t>
            </a:r>
          </a:p>
        </p:txBody>
      </p:sp>
      <p:cxnSp>
        <p:nvCxnSpPr>
          <p:cNvPr id="6" name="Straight Connector 5"/>
          <p:cNvCxnSpPr/>
          <p:nvPr/>
        </p:nvCxnSpPr>
        <p:spPr>
          <a:xfrm>
            <a:off x="1115616" y="1268760"/>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3671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55576" y="303238"/>
            <a:ext cx="8229600" cy="1143000"/>
          </a:xfrm>
        </p:spPr>
        <p:txBody>
          <a:bodyPr/>
          <a:lstStyle/>
          <a:p>
            <a:pPr algn="ctr"/>
            <a:r>
              <a:rPr lang="en-US" b="1" dirty="0" err="1">
                <a:solidFill>
                  <a:srgbClr val="002060"/>
                </a:solidFill>
              </a:rPr>
              <a:t>Mục</a:t>
            </a:r>
            <a:r>
              <a:rPr lang="en-US" b="1" dirty="0">
                <a:solidFill>
                  <a:srgbClr val="002060"/>
                </a:solidFill>
              </a:rPr>
              <a:t> </a:t>
            </a:r>
            <a:r>
              <a:rPr lang="en-US" b="1" dirty="0" err="1">
                <a:solidFill>
                  <a:srgbClr val="002060"/>
                </a:solidFill>
              </a:rPr>
              <a:t>tiêu</a:t>
            </a:r>
            <a:r>
              <a:rPr lang="en-US" b="1" dirty="0">
                <a:solidFill>
                  <a:srgbClr val="002060"/>
                </a:solidFill>
              </a:rPr>
              <a:t> </a:t>
            </a:r>
            <a:r>
              <a:rPr lang="en-US" b="1" dirty="0" err="1">
                <a:solidFill>
                  <a:srgbClr val="002060"/>
                </a:solidFill>
              </a:rPr>
              <a:t>chung</a:t>
            </a:r>
            <a:r>
              <a:rPr lang="en-US" b="1" dirty="0">
                <a:solidFill>
                  <a:srgbClr val="002060"/>
                </a:solidFill>
              </a:rPr>
              <a:t> </a:t>
            </a:r>
          </a:p>
        </p:txBody>
      </p:sp>
      <p:sp>
        <p:nvSpPr>
          <p:cNvPr id="5" name="Content Placeholder 2"/>
          <p:cNvSpPr>
            <a:spLocks noGrp="1"/>
          </p:cNvSpPr>
          <p:nvPr>
            <p:ph idx="1"/>
          </p:nvPr>
        </p:nvSpPr>
        <p:spPr>
          <a:xfrm>
            <a:off x="755576" y="1628800"/>
            <a:ext cx="7772400" cy="4525963"/>
          </a:xfrm>
        </p:spPr>
        <p:txBody>
          <a:bodyPr/>
          <a:lstStyle/>
          <a:p>
            <a:pPr algn="ctr"/>
            <a:r>
              <a:rPr lang="vi-VN" dirty="0">
                <a:solidFill>
                  <a:srgbClr val="002060"/>
                </a:solidFill>
              </a:rPr>
              <a:t>Chuẩn hiệu trưởng trường phổ thông nhằm </a:t>
            </a:r>
            <a:r>
              <a:rPr lang="vi-VN" b="1" dirty="0">
                <a:solidFill>
                  <a:srgbClr val="002060"/>
                </a:solidFill>
              </a:rPr>
              <a:t>phát triển phẩm chất, năng lực quản trị trường học </a:t>
            </a:r>
            <a:r>
              <a:rPr lang="vi-VN" dirty="0">
                <a:solidFill>
                  <a:srgbClr val="002060"/>
                </a:solidFill>
              </a:rPr>
              <a:t>của đội ngũ CBQL các cơ sở giáo dục </a:t>
            </a:r>
            <a:r>
              <a:rPr lang="en-US" dirty="0" err="1">
                <a:solidFill>
                  <a:srgbClr val="002060"/>
                </a:solidFill>
              </a:rPr>
              <a:t>phổ</a:t>
            </a:r>
            <a:r>
              <a:rPr lang="en-US" dirty="0">
                <a:solidFill>
                  <a:srgbClr val="002060"/>
                </a:solidFill>
              </a:rPr>
              <a:t> </a:t>
            </a:r>
            <a:r>
              <a:rPr lang="en-US" dirty="0" err="1">
                <a:solidFill>
                  <a:srgbClr val="002060"/>
                </a:solidFill>
              </a:rPr>
              <a:t>thông</a:t>
            </a:r>
            <a:r>
              <a:rPr lang="vi-VN" dirty="0">
                <a:solidFill>
                  <a:srgbClr val="002060"/>
                </a:solidFill>
              </a:rPr>
              <a:t> đáp ứng nhu cầu đổi mới giáo dục</a:t>
            </a:r>
            <a:r>
              <a:rPr lang="en-US" dirty="0">
                <a:solidFill>
                  <a:srgbClr val="002060"/>
                </a:solidFill>
              </a:rPr>
              <a:t>.</a:t>
            </a:r>
          </a:p>
        </p:txBody>
      </p:sp>
    </p:spTree>
    <p:extLst>
      <p:ext uri="{BB962C8B-B14F-4D97-AF65-F5344CB8AC3E}">
        <p14:creationId xmlns:p14="http://schemas.microsoft.com/office/powerpoint/2010/main" val="2523584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91568" y="-30816"/>
            <a:ext cx="8445624" cy="1143000"/>
          </a:xfrm>
        </p:spPr>
        <p:txBody>
          <a:bodyPr>
            <a:normAutofit/>
          </a:bodyPr>
          <a:lstStyle/>
          <a:p>
            <a:pPr algn="ctr"/>
            <a:r>
              <a:rPr lang="en-US" sz="2800" b="1" dirty="0" err="1">
                <a:solidFill>
                  <a:srgbClr val="002060"/>
                </a:solidFill>
                <a:latin typeface="Arial" pitchFamily="34" charset="0"/>
                <a:cs typeface="Arial" pitchFamily="34" charset="0"/>
              </a:rPr>
              <a:t>Mục</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đích</a:t>
            </a:r>
            <a:r>
              <a:rPr lang="en-US" sz="2800" b="1" dirty="0">
                <a:solidFill>
                  <a:srgbClr val="002060"/>
                </a:solidFill>
                <a:latin typeface="Arial" pitchFamily="34" charset="0"/>
                <a:cs typeface="Arial" pitchFamily="34" charset="0"/>
              </a:rPr>
              <a:t> ban </a:t>
            </a:r>
            <a:r>
              <a:rPr lang="en-US" sz="2800" b="1" dirty="0" err="1">
                <a:solidFill>
                  <a:srgbClr val="002060"/>
                </a:solidFill>
                <a:latin typeface="Arial" pitchFamily="34" charset="0"/>
                <a:cs typeface="Arial" pitchFamily="34" charset="0"/>
              </a:rPr>
              <a:t>hành</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chuẩn</a:t>
            </a:r>
            <a:r>
              <a:rPr lang="en-US" sz="2800" b="1" dirty="0">
                <a:solidFill>
                  <a:srgbClr val="002060"/>
                </a:solidFill>
                <a:latin typeface="Arial" pitchFamily="34" charset="0"/>
                <a:cs typeface="Arial" pitchFamily="34" charset="0"/>
              </a:rPr>
              <a:t> </a:t>
            </a:r>
            <a:br>
              <a:rPr lang="en-US" sz="2800" b="1" dirty="0">
                <a:solidFill>
                  <a:srgbClr val="002060"/>
                </a:solidFill>
                <a:latin typeface="Arial" pitchFamily="34" charset="0"/>
                <a:cs typeface="Arial" pitchFamily="34" charset="0"/>
              </a:rPr>
            </a:br>
            <a:r>
              <a:rPr lang="en-US" sz="2800" b="1" dirty="0" err="1">
                <a:solidFill>
                  <a:srgbClr val="002060"/>
                </a:solidFill>
                <a:latin typeface="Arial" pitchFamily="34" charset="0"/>
                <a:cs typeface="Arial" pitchFamily="34" charset="0"/>
              </a:rPr>
              <a:t>hiệu</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trưởng</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cơ</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sở</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giáo</a:t>
            </a:r>
            <a:r>
              <a:rPr lang="en-US" sz="2800" b="1" dirty="0">
                <a:solidFill>
                  <a:srgbClr val="002060"/>
                </a:solidFill>
                <a:latin typeface="Arial" pitchFamily="34" charset="0"/>
                <a:cs typeface="Arial" pitchFamily="34" charset="0"/>
              </a:rPr>
              <a:t> dục </a:t>
            </a:r>
            <a:r>
              <a:rPr lang="en-US" sz="2800" b="1" dirty="0" err="1">
                <a:solidFill>
                  <a:srgbClr val="002060"/>
                </a:solidFill>
                <a:latin typeface="Arial" pitchFamily="34" charset="0"/>
                <a:cs typeface="Arial" pitchFamily="34" charset="0"/>
              </a:rPr>
              <a:t>phổ</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thông</a:t>
            </a:r>
            <a:endParaRPr lang="vi-VN" sz="2800" b="1" dirty="0">
              <a:solidFill>
                <a:srgbClr val="002060"/>
              </a:solidFill>
              <a:latin typeface="Arial" pitchFamily="34" charset="0"/>
              <a:cs typeface="Arial" pitchFamily="34" charset="0"/>
            </a:endParaRPr>
          </a:p>
        </p:txBody>
      </p:sp>
      <p:cxnSp>
        <p:nvCxnSpPr>
          <p:cNvPr id="6" name="Straight Connector 5"/>
          <p:cNvCxnSpPr/>
          <p:nvPr/>
        </p:nvCxnSpPr>
        <p:spPr>
          <a:xfrm>
            <a:off x="1115616" y="1268760"/>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graphicFrame>
        <p:nvGraphicFramePr>
          <p:cNvPr id="7" name="Diagram 6">
            <a:extLst>
              <a:ext uri="{FF2B5EF4-FFF2-40B4-BE49-F238E27FC236}">
                <a16:creationId xmlns:a16="http://schemas.microsoft.com/office/drawing/2014/main" id="{7027849A-CBE8-4482-AF56-2E8725C3095E}"/>
              </a:ext>
            </a:extLst>
          </p:cNvPr>
          <p:cNvGraphicFramePr/>
          <p:nvPr>
            <p:extLst>
              <p:ext uri="{D42A27DB-BD31-4B8C-83A1-F6EECF244321}">
                <p14:modId xmlns:p14="http://schemas.microsoft.com/office/powerpoint/2010/main" val="2309217125"/>
              </p:ext>
            </p:extLst>
          </p:nvPr>
        </p:nvGraphicFramePr>
        <p:xfrm>
          <a:off x="-528000" y="1226472"/>
          <a:ext cx="10210800" cy="5678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9173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60120" y="100902"/>
            <a:ext cx="8229600" cy="1143000"/>
          </a:xfrm>
        </p:spPr>
        <p:txBody>
          <a:bodyPr>
            <a:normAutofit fontScale="90000"/>
          </a:bodyPr>
          <a:lstStyle/>
          <a:p>
            <a:r>
              <a:rPr lang="en-US" b="1" dirty="0">
                <a:solidFill>
                  <a:srgbClr val="002060"/>
                </a:solidFill>
              </a:rPr>
              <a:t> </a:t>
            </a:r>
            <a:r>
              <a:rPr lang="en-US" b="1" dirty="0" err="1">
                <a:solidFill>
                  <a:srgbClr val="002060"/>
                </a:solidFill>
              </a:rPr>
              <a:t>Cấu</a:t>
            </a:r>
            <a:r>
              <a:rPr lang="en-US" b="1" dirty="0">
                <a:solidFill>
                  <a:srgbClr val="002060"/>
                </a:solidFill>
              </a:rPr>
              <a:t> </a:t>
            </a:r>
            <a:r>
              <a:rPr lang="en-US" b="1" dirty="0" err="1">
                <a:solidFill>
                  <a:srgbClr val="002060"/>
                </a:solidFill>
              </a:rPr>
              <a:t>trúc</a:t>
            </a:r>
            <a:r>
              <a:rPr lang="en-US" b="1" dirty="0">
                <a:solidFill>
                  <a:srgbClr val="002060"/>
                </a:solidFill>
              </a:rPr>
              <a:t> </a:t>
            </a:r>
            <a:r>
              <a:rPr lang="en-US" b="1" dirty="0" err="1">
                <a:solidFill>
                  <a:srgbClr val="002060"/>
                </a:solidFill>
              </a:rPr>
              <a:t>của</a:t>
            </a:r>
            <a:r>
              <a:rPr lang="en-US" b="1" dirty="0">
                <a:solidFill>
                  <a:srgbClr val="002060"/>
                </a:solidFill>
              </a:rPr>
              <a:t> </a:t>
            </a:r>
            <a:r>
              <a:rPr lang="en-US" b="1" dirty="0" err="1">
                <a:solidFill>
                  <a:srgbClr val="002060"/>
                </a:solidFill>
              </a:rPr>
              <a:t>chuẩn</a:t>
            </a:r>
            <a:r>
              <a:rPr lang="en-US" b="1" dirty="0">
                <a:solidFill>
                  <a:srgbClr val="002060"/>
                </a:solidFill>
              </a:rPr>
              <a:t> </a:t>
            </a:r>
            <a:r>
              <a:rPr lang="en-US" b="1" dirty="0" err="1">
                <a:solidFill>
                  <a:srgbClr val="002060"/>
                </a:solidFill>
              </a:rPr>
              <a:t>hiệu</a:t>
            </a:r>
            <a:r>
              <a:rPr lang="en-US" b="1" dirty="0">
                <a:solidFill>
                  <a:srgbClr val="002060"/>
                </a:solidFill>
              </a:rPr>
              <a:t> </a:t>
            </a:r>
            <a:r>
              <a:rPr lang="en-US" b="1" dirty="0" err="1">
                <a:solidFill>
                  <a:srgbClr val="002060"/>
                </a:solidFill>
              </a:rPr>
              <a:t>trưởng</a:t>
            </a:r>
            <a:br>
              <a:rPr lang="en-US" b="1" dirty="0">
                <a:solidFill>
                  <a:srgbClr val="002060"/>
                </a:solidFill>
              </a:rPr>
            </a:br>
            <a:endParaRPr lang="en-US" dirty="0">
              <a:solidFill>
                <a:srgbClr val="002060"/>
              </a:solidFill>
            </a:endParaRPr>
          </a:p>
        </p:txBody>
      </p:sp>
      <p:graphicFrame>
        <p:nvGraphicFramePr>
          <p:cNvPr id="5" name="Diagram 4"/>
          <p:cNvGraphicFramePr/>
          <p:nvPr>
            <p:extLst>
              <p:ext uri="{D42A27DB-BD31-4B8C-83A1-F6EECF244321}">
                <p14:modId xmlns:p14="http://schemas.microsoft.com/office/powerpoint/2010/main" val="854411239"/>
              </p:ext>
            </p:extLst>
          </p:nvPr>
        </p:nvGraphicFramePr>
        <p:xfrm>
          <a:off x="762000" y="999744"/>
          <a:ext cx="8208912"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7023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fontScale="90000"/>
          </a:bodyPr>
          <a:lstStyle/>
          <a:p>
            <a:pPr algn="ctr"/>
            <a:r>
              <a:rPr lang="en-US" sz="3600" b="1" dirty="0" err="1">
                <a:solidFill>
                  <a:srgbClr val="002060"/>
                </a:solidFill>
              </a:rPr>
              <a:t>Chuẩn</a:t>
            </a:r>
            <a:r>
              <a:rPr lang="en-US" sz="3600" b="1" dirty="0">
                <a:solidFill>
                  <a:srgbClr val="002060"/>
                </a:solidFill>
              </a:rPr>
              <a:t> </a:t>
            </a:r>
            <a:r>
              <a:rPr lang="en-US" sz="3600" b="1" dirty="0" err="1">
                <a:solidFill>
                  <a:srgbClr val="002060"/>
                </a:solidFill>
              </a:rPr>
              <a:t>Hiệu</a:t>
            </a:r>
            <a:r>
              <a:rPr lang="en-US" sz="3600" b="1" dirty="0">
                <a:solidFill>
                  <a:srgbClr val="002060"/>
                </a:solidFill>
              </a:rPr>
              <a:t> tr</a:t>
            </a:r>
            <a:r>
              <a:rPr lang="vi-VN" sz="3600" b="1" dirty="0">
                <a:solidFill>
                  <a:srgbClr val="002060"/>
                </a:solidFill>
              </a:rPr>
              <a:t>ư</a:t>
            </a:r>
            <a:r>
              <a:rPr lang="en-US" sz="3600" b="1" dirty="0" err="1">
                <a:solidFill>
                  <a:srgbClr val="002060"/>
                </a:solidFill>
              </a:rPr>
              <a:t>ởng</a:t>
            </a:r>
            <a:r>
              <a:rPr lang="en-US" sz="3600" b="1" dirty="0">
                <a:solidFill>
                  <a:srgbClr val="002060"/>
                </a:solidFill>
              </a:rPr>
              <a:t> </a:t>
            </a:r>
            <a:r>
              <a:rPr lang="en-US" sz="3600" b="1" dirty="0" err="1">
                <a:solidFill>
                  <a:srgbClr val="002060"/>
                </a:solidFill>
              </a:rPr>
              <a:t>cơ</a:t>
            </a:r>
            <a:r>
              <a:rPr lang="en-US" sz="3600" b="1" dirty="0">
                <a:solidFill>
                  <a:srgbClr val="002060"/>
                </a:solidFill>
              </a:rPr>
              <a:t> </a:t>
            </a:r>
            <a:r>
              <a:rPr lang="en-US" sz="3600" b="1" dirty="0" err="1">
                <a:solidFill>
                  <a:srgbClr val="002060"/>
                </a:solidFill>
              </a:rPr>
              <a:t>sở</a:t>
            </a:r>
            <a:r>
              <a:rPr lang="en-US" sz="3600" b="1" dirty="0">
                <a:solidFill>
                  <a:srgbClr val="002060"/>
                </a:solidFill>
              </a:rPr>
              <a:t> </a:t>
            </a:r>
            <a:br>
              <a:rPr lang="en-US" sz="3600" b="1" dirty="0">
                <a:solidFill>
                  <a:srgbClr val="002060"/>
                </a:solidFill>
              </a:rPr>
            </a:br>
            <a:r>
              <a:rPr lang="en-US" sz="3600" b="1" dirty="0" err="1">
                <a:solidFill>
                  <a:srgbClr val="002060"/>
                </a:solidFill>
              </a:rPr>
              <a:t>giáo</a:t>
            </a:r>
            <a:r>
              <a:rPr lang="en-US" sz="3600" b="1" dirty="0">
                <a:solidFill>
                  <a:srgbClr val="002060"/>
                </a:solidFill>
              </a:rPr>
              <a:t> dục </a:t>
            </a:r>
            <a:r>
              <a:rPr lang="en-US" sz="3600" b="1" dirty="0" err="1">
                <a:solidFill>
                  <a:srgbClr val="002060"/>
                </a:solidFill>
              </a:rPr>
              <a:t>phổ</a:t>
            </a:r>
            <a:r>
              <a:rPr lang="en-US" sz="3600" b="1" dirty="0">
                <a:solidFill>
                  <a:srgbClr val="002060"/>
                </a:solidFill>
              </a:rPr>
              <a:t> </a:t>
            </a:r>
            <a:r>
              <a:rPr lang="en-US" sz="3600" b="1" dirty="0" err="1">
                <a:solidFill>
                  <a:srgbClr val="002060"/>
                </a:solidFill>
              </a:rPr>
              <a:t>thông</a:t>
            </a:r>
            <a:r>
              <a:rPr lang="en-US" sz="3600" b="1" dirty="0">
                <a:solidFill>
                  <a:srgbClr val="002060"/>
                </a:solidFill>
              </a:rPr>
              <a:t>: 5 </a:t>
            </a:r>
            <a:r>
              <a:rPr lang="en-US" sz="3600" b="1" dirty="0" err="1">
                <a:solidFill>
                  <a:srgbClr val="002060"/>
                </a:solidFill>
              </a:rPr>
              <a:t>tiêu</a:t>
            </a:r>
            <a:r>
              <a:rPr lang="en-US" sz="3600" b="1" dirty="0">
                <a:solidFill>
                  <a:srgbClr val="002060"/>
                </a:solidFill>
              </a:rPr>
              <a:t> </a:t>
            </a:r>
            <a:r>
              <a:rPr lang="en-US" sz="3600" b="1" dirty="0" err="1">
                <a:solidFill>
                  <a:srgbClr val="002060"/>
                </a:solidFill>
              </a:rPr>
              <a:t>chuẩn</a:t>
            </a:r>
            <a:r>
              <a:rPr lang="en-US" sz="3600" b="1" dirty="0">
                <a:solidFill>
                  <a:srgbClr val="002060"/>
                </a:solidFill>
              </a:rPr>
              <a:t> </a:t>
            </a:r>
            <a:br>
              <a:rPr lang="en-US" b="1" dirty="0"/>
            </a:br>
            <a:endParaRPr lang="en-US" dirty="0"/>
          </a:p>
        </p:txBody>
      </p:sp>
      <p:graphicFrame>
        <p:nvGraphicFramePr>
          <p:cNvPr id="5" name="Diagram 4"/>
          <p:cNvGraphicFramePr/>
          <p:nvPr>
            <p:extLst>
              <p:ext uri="{D42A27DB-BD31-4B8C-83A1-F6EECF244321}">
                <p14:modId xmlns:p14="http://schemas.microsoft.com/office/powerpoint/2010/main" val="2505745019"/>
              </p:ext>
            </p:extLst>
          </p:nvPr>
        </p:nvGraphicFramePr>
        <p:xfrm>
          <a:off x="762000" y="1164336"/>
          <a:ext cx="80772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5705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1475656" y="116632"/>
            <a:ext cx="6912768"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dirty="0"/>
              <a:t>GIỚI THIỆU NỘI DUNG</a:t>
            </a:r>
            <a:r>
              <a:rPr lang="en-US" altLang="ja-JP" sz="2400" dirty="0"/>
              <a:t> </a:t>
            </a:r>
            <a:r>
              <a:rPr lang="vi-VN" altLang="ja-JP" sz="2400" dirty="0"/>
              <a:t>QUY ĐỊNH CHUẨN HIỆU TRƯỞNG CƠ SỞ GIÁO DỤC </a:t>
            </a:r>
            <a:r>
              <a:rPr lang="en-US" altLang="ja-JP" sz="2400" dirty="0"/>
              <a:t>PHỔ THÔNG</a:t>
            </a:r>
            <a:endParaRPr lang="ja-JP" altLang="en-US" sz="2400" dirty="0"/>
          </a:p>
        </p:txBody>
      </p:sp>
      <p:graphicFrame>
        <p:nvGraphicFramePr>
          <p:cNvPr id="5" name="Diagram 4">
            <a:extLst>
              <a:ext uri="{FF2B5EF4-FFF2-40B4-BE49-F238E27FC236}">
                <a16:creationId xmlns:a16="http://schemas.microsoft.com/office/drawing/2014/main" id="{473B2536-E669-48A3-9133-7146B6018CB3}"/>
              </a:ext>
            </a:extLst>
          </p:cNvPr>
          <p:cNvGraphicFramePr/>
          <p:nvPr>
            <p:extLst>
              <p:ext uri="{D42A27DB-BD31-4B8C-83A1-F6EECF244321}">
                <p14:modId xmlns:p14="http://schemas.microsoft.com/office/powerpoint/2010/main" val="2061738553"/>
              </p:ext>
            </p:extLst>
          </p:nvPr>
        </p:nvGraphicFramePr>
        <p:xfrm>
          <a:off x="1828800" y="1628800"/>
          <a:ext cx="6127576" cy="46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7861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5" name="Title 1"/>
          <p:cNvSpPr txBox="1">
            <a:spLocks/>
          </p:cNvSpPr>
          <p:nvPr/>
        </p:nvSpPr>
        <p:spPr>
          <a:xfrm>
            <a:off x="1475656" y="116632"/>
            <a:ext cx="6912768"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dirty="0"/>
              <a:t>GIỚI THIỆU NỘI DUNG</a:t>
            </a:r>
            <a:r>
              <a:rPr lang="en-US" altLang="ja-JP" sz="2400" dirty="0"/>
              <a:t> </a:t>
            </a:r>
            <a:r>
              <a:rPr lang="vi-VN" altLang="ja-JP" sz="2400" dirty="0"/>
              <a:t>QUY ĐỊNH CHUẨN HIỆU TRƯỞNG CƠ SỞ GIÁO DỤC </a:t>
            </a:r>
            <a:r>
              <a:rPr lang="en-US" altLang="ja-JP" sz="2400" dirty="0"/>
              <a:t>PHỔ THÔNG</a:t>
            </a:r>
            <a:endParaRPr lang="ja-JP" altLang="en-US" sz="24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513" y="1584176"/>
            <a:ext cx="8810595" cy="5877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276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475656" y="116632"/>
            <a:ext cx="6912768"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dirty="0"/>
              <a:t>GIỚI THIỆU NỘI DUNG</a:t>
            </a:r>
            <a:r>
              <a:rPr lang="en-US" altLang="ja-JP" sz="2400" dirty="0"/>
              <a:t> </a:t>
            </a:r>
            <a:r>
              <a:rPr lang="vi-VN" altLang="ja-JP" sz="2400" dirty="0"/>
              <a:t>QUY ĐỊNH CHUẨN HIỆU TRƯỞNG CƠ SỞ GIÁO DỤC </a:t>
            </a:r>
            <a:r>
              <a:rPr lang="en-US" altLang="ja-JP" sz="2400" dirty="0"/>
              <a:t>PHỔ THÔNG</a:t>
            </a:r>
            <a:endParaRPr lang="ja-JP" altLang="en-US"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340768"/>
            <a:ext cx="7221265" cy="4833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3772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5" name="Title 1"/>
          <p:cNvSpPr txBox="1">
            <a:spLocks/>
          </p:cNvSpPr>
          <p:nvPr/>
        </p:nvSpPr>
        <p:spPr>
          <a:xfrm>
            <a:off x="1475656" y="116632"/>
            <a:ext cx="6912768"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dirty="0"/>
              <a:t>GIỚI THIỆU NỘI DUNG</a:t>
            </a:r>
            <a:r>
              <a:rPr lang="en-US" altLang="ja-JP" sz="2400" dirty="0"/>
              <a:t> </a:t>
            </a:r>
            <a:r>
              <a:rPr lang="vi-VN" altLang="ja-JP" sz="2400" dirty="0"/>
              <a:t>QUY ĐỊNH CHUẨN HIỆU TRƯỞNG CƠ SỞ GIÁO DỤC </a:t>
            </a:r>
            <a:r>
              <a:rPr lang="en-US" altLang="ja-JP" sz="2400" dirty="0"/>
              <a:t>PHỔ THÔNG</a:t>
            </a:r>
            <a:endParaRPr lang="ja-JP" altLang="en-US" sz="24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340768"/>
            <a:ext cx="7921258" cy="5301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0832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16632"/>
            <a:ext cx="6624736" cy="792088"/>
          </a:xfrm>
        </p:spPr>
        <p:txBody>
          <a:bodyPr>
            <a:noAutofit/>
          </a:bodyPr>
          <a:lstStyle/>
          <a:p>
            <a:pPr algn="ctr"/>
            <a:r>
              <a:rPr lang="vi-VN" altLang="ja-JP" sz="2400" dirty="0"/>
              <a:t>GIỚI THIỆU NỘI DUNG</a:t>
            </a:r>
            <a:r>
              <a:rPr lang="en-US" altLang="ja-JP" sz="2400" dirty="0"/>
              <a:t> </a:t>
            </a:r>
            <a:r>
              <a:rPr lang="vi-VN" altLang="ja-JP" sz="2400" dirty="0"/>
              <a:t>QUY ĐỊNH CHUẨN HIỆU TRƯỞNG CƠ SỞ GIÁO DỤC </a:t>
            </a:r>
            <a:r>
              <a:rPr lang="en-US" altLang="ja-JP" sz="2400" dirty="0"/>
              <a:t>PHỔ THÔNG</a:t>
            </a:r>
            <a:endParaRPr kumimoji="1" lang="ja-JP" altLang="en-US" sz="2400" dirty="0"/>
          </a:p>
        </p:txBody>
      </p:sp>
      <p:sp>
        <p:nvSpPr>
          <p:cNvPr id="3" name="Content Placeholder 2"/>
          <p:cNvSpPr>
            <a:spLocks noGrp="1"/>
          </p:cNvSpPr>
          <p:nvPr>
            <p:ph idx="1"/>
          </p:nvPr>
        </p:nvSpPr>
        <p:spPr>
          <a:xfrm>
            <a:off x="1115616" y="1447800"/>
            <a:ext cx="7818072" cy="4800600"/>
          </a:xfrm>
        </p:spPr>
        <p:txBody>
          <a:bodyPr/>
          <a:lstStyle/>
          <a:p>
            <a:pPr marL="596646" indent="-514350">
              <a:buClr>
                <a:srgbClr val="FF0000"/>
              </a:buClr>
              <a:buSzPct val="100000"/>
              <a:buFont typeface="+mj-ea"/>
              <a:buAutoNum type="circleNumDbPlain"/>
            </a:pPr>
            <a:r>
              <a:rPr lang="en-US" altLang="ja-JP" dirty="0" err="1">
                <a:latin typeface="Times" pitchFamily="18" charset="0"/>
                <a:cs typeface="Times" pitchFamily="18" charset="0"/>
              </a:rPr>
              <a:t>Tiếp</a:t>
            </a:r>
            <a:r>
              <a:rPr lang="en-US" altLang="ja-JP" dirty="0">
                <a:latin typeface="Times" pitchFamily="18" charset="0"/>
                <a:cs typeface="Times" pitchFamily="18" charset="0"/>
              </a:rPr>
              <a:t> </a:t>
            </a:r>
            <a:r>
              <a:rPr lang="en-US" altLang="ja-JP" dirty="0" err="1">
                <a:latin typeface="Times" pitchFamily="18" charset="0"/>
                <a:cs typeface="Times" pitchFamily="18" charset="0"/>
              </a:rPr>
              <a:t>cận</a:t>
            </a:r>
            <a:r>
              <a:rPr lang="en-US" altLang="ja-JP" dirty="0">
                <a:latin typeface="Times" pitchFamily="18" charset="0"/>
                <a:cs typeface="Times" pitchFamily="18" charset="0"/>
              </a:rPr>
              <a:t>, </a:t>
            </a:r>
            <a:r>
              <a:rPr lang="en-US" altLang="ja-JP" dirty="0" err="1">
                <a:latin typeface="Times" pitchFamily="18" charset="0"/>
                <a:cs typeface="Times" pitchFamily="18" charset="0"/>
              </a:rPr>
              <a:t>nguyên</a:t>
            </a:r>
            <a:r>
              <a:rPr lang="en-US" altLang="ja-JP" dirty="0">
                <a:latin typeface="Times" pitchFamily="18" charset="0"/>
                <a:cs typeface="Times" pitchFamily="18" charset="0"/>
              </a:rPr>
              <a:t> </a:t>
            </a:r>
            <a:r>
              <a:rPr lang="en-US" altLang="ja-JP" dirty="0" err="1">
                <a:latin typeface="Times" pitchFamily="18" charset="0"/>
                <a:cs typeface="Times" pitchFamily="18" charset="0"/>
              </a:rPr>
              <a:t>tắc</a:t>
            </a:r>
            <a:r>
              <a:rPr lang="en-US" altLang="ja-JP" dirty="0">
                <a:latin typeface="Times" pitchFamily="18" charset="0"/>
                <a:cs typeface="Times" pitchFamily="18" charset="0"/>
              </a:rPr>
              <a:t> </a:t>
            </a:r>
            <a:r>
              <a:rPr lang="en-US" altLang="ja-JP" dirty="0" err="1">
                <a:latin typeface="Times" pitchFamily="18" charset="0"/>
                <a:cs typeface="Times" pitchFamily="18" charset="0"/>
              </a:rPr>
              <a:t>xây</a:t>
            </a:r>
            <a:r>
              <a:rPr lang="en-US" altLang="ja-JP" dirty="0">
                <a:latin typeface="Times" pitchFamily="18" charset="0"/>
                <a:cs typeface="Times" pitchFamily="18" charset="0"/>
              </a:rPr>
              <a:t> </a:t>
            </a:r>
            <a:r>
              <a:rPr lang="en-US" altLang="ja-JP" dirty="0" err="1">
                <a:latin typeface="Times" pitchFamily="18" charset="0"/>
                <a:cs typeface="Times" pitchFamily="18" charset="0"/>
              </a:rPr>
              <a:t>dựng</a:t>
            </a:r>
            <a:r>
              <a:rPr lang="en-US" altLang="ja-JP" dirty="0">
                <a:latin typeface="Times" pitchFamily="18" charset="0"/>
                <a:cs typeface="Times" pitchFamily="18" charset="0"/>
              </a:rPr>
              <a:t> </a:t>
            </a:r>
            <a:r>
              <a:rPr lang="en-US" altLang="ja-JP" dirty="0" err="1">
                <a:latin typeface="Times" pitchFamily="18" charset="0"/>
                <a:cs typeface="Times" pitchFamily="18" charset="0"/>
              </a:rPr>
              <a:t>Chuẩn</a:t>
            </a:r>
            <a:r>
              <a:rPr lang="en-US" altLang="ja-JP" dirty="0">
                <a:latin typeface="Times" pitchFamily="18" charset="0"/>
                <a:cs typeface="Times" pitchFamily="18" charset="0"/>
              </a:rPr>
              <a:t> </a:t>
            </a:r>
            <a:r>
              <a:rPr lang="en-US" altLang="ja-JP" dirty="0" err="1">
                <a:latin typeface="Times" pitchFamily="18" charset="0"/>
                <a:cs typeface="Times" pitchFamily="18" charset="0"/>
              </a:rPr>
              <a:t>hiệu</a:t>
            </a:r>
            <a:r>
              <a:rPr lang="en-US" altLang="ja-JP" dirty="0">
                <a:latin typeface="Times" pitchFamily="18" charset="0"/>
                <a:cs typeface="Times" pitchFamily="18" charset="0"/>
              </a:rPr>
              <a:t> </a:t>
            </a:r>
            <a:r>
              <a:rPr lang="en-US" altLang="ja-JP" dirty="0" err="1">
                <a:latin typeface="Times" pitchFamily="18" charset="0"/>
                <a:cs typeface="Times" pitchFamily="18" charset="0"/>
              </a:rPr>
              <a:t>trưởng</a:t>
            </a:r>
            <a:r>
              <a:rPr lang="en-US" altLang="ja-JP" dirty="0">
                <a:latin typeface="Times" pitchFamily="18" charset="0"/>
                <a:cs typeface="Times" pitchFamily="18" charset="0"/>
              </a:rPr>
              <a:t> </a:t>
            </a:r>
            <a:r>
              <a:rPr lang="en-US" altLang="ja-JP" dirty="0" err="1">
                <a:latin typeface="Times" pitchFamily="18" charset="0"/>
                <a:cs typeface="Times" pitchFamily="18" charset="0"/>
              </a:rPr>
              <a:t>cơ</a:t>
            </a:r>
            <a:r>
              <a:rPr lang="en-US" altLang="ja-JP" dirty="0">
                <a:latin typeface="Times" pitchFamily="18" charset="0"/>
                <a:cs typeface="Times" pitchFamily="18" charset="0"/>
              </a:rPr>
              <a:t> </a:t>
            </a:r>
            <a:r>
              <a:rPr lang="en-US" altLang="ja-JP" dirty="0" err="1">
                <a:latin typeface="Times" pitchFamily="18" charset="0"/>
                <a:cs typeface="Times" pitchFamily="18" charset="0"/>
              </a:rPr>
              <a:t>sở</a:t>
            </a:r>
            <a:r>
              <a:rPr lang="en-US" altLang="ja-JP" dirty="0">
                <a:latin typeface="Times" pitchFamily="18" charset="0"/>
                <a:cs typeface="Times" pitchFamily="18" charset="0"/>
              </a:rPr>
              <a:t> </a:t>
            </a:r>
            <a:r>
              <a:rPr lang="en-US" altLang="ja-JP" dirty="0" err="1">
                <a:latin typeface="Times" pitchFamily="18" charset="0"/>
                <a:cs typeface="Times" pitchFamily="18" charset="0"/>
              </a:rPr>
              <a:t>giáo</a:t>
            </a:r>
            <a:r>
              <a:rPr lang="en-US" altLang="ja-JP" dirty="0">
                <a:latin typeface="Times" pitchFamily="18" charset="0"/>
                <a:cs typeface="Times" pitchFamily="18" charset="0"/>
              </a:rPr>
              <a:t> dục </a:t>
            </a:r>
            <a:r>
              <a:rPr lang="en-US" altLang="ja-JP" dirty="0" err="1">
                <a:latin typeface="Times" pitchFamily="18" charset="0"/>
                <a:cs typeface="Times" pitchFamily="18" charset="0"/>
              </a:rPr>
              <a:t>phổ</a:t>
            </a:r>
            <a:r>
              <a:rPr lang="en-US" altLang="ja-JP" dirty="0">
                <a:latin typeface="Times" pitchFamily="18" charset="0"/>
                <a:cs typeface="Times" pitchFamily="18" charset="0"/>
              </a:rPr>
              <a:t> </a:t>
            </a:r>
            <a:r>
              <a:rPr lang="en-US" altLang="ja-JP" dirty="0" err="1">
                <a:latin typeface="Times" pitchFamily="18" charset="0"/>
                <a:cs typeface="Times" pitchFamily="18" charset="0"/>
              </a:rPr>
              <a:t>thông</a:t>
            </a:r>
            <a:r>
              <a:rPr lang="en-US" altLang="ja-JP" dirty="0">
                <a:latin typeface="Times" pitchFamily="18" charset="0"/>
                <a:cs typeface="Times" pitchFamily="18" charset="0"/>
              </a:rPr>
              <a:t>.</a:t>
            </a:r>
          </a:p>
          <a:p>
            <a:pPr marL="596646" indent="-514350">
              <a:buClr>
                <a:srgbClr val="FF0000"/>
              </a:buClr>
              <a:buSzPct val="100000"/>
              <a:buFont typeface="+mj-ea"/>
              <a:buAutoNum type="circleNumDbPlain"/>
            </a:pPr>
            <a:r>
              <a:rPr lang="en-US" altLang="ja-JP" dirty="0" err="1">
                <a:latin typeface="Times" pitchFamily="18" charset="0"/>
                <a:cs typeface="Times" pitchFamily="18" charset="0"/>
              </a:rPr>
              <a:t>Những</a:t>
            </a:r>
            <a:r>
              <a:rPr lang="en-US" altLang="ja-JP" dirty="0">
                <a:latin typeface="Times" pitchFamily="18" charset="0"/>
                <a:cs typeface="Times" pitchFamily="18" charset="0"/>
              </a:rPr>
              <a:t> </a:t>
            </a:r>
            <a:r>
              <a:rPr lang="en-US" altLang="ja-JP" dirty="0" err="1">
                <a:latin typeface="Times" pitchFamily="18" charset="0"/>
                <a:cs typeface="Times" pitchFamily="18" charset="0"/>
              </a:rPr>
              <a:t>điểm</a:t>
            </a:r>
            <a:r>
              <a:rPr lang="en-US" altLang="ja-JP" dirty="0">
                <a:latin typeface="Times" pitchFamily="18" charset="0"/>
                <a:cs typeface="Times" pitchFamily="18" charset="0"/>
              </a:rPr>
              <a:t> </a:t>
            </a:r>
            <a:r>
              <a:rPr lang="en-US" altLang="ja-JP" dirty="0" err="1">
                <a:latin typeface="Times" pitchFamily="18" charset="0"/>
                <a:cs typeface="Times" pitchFamily="18" charset="0"/>
              </a:rPr>
              <a:t>mới</a:t>
            </a:r>
            <a:r>
              <a:rPr lang="en-US" altLang="ja-JP" dirty="0">
                <a:latin typeface="Times" pitchFamily="18" charset="0"/>
                <a:cs typeface="Times" pitchFamily="18" charset="0"/>
              </a:rPr>
              <a:t> </a:t>
            </a:r>
            <a:r>
              <a:rPr lang="en-US" altLang="ja-JP" dirty="0" err="1">
                <a:latin typeface="Times" pitchFamily="18" charset="0"/>
                <a:cs typeface="Times" pitchFamily="18" charset="0"/>
              </a:rPr>
              <a:t>trong</a:t>
            </a:r>
            <a:r>
              <a:rPr lang="en-US" altLang="ja-JP" dirty="0">
                <a:latin typeface="Times" pitchFamily="18" charset="0"/>
                <a:cs typeface="Times" pitchFamily="18" charset="0"/>
              </a:rPr>
              <a:t> </a:t>
            </a:r>
            <a:r>
              <a:rPr lang="en-US" altLang="ja-JP" dirty="0" err="1">
                <a:latin typeface="Times" pitchFamily="18" charset="0"/>
                <a:cs typeface="Times" pitchFamily="18" charset="0"/>
              </a:rPr>
              <a:t>Chuẩn</a:t>
            </a:r>
            <a:r>
              <a:rPr lang="en-US" altLang="ja-JP" dirty="0">
                <a:latin typeface="Times" pitchFamily="18" charset="0"/>
                <a:cs typeface="Times" pitchFamily="18" charset="0"/>
              </a:rPr>
              <a:t> </a:t>
            </a:r>
            <a:r>
              <a:rPr lang="en-US" altLang="ja-JP" dirty="0" err="1">
                <a:latin typeface="Times" pitchFamily="18" charset="0"/>
                <a:cs typeface="Times" pitchFamily="18" charset="0"/>
              </a:rPr>
              <a:t>hiệu</a:t>
            </a:r>
            <a:r>
              <a:rPr lang="en-US" altLang="ja-JP" dirty="0">
                <a:latin typeface="Times" pitchFamily="18" charset="0"/>
                <a:cs typeface="Times" pitchFamily="18" charset="0"/>
              </a:rPr>
              <a:t> </a:t>
            </a:r>
            <a:r>
              <a:rPr lang="en-US" altLang="ja-JP" dirty="0" err="1">
                <a:latin typeface="Times" pitchFamily="18" charset="0"/>
                <a:cs typeface="Times" pitchFamily="18" charset="0"/>
              </a:rPr>
              <a:t>trưởng</a:t>
            </a:r>
            <a:r>
              <a:rPr lang="en-US" altLang="ja-JP" dirty="0">
                <a:latin typeface="Times" pitchFamily="18" charset="0"/>
                <a:cs typeface="Times" pitchFamily="18" charset="0"/>
              </a:rPr>
              <a:t> </a:t>
            </a:r>
            <a:r>
              <a:rPr lang="en-US" altLang="ja-JP" dirty="0" err="1">
                <a:latin typeface="Times" pitchFamily="18" charset="0"/>
                <a:cs typeface="Times" pitchFamily="18" charset="0"/>
              </a:rPr>
              <a:t>cơ</a:t>
            </a:r>
            <a:r>
              <a:rPr lang="en-US" altLang="ja-JP" dirty="0">
                <a:latin typeface="Times" pitchFamily="18" charset="0"/>
                <a:cs typeface="Times" pitchFamily="18" charset="0"/>
              </a:rPr>
              <a:t> </a:t>
            </a:r>
            <a:r>
              <a:rPr lang="en-US" altLang="ja-JP" dirty="0" err="1">
                <a:latin typeface="Times" pitchFamily="18" charset="0"/>
                <a:cs typeface="Times" pitchFamily="18" charset="0"/>
              </a:rPr>
              <a:t>sở</a:t>
            </a:r>
            <a:r>
              <a:rPr lang="en-US" altLang="ja-JP" dirty="0">
                <a:latin typeface="Times" pitchFamily="18" charset="0"/>
                <a:cs typeface="Times" pitchFamily="18" charset="0"/>
              </a:rPr>
              <a:t> </a:t>
            </a:r>
            <a:r>
              <a:rPr lang="en-US" altLang="ja-JP" dirty="0" err="1">
                <a:latin typeface="Times" pitchFamily="18" charset="0"/>
                <a:cs typeface="Times" pitchFamily="18" charset="0"/>
              </a:rPr>
              <a:t>giáo</a:t>
            </a:r>
            <a:r>
              <a:rPr lang="en-US" altLang="ja-JP" dirty="0">
                <a:latin typeface="Times" pitchFamily="18" charset="0"/>
                <a:cs typeface="Times" pitchFamily="18" charset="0"/>
              </a:rPr>
              <a:t> dục </a:t>
            </a:r>
            <a:r>
              <a:rPr lang="en-US" altLang="ja-JP" dirty="0" err="1">
                <a:latin typeface="Times" pitchFamily="18" charset="0"/>
                <a:cs typeface="Times" pitchFamily="18" charset="0"/>
              </a:rPr>
              <a:t>phổ</a:t>
            </a:r>
            <a:r>
              <a:rPr lang="en-US" altLang="ja-JP" dirty="0">
                <a:latin typeface="Times" pitchFamily="18" charset="0"/>
                <a:cs typeface="Times" pitchFamily="18" charset="0"/>
              </a:rPr>
              <a:t> </a:t>
            </a:r>
            <a:r>
              <a:rPr lang="en-US" altLang="ja-JP" dirty="0" err="1">
                <a:latin typeface="Times" pitchFamily="18" charset="0"/>
                <a:cs typeface="Times" pitchFamily="18" charset="0"/>
              </a:rPr>
              <a:t>thông</a:t>
            </a:r>
            <a:r>
              <a:rPr lang="en-US" altLang="ja-JP" dirty="0">
                <a:latin typeface="Times" pitchFamily="18" charset="0"/>
                <a:cs typeface="Times" pitchFamily="18" charset="0"/>
              </a:rPr>
              <a:t>.</a:t>
            </a:r>
          </a:p>
          <a:p>
            <a:pPr marL="596646" indent="-514350">
              <a:buClr>
                <a:srgbClr val="FF0000"/>
              </a:buClr>
              <a:buSzPct val="100000"/>
              <a:buFont typeface="+mj-ea"/>
              <a:buAutoNum type="circleNumDbPlain"/>
            </a:pPr>
            <a:r>
              <a:rPr lang="en-US" altLang="ja-JP" dirty="0" err="1">
                <a:latin typeface="Times" pitchFamily="18" charset="0"/>
                <a:cs typeface="Times" pitchFamily="18" charset="0"/>
              </a:rPr>
              <a:t>Hướng</a:t>
            </a:r>
            <a:r>
              <a:rPr lang="en-US" altLang="ja-JP" dirty="0">
                <a:latin typeface="Times" pitchFamily="18" charset="0"/>
                <a:cs typeface="Times" pitchFamily="18" charset="0"/>
              </a:rPr>
              <a:t> </a:t>
            </a:r>
            <a:r>
              <a:rPr lang="en-US" altLang="ja-JP" dirty="0" err="1">
                <a:latin typeface="Times" pitchFamily="18" charset="0"/>
                <a:cs typeface="Times" pitchFamily="18" charset="0"/>
              </a:rPr>
              <a:t>dẫn</a:t>
            </a:r>
            <a:r>
              <a:rPr lang="en-US" altLang="ja-JP" dirty="0">
                <a:latin typeface="Times" pitchFamily="18" charset="0"/>
                <a:cs typeface="Times" pitchFamily="18" charset="0"/>
              </a:rPr>
              <a:t> </a:t>
            </a:r>
            <a:r>
              <a:rPr lang="en-US" altLang="ja-JP" dirty="0" err="1">
                <a:latin typeface="Times" pitchFamily="18" charset="0"/>
                <a:cs typeface="Times" pitchFamily="18" charset="0"/>
              </a:rPr>
              <a:t>sử</a:t>
            </a:r>
            <a:r>
              <a:rPr lang="en-US" altLang="ja-JP" dirty="0">
                <a:latin typeface="Times" pitchFamily="18" charset="0"/>
                <a:cs typeface="Times" pitchFamily="18" charset="0"/>
              </a:rPr>
              <a:t> </a:t>
            </a:r>
            <a:r>
              <a:rPr lang="en-US" altLang="ja-JP" dirty="0" err="1">
                <a:latin typeface="Times" pitchFamily="18" charset="0"/>
                <a:cs typeface="Times" pitchFamily="18" charset="0"/>
              </a:rPr>
              <a:t>dụng</a:t>
            </a:r>
            <a:r>
              <a:rPr lang="en-US" altLang="ja-JP" dirty="0">
                <a:latin typeface="Times" pitchFamily="18" charset="0"/>
                <a:cs typeface="Times" pitchFamily="18" charset="0"/>
              </a:rPr>
              <a:t> </a:t>
            </a:r>
            <a:r>
              <a:rPr lang="en-US" altLang="ja-JP" dirty="0" err="1">
                <a:latin typeface="Times" pitchFamily="18" charset="0"/>
                <a:cs typeface="Times" pitchFamily="18" charset="0"/>
              </a:rPr>
              <a:t>Chuẩn</a:t>
            </a:r>
            <a:r>
              <a:rPr lang="en-US" altLang="ja-JP" dirty="0">
                <a:latin typeface="Times" pitchFamily="18" charset="0"/>
                <a:cs typeface="Times" pitchFamily="18" charset="0"/>
              </a:rPr>
              <a:t> </a:t>
            </a:r>
            <a:r>
              <a:rPr lang="en-US" altLang="ja-JP" dirty="0" err="1">
                <a:latin typeface="Times" pitchFamily="18" charset="0"/>
                <a:cs typeface="Times" pitchFamily="18" charset="0"/>
              </a:rPr>
              <a:t>hiệu</a:t>
            </a:r>
            <a:r>
              <a:rPr lang="en-US" altLang="ja-JP" dirty="0">
                <a:latin typeface="Times" pitchFamily="18" charset="0"/>
                <a:cs typeface="Times" pitchFamily="18" charset="0"/>
              </a:rPr>
              <a:t> </a:t>
            </a:r>
            <a:r>
              <a:rPr lang="en-US" altLang="ja-JP" dirty="0" err="1">
                <a:latin typeface="Times" pitchFamily="18" charset="0"/>
                <a:cs typeface="Times" pitchFamily="18" charset="0"/>
              </a:rPr>
              <a:t>trưởng</a:t>
            </a:r>
            <a:r>
              <a:rPr lang="en-US" altLang="ja-JP" dirty="0">
                <a:latin typeface="Times" pitchFamily="18" charset="0"/>
                <a:cs typeface="Times" pitchFamily="18" charset="0"/>
              </a:rPr>
              <a:t> </a:t>
            </a:r>
            <a:r>
              <a:rPr lang="en-US" altLang="ja-JP" dirty="0" err="1">
                <a:latin typeface="Times" pitchFamily="18" charset="0"/>
                <a:cs typeface="Times" pitchFamily="18" charset="0"/>
              </a:rPr>
              <a:t>cơ</a:t>
            </a:r>
            <a:r>
              <a:rPr lang="en-US" altLang="ja-JP" dirty="0">
                <a:latin typeface="Times" pitchFamily="18" charset="0"/>
                <a:cs typeface="Times" pitchFamily="18" charset="0"/>
              </a:rPr>
              <a:t> </a:t>
            </a:r>
            <a:r>
              <a:rPr lang="en-US" altLang="ja-JP" dirty="0" err="1">
                <a:latin typeface="Times" pitchFamily="18" charset="0"/>
                <a:cs typeface="Times" pitchFamily="18" charset="0"/>
              </a:rPr>
              <a:t>sở</a:t>
            </a:r>
            <a:r>
              <a:rPr lang="en-US" altLang="ja-JP" dirty="0">
                <a:latin typeface="Times" pitchFamily="18" charset="0"/>
                <a:cs typeface="Times" pitchFamily="18" charset="0"/>
              </a:rPr>
              <a:t> </a:t>
            </a:r>
            <a:r>
              <a:rPr lang="en-US" altLang="ja-JP" dirty="0" err="1">
                <a:latin typeface="Times" pitchFamily="18" charset="0"/>
                <a:cs typeface="Times" pitchFamily="18" charset="0"/>
              </a:rPr>
              <a:t>giáo</a:t>
            </a:r>
            <a:r>
              <a:rPr lang="en-US" altLang="ja-JP" dirty="0">
                <a:latin typeface="Times" pitchFamily="18" charset="0"/>
                <a:cs typeface="Times" pitchFamily="18" charset="0"/>
              </a:rPr>
              <a:t> dục </a:t>
            </a:r>
            <a:r>
              <a:rPr lang="en-US" altLang="ja-JP" dirty="0" err="1">
                <a:latin typeface="Times" pitchFamily="18" charset="0"/>
                <a:cs typeface="Times" pitchFamily="18" charset="0"/>
              </a:rPr>
              <a:t>phổ</a:t>
            </a:r>
            <a:r>
              <a:rPr lang="en-US" altLang="ja-JP" dirty="0">
                <a:latin typeface="Times" pitchFamily="18" charset="0"/>
                <a:cs typeface="Times" pitchFamily="18" charset="0"/>
              </a:rPr>
              <a:t> </a:t>
            </a:r>
            <a:r>
              <a:rPr lang="en-US" altLang="ja-JP" dirty="0" err="1">
                <a:latin typeface="Times" pitchFamily="18" charset="0"/>
                <a:cs typeface="Times" pitchFamily="18" charset="0"/>
              </a:rPr>
              <a:t>thông</a:t>
            </a:r>
            <a:r>
              <a:rPr lang="en-US" altLang="ja-JP" dirty="0">
                <a:latin typeface="Times" pitchFamily="18" charset="0"/>
                <a:cs typeface="Times" pitchFamily="18" charset="0"/>
              </a:rPr>
              <a:t>.</a:t>
            </a:r>
          </a:p>
          <a:p>
            <a:pPr marL="596646" indent="-514350">
              <a:buSzPct val="100000"/>
              <a:buFont typeface="+mj-lt"/>
              <a:buAutoNum type="circleNumDbPlain" startAt="3"/>
            </a:pPr>
            <a:endParaRPr lang="en-US" altLang="ja-JP" dirty="0">
              <a:latin typeface="Times" pitchFamily="18" charset="0"/>
              <a:cs typeface="Times" pitchFamily="18" charset="0"/>
            </a:endParaRPr>
          </a:p>
          <a:p>
            <a:pPr marL="82296" indent="0">
              <a:buNone/>
            </a:pPr>
            <a:endParaRPr kumimoji="1" lang="en-US" altLang="ja-JP" dirty="0">
              <a:latin typeface="Times" pitchFamily="18" charset="0"/>
              <a:cs typeface="Times" pitchFamily="18" charset="0"/>
            </a:endParaRPr>
          </a:p>
          <a:p>
            <a:pPr marL="596646" indent="-514350">
              <a:buAutoNum type="arabicPeriod"/>
            </a:pPr>
            <a:endParaRPr kumimoji="1" lang="en-US" altLang="ja-JP" dirty="0">
              <a:latin typeface="Times" pitchFamily="18" charset="0"/>
              <a:cs typeface="Times" pitchFamily="18" charset="0"/>
            </a:endParaRPr>
          </a:p>
          <a:p>
            <a:pPr marL="596646" indent="-514350">
              <a:buAutoNum type="arabicPeriod"/>
            </a:pPr>
            <a:endParaRPr kumimoji="1" lang="ja-JP" altLang="en-US" dirty="0">
              <a:latin typeface="Times" pitchFamily="18" charset="0"/>
              <a:cs typeface="Times" pitchFamily="18" charset="0"/>
            </a:endParaRPr>
          </a:p>
        </p:txBody>
      </p:sp>
      <p:cxnSp>
        <p:nvCxnSpPr>
          <p:cNvPr id="7" name="Straight Connector 6"/>
          <p:cNvCxnSpPr/>
          <p:nvPr/>
        </p:nvCxnSpPr>
        <p:spPr>
          <a:xfrm>
            <a:off x="1043608" y="908720"/>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9185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5" name="Title 1"/>
          <p:cNvSpPr txBox="1">
            <a:spLocks/>
          </p:cNvSpPr>
          <p:nvPr/>
        </p:nvSpPr>
        <p:spPr>
          <a:xfrm>
            <a:off x="1475656" y="116632"/>
            <a:ext cx="6912768"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dirty="0"/>
              <a:t>GIỚI THIỆU NỘI DUNG</a:t>
            </a:r>
            <a:r>
              <a:rPr lang="en-US" altLang="ja-JP" sz="2400" dirty="0"/>
              <a:t> </a:t>
            </a:r>
            <a:r>
              <a:rPr lang="vi-VN" altLang="ja-JP" sz="2400" dirty="0"/>
              <a:t>QUY ĐỊNH CHUẨN HIỆU TRƯỞNG CƠ SỞ GIÁO DỤC </a:t>
            </a:r>
            <a:r>
              <a:rPr lang="en-US" altLang="ja-JP" sz="2400" dirty="0"/>
              <a:t>PHỔ THÔNG</a:t>
            </a:r>
            <a:endParaRPr lang="ja-JP" altLang="en-US" sz="24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6824" y="1124744"/>
            <a:ext cx="7419994" cy="4948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85761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449BA-605E-461E-BA74-5C36F21B61BD}"/>
              </a:ext>
            </a:extLst>
          </p:cNvPr>
          <p:cNvSpPr>
            <a:spLocks noGrp="1"/>
          </p:cNvSpPr>
          <p:nvPr>
            <p:ph type="title"/>
          </p:nvPr>
        </p:nvSpPr>
        <p:spPr>
          <a:xfrm>
            <a:off x="1043608" y="1556792"/>
            <a:ext cx="7920880" cy="864096"/>
          </a:xfrm>
        </p:spPr>
        <p:txBody>
          <a:bodyPr>
            <a:noAutofit/>
          </a:bodyPr>
          <a:lstStyle/>
          <a:p>
            <a:pPr algn="ctr"/>
            <a:r>
              <a:rPr lang="en-US" sz="2400" b="1" dirty="0" err="1">
                <a:latin typeface="Times" pitchFamily="18" charset="0"/>
                <a:cs typeface="Times" pitchFamily="18" charset="0"/>
              </a:rPr>
              <a:t>Các</a:t>
            </a:r>
            <a:r>
              <a:rPr lang="en-US" sz="2400" b="1" dirty="0">
                <a:latin typeface="Times" pitchFamily="18" charset="0"/>
                <a:cs typeface="Times" pitchFamily="18" charset="0"/>
              </a:rPr>
              <a:t> </a:t>
            </a:r>
            <a:r>
              <a:rPr lang="en-US" sz="2400" b="1" dirty="0" err="1">
                <a:latin typeface="Times" pitchFamily="18" charset="0"/>
                <a:cs typeface="Times" pitchFamily="18" charset="0"/>
              </a:rPr>
              <a:t>mức</a:t>
            </a:r>
            <a:r>
              <a:rPr lang="en-US" sz="2400" b="1" dirty="0">
                <a:latin typeface="Times" pitchFamily="18" charset="0"/>
                <a:cs typeface="Times" pitchFamily="18" charset="0"/>
              </a:rPr>
              <a:t> </a:t>
            </a:r>
            <a:r>
              <a:rPr lang="en-US" sz="2400" b="1" dirty="0" err="1">
                <a:latin typeface="Times" pitchFamily="18" charset="0"/>
                <a:cs typeface="Times" pitchFamily="18" charset="0"/>
              </a:rPr>
              <a:t>phát</a:t>
            </a:r>
            <a:r>
              <a:rPr lang="en-US" sz="2400" b="1" dirty="0">
                <a:latin typeface="Times" pitchFamily="18" charset="0"/>
                <a:cs typeface="Times" pitchFamily="18" charset="0"/>
              </a:rPr>
              <a:t> </a:t>
            </a:r>
            <a:r>
              <a:rPr lang="en-US" sz="2400" b="1" dirty="0" err="1">
                <a:latin typeface="Times" pitchFamily="18" charset="0"/>
                <a:cs typeface="Times" pitchFamily="18" charset="0"/>
              </a:rPr>
              <a:t>triển</a:t>
            </a:r>
            <a:r>
              <a:rPr lang="en-US" sz="2400" b="1" dirty="0">
                <a:latin typeface="Times" pitchFamily="18" charset="0"/>
                <a:cs typeface="Times" pitchFamily="18" charset="0"/>
              </a:rPr>
              <a:t> </a:t>
            </a:r>
            <a:r>
              <a:rPr lang="en-US" sz="2400" b="1" dirty="0" err="1">
                <a:latin typeface="Times" pitchFamily="18" charset="0"/>
                <a:cs typeface="Times" pitchFamily="18" charset="0"/>
              </a:rPr>
              <a:t>của</a:t>
            </a:r>
            <a:r>
              <a:rPr lang="en-US" sz="2400" b="1" dirty="0">
                <a:latin typeface="Times" pitchFamily="18" charset="0"/>
                <a:cs typeface="Times" pitchFamily="18" charset="0"/>
              </a:rPr>
              <a:t> </a:t>
            </a:r>
            <a:r>
              <a:rPr lang="en-US" sz="2400" b="1" dirty="0" err="1">
                <a:latin typeface="Times" pitchFamily="18" charset="0"/>
                <a:cs typeface="Times" pitchFamily="18" charset="0"/>
              </a:rPr>
              <a:t>tiêu</a:t>
            </a:r>
            <a:r>
              <a:rPr lang="en-US" sz="2400" b="1" dirty="0">
                <a:latin typeface="Times" pitchFamily="18" charset="0"/>
                <a:cs typeface="Times" pitchFamily="18" charset="0"/>
              </a:rPr>
              <a:t> </a:t>
            </a:r>
            <a:r>
              <a:rPr lang="en-US" sz="2400" b="1" dirty="0" err="1">
                <a:latin typeface="Times" pitchFamily="18" charset="0"/>
                <a:cs typeface="Times" pitchFamily="18" charset="0"/>
              </a:rPr>
              <a:t>chí</a:t>
            </a:r>
            <a:r>
              <a:rPr lang="en-US" sz="2400" b="1" dirty="0">
                <a:latin typeface="Times" pitchFamily="18" charset="0"/>
                <a:cs typeface="Times" pitchFamily="18" charset="0"/>
              </a:rPr>
              <a:t>:</a:t>
            </a:r>
            <a:br>
              <a:rPr lang="en-US" sz="2400" b="1" dirty="0">
                <a:latin typeface="Times" pitchFamily="18" charset="0"/>
                <a:cs typeface="Times" pitchFamily="18" charset="0"/>
              </a:rPr>
            </a:br>
            <a:r>
              <a:rPr lang="vi-VN" sz="2400" dirty="0">
                <a:latin typeface="Times" pitchFamily="18" charset="0"/>
                <a:cs typeface="Times" pitchFamily="18" charset="0"/>
              </a:rPr>
              <a:t>Có ba mức đối với mỗi tiêu chí theo cấp độ tăng dần: mức cao hơn đã bao gồm các yêu cầu ở mức thấp hơn liền kề</a:t>
            </a:r>
            <a:r>
              <a:rPr lang="en-US" sz="2400" dirty="0">
                <a:latin typeface="Times" pitchFamily="18" charset="0"/>
                <a:cs typeface="Times" pitchFamily="18" charset="0"/>
              </a:rPr>
              <a:t> </a:t>
            </a:r>
            <a:br>
              <a:rPr lang="en-US" sz="2400" dirty="0">
                <a:latin typeface="Times" pitchFamily="18" charset="0"/>
                <a:cs typeface="Times" pitchFamily="18" charset="0"/>
              </a:rPr>
            </a:br>
            <a:br>
              <a:rPr lang="en-US" sz="2400" dirty="0">
                <a:latin typeface="Times" pitchFamily="18" charset="0"/>
                <a:cs typeface="Times" pitchFamily="18" charset="0"/>
              </a:rPr>
            </a:br>
            <a:endParaRPr lang="en-US" sz="2400" dirty="0">
              <a:latin typeface="Times" pitchFamily="18" charset="0"/>
              <a:cs typeface="Times" pitchFamily="18" charset="0"/>
            </a:endParaRPr>
          </a:p>
        </p:txBody>
      </p:sp>
      <p:graphicFrame>
        <p:nvGraphicFramePr>
          <p:cNvPr id="5" name="Diagram 4">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288524586"/>
              </p:ext>
            </p:extLst>
          </p:nvPr>
        </p:nvGraphicFramePr>
        <p:xfrm>
          <a:off x="1207008" y="2132856"/>
          <a:ext cx="8229600" cy="485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475656" y="116632"/>
            <a:ext cx="6840760"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dirty="0"/>
              <a:t>GIỚI THIỆU NỘI DUNG</a:t>
            </a:r>
            <a:r>
              <a:rPr lang="en-US" altLang="ja-JP" sz="2400" dirty="0"/>
              <a:t> </a:t>
            </a:r>
            <a:r>
              <a:rPr lang="vi-VN" altLang="ja-JP" sz="2400" dirty="0"/>
              <a:t>QUY ĐỊNH CHUẨN HIỆU TRƯỞNG CƠ SỞ GIÁO DỤC </a:t>
            </a:r>
            <a:r>
              <a:rPr lang="en-US" altLang="ja-JP" sz="2400" dirty="0"/>
              <a:t>PHỔ THÔNG</a:t>
            </a:r>
            <a:endParaRPr lang="ja-JP" altLang="en-US" sz="2400" dirty="0"/>
          </a:p>
        </p:txBody>
      </p:sp>
    </p:spTree>
    <p:extLst>
      <p:ext uri="{BB962C8B-B14F-4D97-AF65-F5344CB8AC3E}">
        <p14:creationId xmlns:p14="http://schemas.microsoft.com/office/powerpoint/2010/main" val="1526868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449BA-605E-461E-BA74-5C36F21B61BD}"/>
              </a:ext>
            </a:extLst>
          </p:cNvPr>
          <p:cNvSpPr>
            <a:spLocks noGrp="1"/>
          </p:cNvSpPr>
          <p:nvPr>
            <p:ph type="title"/>
          </p:nvPr>
        </p:nvSpPr>
        <p:spPr>
          <a:xfrm>
            <a:off x="1115616" y="1285904"/>
            <a:ext cx="7920880" cy="864096"/>
          </a:xfrm>
        </p:spPr>
        <p:txBody>
          <a:bodyPr>
            <a:normAutofit fontScale="90000"/>
          </a:bodyPr>
          <a:lstStyle/>
          <a:p>
            <a:pPr algn="ctr"/>
            <a:r>
              <a:rPr lang="en-US" sz="3600" dirty="0" err="1">
                <a:latin typeface="Times" pitchFamily="18" charset="0"/>
                <a:cs typeface="Times" pitchFamily="18" charset="0"/>
              </a:rPr>
              <a:t>Tiêu</a:t>
            </a:r>
            <a:r>
              <a:rPr lang="en-US" sz="3600" dirty="0">
                <a:latin typeface="Times" pitchFamily="18" charset="0"/>
                <a:cs typeface="Times" pitchFamily="18" charset="0"/>
              </a:rPr>
              <a:t> </a:t>
            </a:r>
            <a:r>
              <a:rPr lang="en-US" sz="3600" dirty="0" err="1">
                <a:latin typeface="Times" pitchFamily="18" charset="0"/>
                <a:cs typeface="Times" pitchFamily="18" charset="0"/>
              </a:rPr>
              <a:t>chí</a:t>
            </a:r>
            <a:r>
              <a:rPr lang="en-US" sz="3600" dirty="0">
                <a:latin typeface="Times" pitchFamily="18" charset="0"/>
                <a:cs typeface="Times" pitchFamily="18" charset="0"/>
              </a:rPr>
              <a:t> 1. </a:t>
            </a:r>
            <a:r>
              <a:rPr lang="en-US" sz="3600" dirty="0" err="1">
                <a:latin typeface="Times" pitchFamily="18" charset="0"/>
                <a:cs typeface="Times" pitchFamily="18" charset="0"/>
              </a:rPr>
              <a:t>Đạo</a:t>
            </a:r>
            <a:r>
              <a:rPr lang="en-US" sz="3600" dirty="0">
                <a:latin typeface="Times" pitchFamily="18" charset="0"/>
                <a:cs typeface="Times" pitchFamily="18" charset="0"/>
              </a:rPr>
              <a:t> </a:t>
            </a:r>
            <a:r>
              <a:rPr lang="en-US" sz="3600" dirty="0" err="1">
                <a:latin typeface="Times" pitchFamily="18" charset="0"/>
                <a:cs typeface="Times" pitchFamily="18" charset="0"/>
              </a:rPr>
              <a:t>đức</a:t>
            </a:r>
            <a:r>
              <a:rPr lang="en-US" sz="3600" dirty="0">
                <a:latin typeface="Times" pitchFamily="18" charset="0"/>
                <a:cs typeface="Times" pitchFamily="18" charset="0"/>
              </a:rPr>
              <a:t> </a:t>
            </a:r>
            <a:r>
              <a:rPr lang="en-US" sz="3600" dirty="0" err="1">
                <a:latin typeface="Times" pitchFamily="18" charset="0"/>
                <a:cs typeface="Times" pitchFamily="18" charset="0"/>
              </a:rPr>
              <a:t>nghề</a:t>
            </a:r>
            <a:r>
              <a:rPr lang="en-US" sz="3600" dirty="0">
                <a:latin typeface="Times" pitchFamily="18" charset="0"/>
                <a:cs typeface="Times" pitchFamily="18" charset="0"/>
              </a:rPr>
              <a:t> </a:t>
            </a:r>
            <a:r>
              <a:rPr lang="en-US" sz="3600" dirty="0" err="1">
                <a:latin typeface="Times" pitchFamily="18" charset="0"/>
                <a:cs typeface="Times" pitchFamily="18" charset="0"/>
              </a:rPr>
              <a:t>nghiệp</a:t>
            </a:r>
            <a:br>
              <a:rPr lang="en-US" dirty="0">
                <a:latin typeface="Times" pitchFamily="18" charset="0"/>
                <a:cs typeface="Times" pitchFamily="18" charset="0"/>
              </a:rPr>
            </a:br>
            <a:endParaRPr lang="en-US" dirty="0">
              <a:latin typeface="Times" pitchFamily="18" charset="0"/>
              <a:cs typeface="Times" pitchFamily="18" charset="0"/>
            </a:endParaRPr>
          </a:p>
        </p:txBody>
      </p:sp>
      <p:graphicFrame>
        <p:nvGraphicFramePr>
          <p:cNvPr id="5" name="Diagram 4">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2247473508"/>
              </p:ext>
            </p:extLst>
          </p:nvPr>
        </p:nvGraphicFramePr>
        <p:xfrm>
          <a:off x="841248" y="1790192"/>
          <a:ext cx="8229600" cy="485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475656" y="116632"/>
            <a:ext cx="6840760"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dirty="0"/>
              <a:t>GIỚI THIỆU NỘI DUNG</a:t>
            </a:r>
            <a:r>
              <a:rPr lang="en-US" altLang="ja-JP" sz="2400" dirty="0"/>
              <a:t> </a:t>
            </a:r>
            <a:r>
              <a:rPr lang="vi-VN" altLang="ja-JP" sz="2400" dirty="0"/>
              <a:t>QUY ĐỊNH CHUẨN HIỆU TRƯỞNG CƠ SỞ GIÁO DỤC </a:t>
            </a:r>
            <a:r>
              <a:rPr lang="en-US" altLang="ja-JP" sz="2400" dirty="0"/>
              <a:t>PHỔ THÔNG</a:t>
            </a:r>
            <a:endParaRPr lang="ja-JP" altLang="en-US" sz="2400" dirty="0"/>
          </a:p>
        </p:txBody>
      </p:sp>
    </p:spTree>
    <p:extLst>
      <p:ext uri="{BB962C8B-B14F-4D97-AF65-F5344CB8AC3E}">
        <p14:creationId xmlns:p14="http://schemas.microsoft.com/office/powerpoint/2010/main" val="29707591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449BA-605E-461E-BA74-5C36F21B61BD}"/>
              </a:ext>
            </a:extLst>
          </p:cNvPr>
          <p:cNvSpPr>
            <a:spLocks noGrp="1"/>
          </p:cNvSpPr>
          <p:nvPr>
            <p:ph type="title"/>
          </p:nvPr>
        </p:nvSpPr>
        <p:spPr>
          <a:xfrm>
            <a:off x="827584" y="1196752"/>
            <a:ext cx="8229600" cy="1143000"/>
          </a:xfrm>
        </p:spPr>
        <p:txBody>
          <a:bodyPr>
            <a:noAutofit/>
          </a:bodyPr>
          <a:lstStyle/>
          <a:p>
            <a:pPr algn="ctr"/>
            <a:r>
              <a:rPr lang="en-US" sz="3200" b="1" dirty="0" err="1">
                <a:latin typeface="Times" pitchFamily="18" charset="0"/>
                <a:cs typeface="Times" pitchFamily="18" charset="0"/>
              </a:rPr>
              <a:t>Tiêu</a:t>
            </a:r>
            <a:r>
              <a:rPr lang="en-US" sz="3200" b="1" dirty="0">
                <a:latin typeface="Times" pitchFamily="18" charset="0"/>
                <a:cs typeface="Times" pitchFamily="18" charset="0"/>
              </a:rPr>
              <a:t> </a:t>
            </a:r>
            <a:r>
              <a:rPr lang="en-US" sz="3200" b="1" dirty="0" err="1">
                <a:latin typeface="Times" pitchFamily="18" charset="0"/>
                <a:cs typeface="Times" pitchFamily="18" charset="0"/>
              </a:rPr>
              <a:t>chí</a:t>
            </a:r>
            <a:r>
              <a:rPr lang="en-US" sz="3200" b="1" dirty="0">
                <a:latin typeface="Times" pitchFamily="18" charset="0"/>
                <a:cs typeface="Times" pitchFamily="18" charset="0"/>
              </a:rPr>
              <a:t> 2. </a:t>
            </a:r>
            <a:r>
              <a:rPr lang="en-US" sz="3200" b="1" dirty="0" err="1">
                <a:latin typeface="Times" pitchFamily="18" charset="0"/>
                <a:cs typeface="Times" pitchFamily="18" charset="0"/>
              </a:rPr>
              <a:t>Tư</a:t>
            </a:r>
            <a:r>
              <a:rPr lang="en-US" sz="3200" b="1" dirty="0">
                <a:latin typeface="Times" pitchFamily="18" charset="0"/>
                <a:cs typeface="Times" pitchFamily="18" charset="0"/>
              </a:rPr>
              <a:t> </a:t>
            </a:r>
            <a:r>
              <a:rPr lang="en-US" sz="3200" b="1" dirty="0" err="1">
                <a:latin typeface="Times" pitchFamily="18" charset="0"/>
                <a:cs typeface="Times" pitchFamily="18" charset="0"/>
              </a:rPr>
              <a:t>tưởng</a:t>
            </a:r>
            <a:r>
              <a:rPr lang="en-US" sz="3200" b="1" dirty="0">
                <a:latin typeface="Times" pitchFamily="18" charset="0"/>
                <a:cs typeface="Times" pitchFamily="18" charset="0"/>
              </a:rPr>
              <a:t> </a:t>
            </a:r>
            <a:r>
              <a:rPr lang="en-US" sz="3200" b="1" dirty="0" err="1">
                <a:latin typeface="Times" pitchFamily="18" charset="0"/>
                <a:cs typeface="Times" pitchFamily="18" charset="0"/>
              </a:rPr>
              <a:t>đổi</a:t>
            </a:r>
            <a:r>
              <a:rPr lang="en-US" sz="3200" b="1" dirty="0">
                <a:latin typeface="Times" pitchFamily="18" charset="0"/>
                <a:cs typeface="Times" pitchFamily="18" charset="0"/>
              </a:rPr>
              <a:t> </a:t>
            </a:r>
            <a:r>
              <a:rPr lang="en-US" sz="3200" b="1" dirty="0" err="1">
                <a:latin typeface="Times" pitchFamily="18" charset="0"/>
                <a:cs typeface="Times" pitchFamily="18" charset="0"/>
              </a:rPr>
              <a:t>mới</a:t>
            </a:r>
            <a:r>
              <a:rPr lang="en-US" sz="3200" b="1" dirty="0">
                <a:latin typeface="Times" pitchFamily="18" charset="0"/>
                <a:cs typeface="Times" pitchFamily="18" charset="0"/>
              </a:rPr>
              <a:t> </a:t>
            </a:r>
            <a:r>
              <a:rPr lang="en-US" sz="3200" b="1" dirty="0" err="1">
                <a:latin typeface="Times" pitchFamily="18" charset="0"/>
                <a:cs typeface="Times" pitchFamily="18" charset="0"/>
              </a:rPr>
              <a:t>trong</a:t>
            </a:r>
            <a:r>
              <a:rPr lang="en-US" sz="3200" b="1" dirty="0">
                <a:latin typeface="Times" pitchFamily="18" charset="0"/>
                <a:cs typeface="Times" pitchFamily="18" charset="0"/>
              </a:rPr>
              <a:t> </a:t>
            </a:r>
            <a:br>
              <a:rPr lang="en-US" sz="3200" b="1" dirty="0">
                <a:latin typeface="Times" pitchFamily="18" charset="0"/>
                <a:cs typeface="Times" pitchFamily="18" charset="0"/>
              </a:rPr>
            </a:br>
            <a:r>
              <a:rPr lang="en-US" sz="3200" b="1" dirty="0" err="1">
                <a:latin typeface="Times" pitchFamily="18" charset="0"/>
                <a:cs typeface="Times" pitchFamily="18" charset="0"/>
              </a:rPr>
              <a:t>lãnh</a:t>
            </a:r>
            <a:r>
              <a:rPr lang="en-US" sz="3200" b="1" dirty="0">
                <a:latin typeface="Times" pitchFamily="18" charset="0"/>
                <a:cs typeface="Times" pitchFamily="18" charset="0"/>
              </a:rPr>
              <a:t> </a:t>
            </a:r>
            <a:r>
              <a:rPr lang="en-US" sz="3200" b="1" dirty="0" err="1">
                <a:latin typeface="Times" pitchFamily="18" charset="0"/>
                <a:cs typeface="Times" pitchFamily="18" charset="0"/>
              </a:rPr>
              <a:t>đạo</a:t>
            </a:r>
            <a:r>
              <a:rPr lang="en-US" sz="3200" b="1" dirty="0">
                <a:latin typeface="Times" pitchFamily="18" charset="0"/>
                <a:cs typeface="Times" pitchFamily="18" charset="0"/>
              </a:rPr>
              <a:t>, </a:t>
            </a:r>
            <a:r>
              <a:rPr lang="en-US" sz="3200" b="1" dirty="0" err="1">
                <a:latin typeface="Times" pitchFamily="18" charset="0"/>
                <a:cs typeface="Times" pitchFamily="18" charset="0"/>
              </a:rPr>
              <a:t>quản</a:t>
            </a:r>
            <a:r>
              <a:rPr lang="en-US" sz="3200" b="1" dirty="0">
                <a:latin typeface="Times" pitchFamily="18" charset="0"/>
                <a:cs typeface="Times" pitchFamily="18" charset="0"/>
              </a:rPr>
              <a:t> </a:t>
            </a:r>
            <a:r>
              <a:rPr lang="en-US" sz="3200" b="1" dirty="0" err="1">
                <a:latin typeface="Times" pitchFamily="18" charset="0"/>
                <a:cs typeface="Times" pitchFamily="18" charset="0"/>
              </a:rPr>
              <a:t>trị</a:t>
            </a:r>
            <a:r>
              <a:rPr lang="en-US" sz="3200" b="1" dirty="0">
                <a:latin typeface="Times" pitchFamily="18" charset="0"/>
                <a:cs typeface="Times" pitchFamily="18" charset="0"/>
              </a:rPr>
              <a:t> </a:t>
            </a:r>
            <a:r>
              <a:rPr lang="en-US" sz="3200" b="1" dirty="0" err="1">
                <a:latin typeface="Times" pitchFamily="18" charset="0"/>
                <a:cs typeface="Times" pitchFamily="18" charset="0"/>
              </a:rPr>
              <a:t>nhà</a:t>
            </a:r>
            <a:r>
              <a:rPr lang="en-US" sz="3200" b="1" dirty="0">
                <a:latin typeface="Times" pitchFamily="18" charset="0"/>
                <a:cs typeface="Times" pitchFamily="18" charset="0"/>
              </a:rPr>
              <a:t> </a:t>
            </a:r>
            <a:r>
              <a:rPr lang="en-US" sz="3200" b="1" dirty="0" err="1">
                <a:latin typeface="Times" pitchFamily="18" charset="0"/>
                <a:cs typeface="Times" pitchFamily="18" charset="0"/>
              </a:rPr>
              <a:t>trường</a:t>
            </a:r>
            <a:endParaRPr lang="en-US" sz="3200" b="1" dirty="0">
              <a:latin typeface="Times" pitchFamily="18" charset="0"/>
              <a:cs typeface="Times" pitchFamily="18" charset="0"/>
            </a:endParaRPr>
          </a:p>
        </p:txBody>
      </p:sp>
      <p:graphicFrame>
        <p:nvGraphicFramePr>
          <p:cNvPr id="5" name="Diagram 4">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3533637293"/>
              </p:ext>
            </p:extLst>
          </p:nvPr>
        </p:nvGraphicFramePr>
        <p:xfrm>
          <a:off x="1259632" y="2636912"/>
          <a:ext cx="7560840" cy="40295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1475656" y="116632"/>
            <a:ext cx="6480720"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dirty="0"/>
              <a:t>GIỚI THIỆU NỘI DUNG</a:t>
            </a:r>
            <a:r>
              <a:rPr lang="en-US" altLang="ja-JP" sz="2400" dirty="0"/>
              <a:t> </a:t>
            </a:r>
            <a:r>
              <a:rPr lang="vi-VN" altLang="ja-JP" sz="2400" dirty="0"/>
              <a:t>QUY ĐỊNH CHUẨN HIỆU TRƯỞNG CƠ SỞ GIÁO DỤC MẦM NON</a:t>
            </a:r>
            <a:endParaRPr lang="ja-JP" altLang="en-US" sz="2400" dirty="0"/>
          </a:p>
        </p:txBody>
      </p:sp>
    </p:spTree>
    <p:extLst>
      <p:ext uri="{BB962C8B-B14F-4D97-AF65-F5344CB8AC3E}">
        <p14:creationId xmlns:p14="http://schemas.microsoft.com/office/powerpoint/2010/main" val="20559547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449BA-605E-461E-BA74-5C36F21B61BD}"/>
              </a:ext>
            </a:extLst>
          </p:cNvPr>
          <p:cNvSpPr>
            <a:spLocks noGrp="1"/>
          </p:cNvSpPr>
          <p:nvPr>
            <p:ph type="title"/>
          </p:nvPr>
        </p:nvSpPr>
        <p:spPr>
          <a:xfrm>
            <a:off x="850392" y="247206"/>
            <a:ext cx="8229600" cy="1143000"/>
          </a:xfrm>
        </p:spPr>
        <p:txBody>
          <a:bodyPr>
            <a:noAutofit/>
          </a:bodyPr>
          <a:lstStyle/>
          <a:p>
            <a:pPr algn="ctr"/>
            <a:r>
              <a:rPr lang="en-US" sz="3200" b="1" dirty="0" err="1">
                <a:latin typeface="Times" pitchFamily="18" charset="0"/>
                <a:cs typeface="Times" pitchFamily="18" charset="0"/>
              </a:rPr>
              <a:t>Tiêu</a:t>
            </a:r>
            <a:r>
              <a:rPr lang="en-US" sz="3200" b="1" dirty="0">
                <a:latin typeface="Times" pitchFamily="18" charset="0"/>
                <a:cs typeface="Times" pitchFamily="18" charset="0"/>
              </a:rPr>
              <a:t> </a:t>
            </a:r>
            <a:r>
              <a:rPr lang="en-US" sz="3200" b="1" dirty="0" err="1">
                <a:latin typeface="Times" pitchFamily="18" charset="0"/>
                <a:cs typeface="Times" pitchFamily="18" charset="0"/>
              </a:rPr>
              <a:t>chí</a:t>
            </a:r>
            <a:r>
              <a:rPr lang="en-US" sz="3200" b="1" dirty="0">
                <a:latin typeface="Times" pitchFamily="18" charset="0"/>
                <a:cs typeface="Times" pitchFamily="18" charset="0"/>
              </a:rPr>
              <a:t> 3. </a:t>
            </a:r>
            <a:r>
              <a:rPr lang="en-US" sz="3200" b="1" dirty="0" err="1">
                <a:latin typeface="Times" pitchFamily="18" charset="0"/>
                <a:cs typeface="Times" pitchFamily="18" charset="0"/>
              </a:rPr>
              <a:t>Năng</a:t>
            </a:r>
            <a:r>
              <a:rPr lang="en-US" sz="3200" b="1" dirty="0">
                <a:latin typeface="Times" pitchFamily="18" charset="0"/>
                <a:cs typeface="Times" pitchFamily="18" charset="0"/>
              </a:rPr>
              <a:t> </a:t>
            </a:r>
            <a:r>
              <a:rPr lang="en-US" sz="3200" b="1" dirty="0" err="1">
                <a:latin typeface="Times" pitchFamily="18" charset="0"/>
                <a:cs typeface="Times" pitchFamily="18" charset="0"/>
              </a:rPr>
              <a:t>lực</a:t>
            </a:r>
            <a:r>
              <a:rPr lang="en-US" sz="3200" b="1" dirty="0">
                <a:latin typeface="Times" pitchFamily="18" charset="0"/>
                <a:cs typeface="Times" pitchFamily="18" charset="0"/>
              </a:rPr>
              <a:t> </a:t>
            </a:r>
            <a:r>
              <a:rPr lang="en-US" sz="3200" b="1" dirty="0" err="1">
                <a:latin typeface="Times" pitchFamily="18" charset="0"/>
                <a:cs typeface="Times" pitchFamily="18" charset="0"/>
              </a:rPr>
              <a:t>phát</a:t>
            </a:r>
            <a:r>
              <a:rPr lang="en-US" sz="3200" b="1" dirty="0">
                <a:latin typeface="Times" pitchFamily="18" charset="0"/>
                <a:cs typeface="Times" pitchFamily="18" charset="0"/>
              </a:rPr>
              <a:t> </a:t>
            </a:r>
            <a:r>
              <a:rPr lang="en-US" sz="3200" b="1" dirty="0" err="1">
                <a:latin typeface="Times" pitchFamily="18" charset="0"/>
                <a:cs typeface="Times" pitchFamily="18" charset="0"/>
              </a:rPr>
              <a:t>triển</a:t>
            </a:r>
            <a:r>
              <a:rPr lang="en-US" sz="3200" b="1" dirty="0">
                <a:latin typeface="Times" pitchFamily="18" charset="0"/>
                <a:cs typeface="Times" pitchFamily="18" charset="0"/>
              </a:rPr>
              <a:t> </a:t>
            </a:r>
            <a:r>
              <a:rPr lang="en-US" sz="3200" b="1" dirty="0" err="1">
                <a:latin typeface="Times" pitchFamily="18" charset="0"/>
                <a:cs typeface="Times" pitchFamily="18" charset="0"/>
              </a:rPr>
              <a:t>chuyên</a:t>
            </a:r>
            <a:r>
              <a:rPr lang="en-US" sz="3200" b="1" dirty="0">
                <a:latin typeface="Times" pitchFamily="18" charset="0"/>
                <a:cs typeface="Times" pitchFamily="18" charset="0"/>
              </a:rPr>
              <a:t> </a:t>
            </a:r>
            <a:r>
              <a:rPr lang="en-US" sz="3200" b="1" dirty="0" err="1">
                <a:latin typeface="Times" pitchFamily="18" charset="0"/>
                <a:cs typeface="Times" pitchFamily="18" charset="0"/>
              </a:rPr>
              <a:t>môn</a:t>
            </a:r>
            <a:r>
              <a:rPr lang="en-US" sz="3200" b="1" dirty="0">
                <a:latin typeface="Times" pitchFamily="18" charset="0"/>
                <a:cs typeface="Times" pitchFamily="18" charset="0"/>
              </a:rPr>
              <a:t>, </a:t>
            </a:r>
            <a:r>
              <a:rPr lang="en-US" sz="3200" b="1" dirty="0" err="1">
                <a:latin typeface="Times" pitchFamily="18" charset="0"/>
                <a:cs typeface="Times" pitchFamily="18" charset="0"/>
              </a:rPr>
              <a:t>nghiệp</a:t>
            </a:r>
            <a:r>
              <a:rPr lang="en-US" sz="3200" b="1" dirty="0">
                <a:latin typeface="Times" pitchFamily="18" charset="0"/>
                <a:cs typeface="Times" pitchFamily="18" charset="0"/>
              </a:rPr>
              <a:t> </a:t>
            </a:r>
            <a:r>
              <a:rPr lang="en-US" sz="3200" b="1" dirty="0" err="1">
                <a:latin typeface="Times" pitchFamily="18" charset="0"/>
                <a:cs typeface="Times" pitchFamily="18" charset="0"/>
              </a:rPr>
              <a:t>vụ</a:t>
            </a:r>
            <a:r>
              <a:rPr lang="en-US" sz="3200" b="1" dirty="0">
                <a:latin typeface="Times" pitchFamily="18" charset="0"/>
                <a:cs typeface="Times" pitchFamily="18" charset="0"/>
              </a:rPr>
              <a:t> </a:t>
            </a:r>
            <a:r>
              <a:rPr lang="en-US" sz="3200" b="1" dirty="0" err="1">
                <a:latin typeface="Times" pitchFamily="18" charset="0"/>
                <a:cs typeface="Times" pitchFamily="18" charset="0"/>
              </a:rPr>
              <a:t>bản</a:t>
            </a:r>
            <a:r>
              <a:rPr lang="en-US" sz="3200" b="1" dirty="0">
                <a:latin typeface="Times" pitchFamily="18" charset="0"/>
                <a:cs typeface="Times" pitchFamily="18" charset="0"/>
              </a:rPr>
              <a:t> </a:t>
            </a:r>
            <a:r>
              <a:rPr lang="en-US" sz="3200" b="1" dirty="0" err="1">
                <a:latin typeface="Times" pitchFamily="18" charset="0"/>
                <a:cs typeface="Times" pitchFamily="18" charset="0"/>
              </a:rPr>
              <a:t>thân</a:t>
            </a:r>
            <a:endParaRPr lang="en-US" sz="3200" b="1" dirty="0">
              <a:latin typeface="Times" pitchFamily="18" charset="0"/>
              <a:cs typeface="Times" pitchFamily="18" charset="0"/>
            </a:endParaRPr>
          </a:p>
        </p:txBody>
      </p:sp>
      <p:graphicFrame>
        <p:nvGraphicFramePr>
          <p:cNvPr id="5" name="Diagram 4">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1220131188"/>
              </p:ext>
            </p:extLst>
          </p:nvPr>
        </p:nvGraphicFramePr>
        <p:xfrm>
          <a:off x="1259632" y="2132856"/>
          <a:ext cx="7560840"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92659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449BA-605E-461E-BA74-5C36F21B61BD}"/>
              </a:ext>
            </a:extLst>
          </p:cNvPr>
          <p:cNvSpPr>
            <a:spLocks noGrp="1"/>
          </p:cNvSpPr>
          <p:nvPr>
            <p:ph type="title"/>
          </p:nvPr>
        </p:nvSpPr>
        <p:spPr>
          <a:xfrm>
            <a:off x="683568" y="188640"/>
            <a:ext cx="8229600" cy="1143000"/>
          </a:xfrm>
        </p:spPr>
        <p:txBody>
          <a:bodyPr>
            <a:noAutofit/>
          </a:bodyPr>
          <a:lstStyle/>
          <a:p>
            <a:pPr algn="ctr"/>
            <a:r>
              <a:rPr lang="en-US" sz="2800" b="1" dirty="0" err="1"/>
              <a:t>Tiêu</a:t>
            </a:r>
            <a:r>
              <a:rPr lang="en-US" sz="2800" b="1" dirty="0"/>
              <a:t> </a:t>
            </a:r>
            <a:r>
              <a:rPr lang="en-US" sz="2800" b="1" dirty="0" err="1"/>
              <a:t>chí</a:t>
            </a:r>
            <a:r>
              <a:rPr lang="en-US" sz="2800" b="1" dirty="0"/>
              <a:t> 4. </a:t>
            </a:r>
            <a:r>
              <a:rPr lang="en-US" sz="2800" b="1" dirty="0" err="1"/>
              <a:t>Tổ</a:t>
            </a:r>
            <a:r>
              <a:rPr lang="en-US" sz="2800" b="1" dirty="0"/>
              <a:t> </a:t>
            </a:r>
            <a:r>
              <a:rPr lang="en-US" sz="2800" b="1" dirty="0" err="1"/>
              <a:t>chức</a:t>
            </a:r>
            <a:r>
              <a:rPr lang="en-US" sz="2800" b="1" dirty="0"/>
              <a:t> </a:t>
            </a:r>
            <a:r>
              <a:rPr lang="en-US" sz="2800" b="1" dirty="0" err="1"/>
              <a:t>xây</a:t>
            </a:r>
            <a:r>
              <a:rPr lang="en-US" sz="2800" b="1" dirty="0"/>
              <a:t> </a:t>
            </a:r>
            <a:r>
              <a:rPr lang="en-US" sz="2800" b="1" dirty="0" err="1"/>
              <a:t>dựng</a:t>
            </a:r>
            <a:r>
              <a:rPr lang="en-US" sz="2800" b="1" dirty="0"/>
              <a:t> </a:t>
            </a:r>
            <a:r>
              <a:rPr lang="en-US" sz="2800" b="1" dirty="0" err="1"/>
              <a:t>kế</a:t>
            </a:r>
            <a:r>
              <a:rPr lang="en-US" sz="2800" b="1" dirty="0"/>
              <a:t> </a:t>
            </a:r>
            <a:r>
              <a:rPr lang="en-US" sz="2800" b="1" dirty="0" err="1"/>
              <a:t>hoạch</a:t>
            </a:r>
            <a:r>
              <a:rPr lang="en-US" sz="2800" b="1" dirty="0"/>
              <a:t> </a:t>
            </a:r>
            <a:br>
              <a:rPr lang="en-US" sz="2800" b="1" dirty="0"/>
            </a:br>
            <a:r>
              <a:rPr lang="en-US" sz="2800" b="1" dirty="0" err="1"/>
              <a:t>phát</a:t>
            </a:r>
            <a:r>
              <a:rPr lang="en-US" sz="2800" b="1" dirty="0"/>
              <a:t> </a:t>
            </a:r>
            <a:r>
              <a:rPr lang="en-US" sz="2800" b="1" dirty="0" err="1"/>
              <a:t>triển</a:t>
            </a:r>
            <a:r>
              <a:rPr lang="en-US" sz="2800" b="1" dirty="0"/>
              <a:t> </a:t>
            </a:r>
            <a:r>
              <a:rPr lang="en-US" sz="2800" b="1" dirty="0" err="1"/>
              <a:t>nhà</a:t>
            </a:r>
            <a:r>
              <a:rPr lang="en-US" sz="2800" b="1" dirty="0"/>
              <a:t> </a:t>
            </a:r>
            <a:r>
              <a:rPr lang="en-US" sz="2800" b="1" dirty="0" err="1"/>
              <a:t>trường</a:t>
            </a:r>
            <a:r>
              <a:rPr lang="en-US" sz="2800" b="1" dirty="0"/>
              <a:t> </a:t>
            </a:r>
          </a:p>
        </p:txBody>
      </p:sp>
      <p:graphicFrame>
        <p:nvGraphicFramePr>
          <p:cNvPr id="5" name="Diagram 4">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2459415743"/>
              </p:ext>
            </p:extLst>
          </p:nvPr>
        </p:nvGraphicFramePr>
        <p:xfrm>
          <a:off x="1393304" y="1628800"/>
          <a:ext cx="7571184" cy="4187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7718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1043608" y="116632"/>
            <a:ext cx="7920879" cy="1103784"/>
          </a:xfrm>
        </p:spPr>
        <p:txBody>
          <a:bodyPr>
            <a:noAutofit/>
          </a:bodyPr>
          <a:lstStyle/>
          <a:p>
            <a:r>
              <a:rPr lang="en-US" sz="2400" b="1" dirty="0" err="1">
                <a:latin typeface="Times" pitchFamily="18" charset="0"/>
                <a:cs typeface="Times" pitchFamily="18" charset="0"/>
              </a:rPr>
              <a:t>Tiêu</a:t>
            </a:r>
            <a:r>
              <a:rPr lang="en-US" sz="2400" b="1" dirty="0">
                <a:latin typeface="Times" pitchFamily="18" charset="0"/>
                <a:cs typeface="Times" pitchFamily="18" charset="0"/>
              </a:rPr>
              <a:t> </a:t>
            </a:r>
            <a:r>
              <a:rPr lang="en-US" sz="2400" b="1" dirty="0" err="1">
                <a:latin typeface="Times" pitchFamily="18" charset="0"/>
                <a:cs typeface="Times" pitchFamily="18" charset="0"/>
              </a:rPr>
              <a:t>chí</a:t>
            </a:r>
            <a:r>
              <a:rPr lang="en-US" sz="2400" b="1" dirty="0">
                <a:latin typeface="Times" pitchFamily="18" charset="0"/>
                <a:cs typeface="Times" pitchFamily="18" charset="0"/>
              </a:rPr>
              <a:t> 5. </a:t>
            </a:r>
            <a:r>
              <a:rPr lang="en-US" sz="2400" b="1" dirty="0" err="1">
                <a:latin typeface="Times" pitchFamily="18" charset="0"/>
                <a:cs typeface="Times" pitchFamily="18" charset="0"/>
              </a:rPr>
              <a:t>Quản</a:t>
            </a:r>
            <a:r>
              <a:rPr lang="en-US" sz="2400" b="1" dirty="0">
                <a:latin typeface="Times" pitchFamily="18" charset="0"/>
                <a:cs typeface="Times" pitchFamily="18" charset="0"/>
              </a:rPr>
              <a:t> </a:t>
            </a:r>
            <a:r>
              <a:rPr lang="en-US" sz="2400" b="1" dirty="0" err="1">
                <a:latin typeface="Times" pitchFamily="18" charset="0"/>
                <a:cs typeface="Times" pitchFamily="18" charset="0"/>
              </a:rPr>
              <a:t>trị</a:t>
            </a:r>
            <a:r>
              <a:rPr lang="en-US" sz="2400" b="1" dirty="0">
                <a:latin typeface="Times" pitchFamily="18" charset="0"/>
                <a:cs typeface="Times" pitchFamily="18" charset="0"/>
              </a:rPr>
              <a:t> </a:t>
            </a:r>
            <a:r>
              <a:rPr lang="en-US" sz="2400" b="1" dirty="0" err="1">
                <a:latin typeface="Times" pitchFamily="18" charset="0"/>
                <a:cs typeface="Times" pitchFamily="18" charset="0"/>
              </a:rPr>
              <a:t>hoạt</a:t>
            </a:r>
            <a:r>
              <a:rPr lang="en-US" sz="2400" b="1" dirty="0">
                <a:latin typeface="Times" pitchFamily="18" charset="0"/>
                <a:cs typeface="Times" pitchFamily="18" charset="0"/>
              </a:rPr>
              <a:t> </a:t>
            </a:r>
            <a:r>
              <a:rPr lang="en-US" sz="2400" b="1" dirty="0" err="1">
                <a:latin typeface="Times" pitchFamily="18" charset="0"/>
                <a:cs typeface="Times" pitchFamily="18" charset="0"/>
              </a:rPr>
              <a:t>động</a:t>
            </a:r>
            <a:r>
              <a:rPr lang="en-US" sz="2400" b="1" dirty="0">
                <a:latin typeface="Times" pitchFamily="18" charset="0"/>
                <a:cs typeface="Times" pitchFamily="18" charset="0"/>
              </a:rPr>
              <a:t> </a:t>
            </a:r>
            <a:r>
              <a:rPr lang="en-US" sz="2400" b="1" dirty="0" err="1">
                <a:latin typeface="Times" pitchFamily="18" charset="0"/>
                <a:cs typeface="Times" pitchFamily="18" charset="0"/>
              </a:rPr>
              <a:t>dạy</a:t>
            </a:r>
            <a:r>
              <a:rPr lang="en-US" sz="2400" b="1" dirty="0">
                <a:latin typeface="Times" pitchFamily="18" charset="0"/>
                <a:cs typeface="Times" pitchFamily="18" charset="0"/>
              </a:rPr>
              <a:t> </a:t>
            </a:r>
            <a:r>
              <a:rPr lang="en-US" sz="2400" b="1" dirty="0" err="1">
                <a:latin typeface="Times" pitchFamily="18" charset="0"/>
                <a:cs typeface="Times" pitchFamily="18" charset="0"/>
              </a:rPr>
              <a:t>học</a:t>
            </a:r>
            <a:r>
              <a:rPr lang="en-US" sz="2400" b="1" dirty="0">
                <a:latin typeface="Times" pitchFamily="18" charset="0"/>
                <a:cs typeface="Times" pitchFamily="18" charset="0"/>
              </a:rPr>
              <a:t>, </a:t>
            </a:r>
            <a:r>
              <a:rPr lang="en-US" sz="2400" b="1" dirty="0" err="1">
                <a:latin typeface="Times" pitchFamily="18" charset="0"/>
                <a:cs typeface="Times" pitchFamily="18" charset="0"/>
              </a:rPr>
              <a:t>giáo</a:t>
            </a:r>
            <a:r>
              <a:rPr lang="en-US" sz="2400" b="1" dirty="0">
                <a:latin typeface="Times" pitchFamily="18" charset="0"/>
                <a:cs typeface="Times" pitchFamily="18" charset="0"/>
              </a:rPr>
              <a:t> </a:t>
            </a:r>
            <a:r>
              <a:rPr lang="en-US" sz="2400" b="1" dirty="0" err="1">
                <a:latin typeface="Times" pitchFamily="18" charset="0"/>
                <a:cs typeface="Times" pitchFamily="18" charset="0"/>
              </a:rPr>
              <a:t>dục</a:t>
            </a:r>
            <a:r>
              <a:rPr lang="en-US" sz="2400" b="1" dirty="0">
                <a:latin typeface="Times" pitchFamily="18" charset="0"/>
                <a:cs typeface="Times" pitchFamily="18" charset="0"/>
              </a:rPr>
              <a:t> </a:t>
            </a:r>
            <a:r>
              <a:rPr lang="en-US" sz="2400" b="1" dirty="0" err="1">
                <a:latin typeface="Times" pitchFamily="18" charset="0"/>
                <a:cs typeface="Times" pitchFamily="18" charset="0"/>
              </a:rPr>
              <a:t>học</a:t>
            </a:r>
            <a:r>
              <a:rPr lang="en-US" sz="2400" b="1" dirty="0">
                <a:latin typeface="Times" pitchFamily="18" charset="0"/>
                <a:cs typeface="Times" pitchFamily="18" charset="0"/>
              </a:rPr>
              <a:t> </a:t>
            </a:r>
            <a:r>
              <a:rPr lang="en-US" sz="2400" b="1" dirty="0" err="1">
                <a:latin typeface="Times" pitchFamily="18" charset="0"/>
                <a:cs typeface="Times" pitchFamily="18" charset="0"/>
              </a:rPr>
              <a:t>sinh</a:t>
            </a:r>
            <a:endParaRPr lang="en-US" sz="24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2715453112"/>
              </p:ext>
            </p:extLst>
          </p:nvPr>
        </p:nvGraphicFramePr>
        <p:xfrm>
          <a:off x="1143000" y="1196752"/>
          <a:ext cx="731743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1387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996744" y="139488"/>
            <a:ext cx="8208912" cy="1143000"/>
          </a:xfrm>
        </p:spPr>
        <p:txBody>
          <a:bodyPr>
            <a:noAutofit/>
          </a:bodyPr>
          <a:lstStyle/>
          <a:p>
            <a:r>
              <a:rPr lang="en-US" sz="3600" b="1" dirty="0" err="1">
                <a:latin typeface="Times" pitchFamily="18" charset="0"/>
                <a:cs typeface="Times" pitchFamily="18" charset="0"/>
              </a:rPr>
              <a:t>Tiêu</a:t>
            </a:r>
            <a:r>
              <a:rPr lang="en-US" sz="3600" b="1" dirty="0">
                <a:latin typeface="Times" pitchFamily="18" charset="0"/>
                <a:cs typeface="Times" pitchFamily="18" charset="0"/>
              </a:rPr>
              <a:t> </a:t>
            </a:r>
            <a:r>
              <a:rPr lang="en-US" sz="3600" b="1" dirty="0" err="1">
                <a:latin typeface="Times" pitchFamily="18" charset="0"/>
                <a:cs typeface="Times" pitchFamily="18" charset="0"/>
              </a:rPr>
              <a:t>chí</a:t>
            </a:r>
            <a:r>
              <a:rPr lang="en-US" sz="3600" b="1" dirty="0">
                <a:latin typeface="Times" pitchFamily="18" charset="0"/>
                <a:cs typeface="Times" pitchFamily="18" charset="0"/>
              </a:rPr>
              <a:t> 6. </a:t>
            </a:r>
            <a:r>
              <a:rPr lang="en-US" sz="3600" b="1" dirty="0" err="1">
                <a:latin typeface="Times" pitchFamily="18" charset="0"/>
                <a:cs typeface="Times" pitchFamily="18" charset="0"/>
              </a:rPr>
              <a:t>Quản</a:t>
            </a:r>
            <a:r>
              <a:rPr lang="en-US" sz="3600" b="1" dirty="0">
                <a:latin typeface="Times" pitchFamily="18" charset="0"/>
                <a:cs typeface="Times" pitchFamily="18" charset="0"/>
              </a:rPr>
              <a:t> </a:t>
            </a:r>
            <a:r>
              <a:rPr lang="en-US" sz="3600" b="1" dirty="0" err="1">
                <a:latin typeface="Times" pitchFamily="18" charset="0"/>
                <a:cs typeface="Times" pitchFamily="18" charset="0"/>
              </a:rPr>
              <a:t>trị</a:t>
            </a:r>
            <a:r>
              <a:rPr lang="en-US" sz="3600" b="1" dirty="0">
                <a:latin typeface="Times" pitchFamily="18" charset="0"/>
                <a:cs typeface="Times" pitchFamily="18" charset="0"/>
              </a:rPr>
              <a:t> </a:t>
            </a:r>
            <a:r>
              <a:rPr lang="en-US" sz="3600" b="1" dirty="0" err="1">
                <a:latin typeface="Times" pitchFamily="18" charset="0"/>
                <a:cs typeface="Times" pitchFamily="18" charset="0"/>
              </a:rPr>
              <a:t>nhân</a:t>
            </a:r>
            <a:r>
              <a:rPr lang="en-US" sz="3600" b="1" dirty="0">
                <a:latin typeface="Times" pitchFamily="18" charset="0"/>
                <a:cs typeface="Times" pitchFamily="18" charset="0"/>
              </a:rPr>
              <a:t> </a:t>
            </a:r>
            <a:r>
              <a:rPr lang="en-US" sz="3600" b="1" dirty="0" err="1">
                <a:latin typeface="Times" pitchFamily="18" charset="0"/>
                <a:cs typeface="Times" pitchFamily="18" charset="0"/>
              </a:rPr>
              <a:t>sự</a:t>
            </a:r>
            <a:r>
              <a:rPr lang="en-US" sz="3600" b="1" dirty="0">
                <a:latin typeface="Times" pitchFamily="18" charset="0"/>
                <a:cs typeface="Times" pitchFamily="18" charset="0"/>
              </a:rPr>
              <a:t> </a:t>
            </a:r>
            <a:r>
              <a:rPr lang="en-US" sz="3600" b="1" dirty="0" err="1">
                <a:latin typeface="Times" pitchFamily="18" charset="0"/>
                <a:cs typeface="Times" pitchFamily="18" charset="0"/>
              </a:rPr>
              <a:t>nhà</a:t>
            </a:r>
            <a:r>
              <a:rPr lang="en-US" sz="3600" b="1" dirty="0">
                <a:latin typeface="Times" pitchFamily="18" charset="0"/>
                <a:cs typeface="Times" pitchFamily="18" charset="0"/>
              </a:rPr>
              <a:t> </a:t>
            </a:r>
            <a:r>
              <a:rPr lang="en-US" sz="3600" b="1" dirty="0" err="1">
                <a:latin typeface="Times" pitchFamily="18" charset="0"/>
                <a:cs typeface="Times" pitchFamily="18" charset="0"/>
              </a:rPr>
              <a:t>trường</a:t>
            </a:r>
            <a:endParaRPr lang="en-US" sz="36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1419324459"/>
              </p:ext>
            </p:extLst>
          </p:nvPr>
        </p:nvGraphicFramePr>
        <p:xfrm>
          <a:off x="1619672" y="1412776"/>
          <a:ext cx="634365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9961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971600" y="116632"/>
            <a:ext cx="8280920" cy="1103784"/>
          </a:xfrm>
        </p:spPr>
        <p:txBody>
          <a:bodyPr>
            <a:normAutofit/>
          </a:bodyPr>
          <a:lstStyle/>
          <a:p>
            <a:pPr algn="ctr"/>
            <a:r>
              <a:rPr lang="en-US" sz="2800" b="1" dirty="0" err="1">
                <a:latin typeface="Times" pitchFamily="18" charset="0"/>
                <a:cs typeface="Times" pitchFamily="18" charset="0"/>
              </a:rPr>
              <a:t>Tiêu</a:t>
            </a:r>
            <a:r>
              <a:rPr lang="en-US" sz="2800" b="1" dirty="0">
                <a:latin typeface="Times" pitchFamily="18" charset="0"/>
                <a:cs typeface="Times" pitchFamily="18" charset="0"/>
              </a:rPr>
              <a:t> </a:t>
            </a:r>
            <a:r>
              <a:rPr lang="en-US" sz="2800" b="1" dirty="0" err="1">
                <a:latin typeface="Times" pitchFamily="18" charset="0"/>
                <a:cs typeface="Times" pitchFamily="18" charset="0"/>
              </a:rPr>
              <a:t>chí</a:t>
            </a:r>
            <a:r>
              <a:rPr lang="en-US" sz="2800" b="1" dirty="0">
                <a:latin typeface="Times" pitchFamily="18" charset="0"/>
                <a:cs typeface="Times" pitchFamily="18" charset="0"/>
              </a:rPr>
              <a:t> 7. </a:t>
            </a:r>
            <a:r>
              <a:rPr lang="en-US" sz="2800" b="1" dirty="0" err="1">
                <a:latin typeface="Times" pitchFamily="18" charset="0"/>
                <a:cs typeface="Times" pitchFamily="18" charset="0"/>
              </a:rPr>
              <a:t>Quản</a:t>
            </a:r>
            <a:r>
              <a:rPr lang="en-US" sz="2800" b="1" dirty="0">
                <a:latin typeface="Times" pitchFamily="18" charset="0"/>
                <a:cs typeface="Times" pitchFamily="18" charset="0"/>
              </a:rPr>
              <a:t> </a:t>
            </a:r>
            <a:r>
              <a:rPr lang="en-US" sz="2800" b="1" dirty="0" err="1">
                <a:latin typeface="Times" pitchFamily="18" charset="0"/>
                <a:cs typeface="Times" pitchFamily="18" charset="0"/>
              </a:rPr>
              <a:t>trị</a:t>
            </a:r>
            <a:r>
              <a:rPr lang="en-US" sz="2800" b="1" dirty="0">
                <a:latin typeface="Times" pitchFamily="18" charset="0"/>
                <a:cs typeface="Times" pitchFamily="18" charset="0"/>
              </a:rPr>
              <a:t> </a:t>
            </a:r>
            <a:r>
              <a:rPr lang="en-US" sz="2800" b="1" dirty="0" err="1">
                <a:latin typeface="Times" pitchFamily="18" charset="0"/>
                <a:cs typeface="Times" pitchFamily="18" charset="0"/>
              </a:rPr>
              <a:t>tổ</a:t>
            </a:r>
            <a:r>
              <a:rPr lang="en-US" sz="2800" b="1" dirty="0">
                <a:latin typeface="Times" pitchFamily="18" charset="0"/>
                <a:cs typeface="Times" pitchFamily="18" charset="0"/>
              </a:rPr>
              <a:t> </a:t>
            </a:r>
            <a:r>
              <a:rPr lang="en-US" sz="2800" b="1" dirty="0" err="1">
                <a:latin typeface="Times" pitchFamily="18" charset="0"/>
                <a:cs typeface="Times" pitchFamily="18" charset="0"/>
              </a:rPr>
              <a:t>chức</a:t>
            </a:r>
            <a:r>
              <a:rPr lang="en-US" sz="2800" b="1" dirty="0">
                <a:latin typeface="Times" pitchFamily="18" charset="0"/>
                <a:cs typeface="Times" pitchFamily="18" charset="0"/>
              </a:rPr>
              <a:t>, </a:t>
            </a:r>
            <a:r>
              <a:rPr lang="en-US" sz="2800" b="1" dirty="0" err="1">
                <a:latin typeface="Times" pitchFamily="18" charset="0"/>
                <a:cs typeface="Times" pitchFamily="18" charset="0"/>
              </a:rPr>
              <a:t>hành</a:t>
            </a:r>
            <a:r>
              <a:rPr lang="en-US" sz="2800" b="1" dirty="0">
                <a:latin typeface="Times" pitchFamily="18" charset="0"/>
                <a:cs typeface="Times" pitchFamily="18" charset="0"/>
              </a:rPr>
              <a:t> </a:t>
            </a:r>
            <a:r>
              <a:rPr lang="en-US" sz="2800" b="1" dirty="0" err="1">
                <a:latin typeface="Times" pitchFamily="18" charset="0"/>
                <a:cs typeface="Times" pitchFamily="18" charset="0"/>
              </a:rPr>
              <a:t>chính</a:t>
            </a:r>
            <a:r>
              <a:rPr lang="en-US" sz="2800" b="1" dirty="0">
                <a:latin typeface="Times" pitchFamily="18" charset="0"/>
                <a:cs typeface="Times" pitchFamily="18" charset="0"/>
              </a:rPr>
              <a:t> </a:t>
            </a:r>
            <a:r>
              <a:rPr lang="en-US" sz="2800" b="1" dirty="0" err="1">
                <a:latin typeface="Times" pitchFamily="18" charset="0"/>
                <a:cs typeface="Times" pitchFamily="18" charset="0"/>
              </a:rPr>
              <a:t>nhà</a:t>
            </a:r>
            <a:r>
              <a:rPr lang="en-US" sz="2800" b="1" dirty="0">
                <a:latin typeface="Times" pitchFamily="18" charset="0"/>
                <a:cs typeface="Times" pitchFamily="18" charset="0"/>
              </a:rPr>
              <a:t> </a:t>
            </a:r>
            <a:r>
              <a:rPr lang="en-US" sz="2800" b="1" dirty="0" err="1">
                <a:latin typeface="Times" pitchFamily="18" charset="0"/>
                <a:cs typeface="Times" pitchFamily="18" charset="0"/>
              </a:rPr>
              <a:t>trường</a:t>
            </a:r>
            <a:endParaRPr lang="en-US" sz="36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3460548819"/>
              </p:ext>
            </p:extLst>
          </p:nvPr>
        </p:nvGraphicFramePr>
        <p:xfrm>
          <a:off x="1314450" y="1397000"/>
          <a:ext cx="7434014" cy="527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83114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1476568" y="-27384"/>
            <a:ext cx="7415911" cy="1247800"/>
          </a:xfrm>
        </p:spPr>
        <p:txBody>
          <a:bodyPr>
            <a:noAutofit/>
          </a:bodyPr>
          <a:lstStyle/>
          <a:p>
            <a:r>
              <a:rPr lang="en-US" sz="2800" b="1" dirty="0" err="1">
                <a:latin typeface="Times" pitchFamily="18" charset="0"/>
                <a:cs typeface="Times" pitchFamily="18" charset="0"/>
              </a:rPr>
              <a:t>Tiêu</a:t>
            </a:r>
            <a:r>
              <a:rPr lang="en-US" sz="2800" b="1" dirty="0">
                <a:latin typeface="Times" pitchFamily="18" charset="0"/>
                <a:cs typeface="Times" pitchFamily="18" charset="0"/>
              </a:rPr>
              <a:t> </a:t>
            </a:r>
            <a:r>
              <a:rPr lang="en-US" sz="2800" b="1" dirty="0" err="1">
                <a:latin typeface="Times" pitchFamily="18" charset="0"/>
                <a:cs typeface="Times" pitchFamily="18" charset="0"/>
              </a:rPr>
              <a:t>chí</a:t>
            </a:r>
            <a:r>
              <a:rPr lang="en-US" sz="2800" b="1" dirty="0">
                <a:latin typeface="Times" pitchFamily="18" charset="0"/>
                <a:cs typeface="Times" pitchFamily="18" charset="0"/>
              </a:rPr>
              <a:t> 8. </a:t>
            </a:r>
            <a:r>
              <a:rPr lang="en-US" sz="2800" b="1" dirty="0" err="1">
                <a:latin typeface="Times" pitchFamily="18" charset="0"/>
                <a:cs typeface="Times" pitchFamily="18" charset="0"/>
              </a:rPr>
              <a:t>Quản</a:t>
            </a:r>
            <a:r>
              <a:rPr lang="en-US" sz="2800" b="1" dirty="0">
                <a:latin typeface="Times" pitchFamily="18" charset="0"/>
                <a:cs typeface="Times" pitchFamily="18" charset="0"/>
              </a:rPr>
              <a:t> </a:t>
            </a:r>
            <a:r>
              <a:rPr lang="en-US" sz="2800" b="1" dirty="0" err="1">
                <a:latin typeface="Times" pitchFamily="18" charset="0"/>
                <a:cs typeface="Times" pitchFamily="18" charset="0"/>
              </a:rPr>
              <a:t>trị</a:t>
            </a:r>
            <a:r>
              <a:rPr lang="en-US" sz="2800" b="1" dirty="0">
                <a:latin typeface="Times" pitchFamily="18" charset="0"/>
                <a:cs typeface="Times" pitchFamily="18" charset="0"/>
              </a:rPr>
              <a:t> </a:t>
            </a:r>
            <a:r>
              <a:rPr lang="en-US" sz="2800" b="1" dirty="0" err="1">
                <a:latin typeface="Times" pitchFamily="18" charset="0"/>
                <a:cs typeface="Times" pitchFamily="18" charset="0"/>
              </a:rPr>
              <a:t>tài</a:t>
            </a:r>
            <a:r>
              <a:rPr lang="en-US" sz="2800" b="1" dirty="0">
                <a:latin typeface="Times" pitchFamily="18" charset="0"/>
                <a:cs typeface="Times" pitchFamily="18" charset="0"/>
              </a:rPr>
              <a:t> </a:t>
            </a:r>
            <a:r>
              <a:rPr lang="en-US" sz="2800" b="1" dirty="0" err="1">
                <a:latin typeface="Times" pitchFamily="18" charset="0"/>
                <a:cs typeface="Times" pitchFamily="18" charset="0"/>
              </a:rPr>
              <a:t>chính</a:t>
            </a:r>
            <a:r>
              <a:rPr lang="en-US" sz="2800" b="1" dirty="0">
                <a:latin typeface="Times" pitchFamily="18" charset="0"/>
                <a:cs typeface="Times" pitchFamily="18" charset="0"/>
              </a:rPr>
              <a:t> </a:t>
            </a:r>
            <a:r>
              <a:rPr lang="en-US" sz="2800" b="1" dirty="0" err="1">
                <a:latin typeface="Times" pitchFamily="18" charset="0"/>
                <a:cs typeface="Times" pitchFamily="18" charset="0"/>
              </a:rPr>
              <a:t>nhà</a:t>
            </a:r>
            <a:r>
              <a:rPr lang="en-US" sz="2800" b="1" dirty="0">
                <a:latin typeface="Times" pitchFamily="18" charset="0"/>
                <a:cs typeface="Times" pitchFamily="18" charset="0"/>
              </a:rPr>
              <a:t> </a:t>
            </a:r>
            <a:r>
              <a:rPr lang="en-US" sz="2800" b="1" dirty="0" err="1">
                <a:latin typeface="Times" pitchFamily="18" charset="0"/>
                <a:cs typeface="Times" pitchFamily="18" charset="0"/>
              </a:rPr>
              <a:t>trường</a:t>
            </a:r>
            <a:endParaRPr lang="en-US" sz="28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80601470"/>
              </p:ext>
            </p:extLst>
          </p:nvPr>
        </p:nvGraphicFramePr>
        <p:xfrm>
          <a:off x="1314450" y="1340768"/>
          <a:ext cx="7506022" cy="5128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3027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10" name="Title 1"/>
          <p:cNvSpPr txBox="1">
            <a:spLocks/>
          </p:cNvSpPr>
          <p:nvPr/>
        </p:nvSpPr>
        <p:spPr>
          <a:xfrm>
            <a:off x="1152532" y="980728"/>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a:solidFill>
                  <a:srgbClr val="FF0000"/>
                </a:solidFill>
                <a:latin typeface="Times" pitchFamily="18" charset="0"/>
                <a:cs typeface="Times" pitchFamily="18" charset="0"/>
              </a:rPr>
              <a:t>1. </a:t>
            </a:r>
            <a:r>
              <a:rPr lang="en-US" altLang="ja-JP" sz="2800" b="1" dirty="0" err="1">
                <a:solidFill>
                  <a:srgbClr val="FF0000"/>
                </a:solidFill>
                <a:latin typeface="Times" pitchFamily="18" charset="0"/>
                <a:cs typeface="Times" pitchFamily="18" charset="0"/>
              </a:rPr>
              <a:t>Quá</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trình</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nghiên</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cứu</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và</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tiếp</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thu</a:t>
            </a:r>
            <a:r>
              <a:rPr lang="en-US" altLang="ja-JP" sz="2800" b="1" dirty="0">
                <a:solidFill>
                  <a:srgbClr val="FF0000"/>
                </a:solidFill>
                <a:latin typeface="Times" pitchFamily="18" charset="0"/>
                <a:cs typeface="Times" pitchFamily="18" charset="0"/>
              </a:rPr>
              <a:t> ý </a:t>
            </a:r>
            <a:r>
              <a:rPr lang="en-US" altLang="ja-JP" sz="2800" b="1" dirty="0" err="1">
                <a:solidFill>
                  <a:srgbClr val="FF0000"/>
                </a:solidFill>
                <a:latin typeface="Times" pitchFamily="18" charset="0"/>
                <a:cs typeface="Times" pitchFamily="18" charset="0"/>
              </a:rPr>
              <a:t>kiến</a:t>
            </a:r>
            <a:endParaRPr lang="en-US" altLang="ja-JP" sz="2800" b="1" dirty="0">
              <a:solidFill>
                <a:srgbClr val="FF0000"/>
              </a:solidFill>
              <a:latin typeface="Times" pitchFamily="18" charset="0"/>
              <a:cs typeface="Times" pitchFamily="18" charset="0"/>
            </a:endParaRPr>
          </a:p>
        </p:txBody>
      </p:sp>
      <p:sp>
        <p:nvSpPr>
          <p:cNvPr id="11" name="Title 1"/>
          <p:cNvSpPr txBox="1">
            <a:spLocks/>
          </p:cNvSpPr>
          <p:nvPr/>
        </p:nvSpPr>
        <p:spPr>
          <a:xfrm>
            <a:off x="1331640" y="116632"/>
            <a:ext cx="6624736"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a:t>GIỚI THIỆU NỘI DUNG</a:t>
            </a:r>
            <a:r>
              <a:rPr lang="en-US" altLang="ja-JP" sz="2400"/>
              <a:t> </a:t>
            </a:r>
            <a:r>
              <a:rPr lang="vi-VN" altLang="ja-JP" sz="2400"/>
              <a:t>QUY ĐỊNH CHUẨN HIỆU TRƯỞNG CƠ SỞ GIÁO DỤC </a:t>
            </a:r>
            <a:r>
              <a:rPr lang="en-US" altLang="ja-JP" sz="2400"/>
              <a:t>PHỔ THÔNG</a:t>
            </a:r>
            <a:endParaRPr lang="ja-JP" altLang="en-US" sz="2400" dirty="0"/>
          </a:p>
        </p:txBody>
      </p:sp>
      <p:sp>
        <p:nvSpPr>
          <p:cNvPr id="12" name="Content Placeholder 2"/>
          <p:cNvSpPr>
            <a:spLocks noGrp="1"/>
          </p:cNvSpPr>
          <p:nvPr>
            <p:ph idx="1"/>
          </p:nvPr>
        </p:nvSpPr>
        <p:spPr>
          <a:xfrm>
            <a:off x="932624" y="1835224"/>
            <a:ext cx="8229600" cy="5410200"/>
          </a:xfrm>
        </p:spPr>
        <p:txBody>
          <a:bodyPr>
            <a:noAutofit/>
          </a:bodyPr>
          <a:lstStyle/>
          <a:p>
            <a:pPr algn="just"/>
            <a:r>
              <a:rPr lang="en-US" sz="2000" dirty="0" err="1">
                <a:solidFill>
                  <a:srgbClr val="002060"/>
                </a:solidFill>
                <a:latin typeface="Arial" pitchFamily="34" charset="0"/>
                <a:cs typeface="Arial" pitchFamily="34" charset="0"/>
              </a:rPr>
              <a:t>Từ</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tháng</a:t>
            </a:r>
            <a:r>
              <a:rPr lang="en-US" sz="2000" dirty="0">
                <a:solidFill>
                  <a:srgbClr val="002060"/>
                </a:solidFill>
                <a:latin typeface="Arial" pitchFamily="34" charset="0"/>
                <a:cs typeface="Arial" pitchFamily="34" charset="0"/>
              </a:rPr>
              <a:t> 2016: </a:t>
            </a:r>
            <a:r>
              <a:rPr lang="en-US" sz="2000" dirty="0" err="1">
                <a:solidFill>
                  <a:srgbClr val="002060"/>
                </a:solidFill>
                <a:latin typeface="Arial" pitchFamily="34" charset="0"/>
                <a:cs typeface="Arial" pitchFamily="34" charset="0"/>
              </a:rPr>
              <a:t>các</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chuyên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gia</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nghiên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cứu</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thực</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hiện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nhiệm</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vụ</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nghiên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cứu</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chuẩn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hiệu</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trưởng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cơ</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sở</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giáo</a:t>
            </a:r>
            <a:r>
              <a:rPr lang="en-US" sz="2000" dirty="0">
                <a:solidFill>
                  <a:srgbClr val="002060"/>
                </a:solidFill>
                <a:latin typeface="Arial" pitchFamily="34" charset="0"/>
                <a:cs typeface="Arial" pitchFamily="34" charset="0"/>
              </a:rPr>
              <a:t> dục </a:t>
            </a:r>
            <a:r>
              <a:rPr lang="en-US" sz="2000" dirty="0" err="1">
                <a:solidFill>
                  <a:srgbClr val="002060"/>
                </a:solidFill>
                <a:latin typeface="Arial" pitchFamily="34" charset="0"/>
                <a:cs typeface="Arial" pitchFamily="34" charset="0"/>
              </a:rPr>
              <a:t>phổ</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thông</a:t>
            </a:r>
            <a:endParaRPr lang="en-US" sz="2000" dirty="0">
              <a:solidFill>
                <a:srgbClr val="002060"/>
              </a:solidFill>
              <a:latin typeface="Arial" pitchFamily="34" charset="0"/>
              <a:cs typeface="Arial" pitchFamily="34" charset="0"/>
            </a:endParaRPr>
          </a:p>
          <a:p>
            <a:pPr algn="just"/>
            <a:r>
              <a:rPr lang="en-US" sz="2000" dirty="0" err="1">
                <a:solidFill>
                  <a:srgbClr val="002060"/>
                </a:solidFill>
                <a:latin typeface="Arial" pitchFamily="34" charset="0"/>
                <a:cs typeface="Arial" pitchFamily="34" charset="0"/>
              </a:rPr>
              <a:t>Khảo</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sát</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lấy</a:t>
            </a:r>
            <a:r>
              <a:rPr lang="en-US" sz="2000" dirty="0">
                <a:solidFill>
                  <a:srgbClr val="002060"/>
                </a:solidFill>
                <a:latin typeface="Arial" pitchFamily="34" charset="0"/>
                <a:cs typeface="Arial" pitchFamily="34" charset="0"/>
              </a:rPr>
              <a:t> ý </a:t>
            </a:r>
            <a:r>
              <a:rPr lang="en-US" sz="2000" dirty="0" err="1">
                <a:solidFill>
                  <a:srgbClr val="002060"/>
                </a:solidFill>
                <a:latin typeface="Arial" pitchFamily="34" charset="0"/>
                <a:cs typeface="Arial" pitchFamily="34" charset="0"/>
              </a:rPr>
              <a:t>kiến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của</a:t>
            </a:r>
            <a:r>
              <a:rPr lang="en-US" sz="2000" dirty="0">
                <a:solidFill>
                  <a:srgbClr val="002060"/>
                </a:solidFill>
                <a:latin typeface="Arial" pitchFamily="34" charset="0"/>
                <a:cs typeface="Arial" pitchFamily="34" charset="0"/>
              </a:rPr>
              <a:t> CBQL 17 </a:t>
            </a:r>
            <a:r>
              <a:rPr lang="en-US" sz="2000" dirty="0" err="1">
                <a:solidFill>
                  <a:srgbClr val="002060"/>
                </a:solidFill>
                <a:latin typeface="Arial" pitchFamily="34" charset="0"/>
                <a:cs typeface="Arial" pitchFamily="34" charset="0"/>
              </a:rPr>
              <a:t>tỉnh</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thành</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phố</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toàn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quốc</a:t>
            </a:r>
            <a:endParaRPr lang="en-US" sz="2000" dirty="0">
              <a:solidFill>
                <a:srgbClr val="002060"/>
              </a:solidFill>
              <a:latin typeface="Arial" pitchFamily="34" charset="0"/>
              <a:cs typeface="Arial" pitchFamily="34" charset="0"/>
            </a:endParaRPr>
          </a:p>
          <a:p>
            <a:pPr algn="just"/>
            <a:r>
              <a:rPr lang="en-US" sz="2000" dirty="0" err="1">
                <a:solidFill>
                  <a:srgbClr val="002060"/>
                </a:solidFill>
                <a:latin typeface="Arial" pitchFamily="34" charset="0"/>
                <a:cs typeface="Arial" pitchFamily="34" charset="0"/>
              </a:rPr>
              <a:t>Thử</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nghiệm</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tại</a:t>
            </a:r>
            <a:r>
              <a:rPr lang="en-US" sz="2000" dirty="0">
                <a:solidFill>
                  <a:srgbClr val="002060"/>
                </a:solidFill>
                <a:latin typeface="Arial" pitchFamily="34" charset="0"/>
                <a:cs typeface="Arial" pitchFamily="34" charset="0"/>
              </a:rPr>
              <a:t> 4 </a:t>
            </a:r>
            <a:r>
              <a:rPr lang="en-US" sz="2000" dirty="0" err="1">
                <a:solidFill>
                  <a:srgbClr val="002060"/>
                </a:solidFill>
                <a:latin typeface="Arial" pitchFamily="34" charset="0"/>
                <a:cs typeface="Arial" pitchFamily="34" charset="0"/>
              </a:rPr>
              <a:t>tỉnh</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Hòa</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Bình</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Đắk</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Lắk</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Hà</a:t>
            </a:r>
            <a:r>
              <a:rPr lang="en-US" sz="2000" dirty="0">
                <a:solidFill>
                  <a:srgbClr val="002060"/>
                </a:solidFill>
                <a:latin typeface="Arial" pitchFamily="34" charset="0"/>
                <a:cs typeface="Arial" pitchFamily="34" charset="0"/>
              </a:rPr>
              <a:t> Nam, H</a:t>
            </a:r>
            <a:r>
              <a:rPr lang="vi-VN" sz="2000" dirty="0">
                <a:solidFill>
                  <a:srgbClr val="002060"/>
                </a:solidFill>
                <a:cs typeface="Arial" pitchFamily="34" charset="0"/>
              </a:rPr>
              <a:t>ư</a:t>
            </a:r>
            <a:r>
              <a:rPr lang="en-US" sz="2000" dirty="0">
                <a:solidFill>
                  <a:srgbClr val="002060"/>
                </a:solidFill>
                <a:latin typeface="Arial" pitchFamily="34" charset="0"/>
                <a:cs typeface="Arial" pitchFamily="34" charset="0"/>
              </a:rPr>
              <a:t>ng </a:t>
            </a:r>
            <a:r>
              <a:rPr lang="en-US" sz="2000" dirty="0" err="1">
                <a:solidFill>
                  <a:srgbClr val="002060"/>
                </a:solidFill>
                <a:latin typeface="Arial" pitchFamily="34" charset="0"/>
                <a:cs typeface="Arial" pitchFamily="34" charset="0"/>
              </a:rPr>
              <a:t>Yên</a:t>
            </a:r>
            <a:endParaRPr lang="en-US" sz="2000" dirty="0">
              <a:solidFill>
                <a:srgbClr val="002060"/>
              </a:solidFill>
              <a:latin typeface="Arial" pitchFamily="34" charset="0"/>
              <a:cs typeface="Arial" pitchFamily="34" charset="0"/>
            </a:endParaRPr>
          </a:p>
          <a:p>
            <a:pPr algn="just"/>
            <a:r>
              <a:rPr lang="en-US" sz="2000" dirty="0" err="1">
                <a:solidFill>
                  <a:srgbClr val="002060"/>
                </a:solidFill>
                <a:latin typeface="Arial" pitchFamily="34" charset="0"/>
                <a:cs typeface="Arial" pitchFamily="34" charset="0"/>
              </a:rPr>
              <a:t>Lấy</a:t>
            </a:r>
            <a:r>
              <a:rPr lang="en-US" sz="2000" dirty="0">
                <a:solidFill>
                  <a:srgbClr val="002060"/>
                </a:solidFill>
                <a:latin typeface="Arial" pitchFamily="34" charset="0"/>
                <a:cs typeface="Arial" pitchFamily="34" charset="0"/>
              </a:rPr>
              <a:t> ý </a:t>
            </a:r>
            <a:r>
              <a:rPr lang="en-US" sz="2000" dirty="0" err="1">
                <a:solidFill>
                  <a:srgbClr val="002060"/>
                </a:solidFill>
                <a:latin typeface="Arial" pitchFamily="34" charset="0"/>
                <a:cs typeface="Arial" pitchFamily="34" charset="0"/>
              </a:rPr>
              <a:t>kiến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chuyên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gia</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trong</a:t>
            </a:r>
            <a:r>
              <a:rPr lang="en-US" sz="2000" dirty="0">
                <a:solidFill>
                  <a:srgbClr val="002060"/>
                </a:solidFill>
                <a:latin typeface="Arial" pitchFamily="34" charset="0"/>
                <a:cs typeface="Arial" pitchFamily="34" charset="0"/>
              </a:rPr>
              <a:t> n</a:t>
            </a:r>
            <a:r>
              <a:rPr lang="vi-VN" sz="2000" dirty="0">
                <a:solidFill>
                  <a:srgbClr val="002060"/>
                </a:solidFill>
                <a:cs typeface="Arial" pitchFamily="34" charset="0"/>
              </a:rPr>
              <a:t>ư</a:t>
            </a:r>
            <a:r>
              <a:rPr lang="en-US" sz="2000" dirty="0" err="1">
                <a:solidFill>
                  <a:srgbClr val="002060"/>
                </a:solidFill>
                <a:latin typeface="Arial" pitchFamily="34" charset="0"/>
                <a:cs typeface="Arial" pitchFamily="34" charset="0"/>
              </a:rPr>
              <a:t>ớc</a:t>
            </a:r>
            <a:r>
              <a:rPr lang="en-US" sz="2000" dirty="0">
                <a:solidFill>
                  <a:srgbClr val="002060"/>
                </a:solidFill>
                <a:latin typeface="Arial" pitchFamily="34" charset="0"/>
                <a:cs typeface="Arial" pitchFamily="34" charset="0"/>
              </a:rPr>
              <a:t>: 06 </a:t>
            </a:r>
            <a:r>
              <a:rPr lang="en-US" sz="2000" dirty="0" err="1">
                <a:solidFill>
                  <a:srgbClr val="002060"/>
                </a:solidFill>
                <a:latin typeface="Arial" pitchFamily="34" charset="0"/>
                <a:cs typeface="Arial" pitchFamily="34" charset="0"/>
              </a:rPr>
              <a:t>chuyên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gia</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độc</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lập</a:t>
            </a:r>
            <a:r>
              <a:rPr lang="en-US" sz="2000" dirty="0">
                <a:solidFill>
                  <a:srgbClr val="002060"/>
                </a:solidFill>
                <a:latin typeface="Arial" pitchFamily="34" charset="0"/>
                <a:cs typeface="Arial" pitchFamily="34" charset="0"/>
              </a:rPr>
              <a:t> do </a:t>
            </a:r>
            <a:r>
              <a:rPr lang="en-US" sz="2000" dirty="0" err="1">
                <a:solidFill>
                  <a:srgbClr val="002060"/>
                </a:solidFill>
                <a:latin typeface="Arial" pitchFamily="34" charset="0"/>
                <a:cs typeface="Arial" pitchFamily="34" charset="0"/>
              </a:rPr>
              <a:t>Bộ</a:t>
            </a:r>
            <a:r>
              <a:rPr lang="en-US" sz="2000" dirty="0">
                <a:solidFill>
                  <a:srgbClr val="002060"/>
                </a:solidFill>
                <a:latin typeface="Arial" pitchFamily="34" charset="0"/>
                <a:cs typeface="Arial" pitchFamily="34" charset="0"/>
              </a:rPr>
              <a:t> tr</a:t>
            </a:r>
            <a:r>
              <a:rPr lang="vi-VN" sz="2000" dirty="0">
                <a:solidFill>
                  <a:srgbClr val="002060"/>
                </a:solidFill>
                <a:cs typeface="Arial" pitchFamily="34" charset="0"/>
              </a:rPr>
              <a:t>ư</a:t>
            </a:r>
            <a:r>
              <a:rPr lang="en-US" sz="2000" dirty="0" err="1">
                <a:solidFill>
                  <a:srgbClr val="002060"/>
                </a:solidFill>
                <a:latin typeface="Arial" pitchFamily="34" charset="0"/>
                <a:cs typeface="Arial" pitchFamily="34" charset="0"/>
              </a:rPr>
              <a:t>ởng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chỉ</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định</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đại</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diện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sở</a:t>
            </a:r>
            <a:r>
              <a:rPr lang="en-US" sz="2000" dirty="0">
                <a:solidFill>
                  <a:srgbClr val="002060"/>
                </a:solidFill>
                <a:latin typeface="Arial" pitchFamily="34" charset="0"/>
                <a:cs typeface="Arial" pitchFamily="34" charset="0"/>
              </a:rPr>
              <a:t> GD&amp;ĐT, </a:t>
            </a:r>
            <a:r>
              <a:rPr lang="en-US" sz="2000" dirty="0" err="1">
                <a:solidFill>
                  <a:srgbClr val="002060"/>
                </a:solidFill>
                <a:latin typeface="Arial" pitchFamily="34" charset="0"/>
                <a:cs typeface="Arial" pitchFamily="34" charset="0"/>
              </a:rPr>
              <a:t>phòng</a:t>
            </a:r>
            <a:r>
              <a:rPr lang="en-US" sz="2000" dirty="0">
                <a:solidFill>
                  <a:srgbClr val="002060"/>
                </a:solidFill>
                <a:latin typeface="Arial" pitchFamily="34" charset="0"/>
                <a:cs typeface="Arial" pitchFamily="34" charset="0"/>
              </a:rPr>
              <a:t> GD&amp;ĐT, </a:t>
            </a:r>
            <a:r>
              <a:rPr lang="en-US" sz="2000" dirty="0" err="1">
                <a:solidFill>
                  <a:srgbClr val="002060"/>
                </a:solidFill>
                <a:latin typeface="Arial" pitchFamily="34" charset="0"/>
                <a:cs typeface="Arial" pitchFamily="34" charset="0"/>
              </a:rPr>
              <a:t>hiệu</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trưởng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các</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trường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tiểu</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học</a:t>
            </a:r>
            <a:r>
              <a:rPr lang="en-US" sz="2000" dirty="0">
                <a:solidFill>
                  <a:srgbClr val="002060"/>
                </a:solidFill>
                <a:latin typeface="Arial" pitchFamily="34" charset="0"/>
                <a:cs typeface="Arial" pitchFamily="34" charset="0"/>
              </a:rPr>
              <a:t>, THCS, THPT </a:t>
            </a:r>
            <a:r>
              <a:rPr lang="en-US" sz="2000" dirty="0" err="1">
                <a:solidFill>
                  <a:srgbClr val="002060"/>
                </a:solidFill>
                <a:latin typeface="Arial" pitchFamily="34" charset="0"/>
                <a:cs typeface="Arial" pitchFamily="34" charset="0"/>
              </a:rPr>
              <a:t>công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lập</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và</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ngoài</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công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lập</a:t>
            </a:r>
            <a:r>
              <a:rPr lang="en-US" sz="2000" dirty="0">
                <a:solidFill>
                  <a:srgbClr val="002060"/>
                </a:solidFill>
                <a:latin typeface="Arial" pitchFamily="34" charset="0"/>
                <a:cs typeface="Arial" pitchFamily="34" charset="0"/>
              </a:rPr>
              <a:t>.</a:t>
            </a:r>
          </a:p>
          <a:p>
            <a:pPr algn="just"/>
            <a:r>
              <a:rPr lang="en-US" sz="2000" dirty="0">
                <a:solidFill>
                  <a:srgbClr val="002060"/>
                </a:solidFill>
                <a:latin typeface="Arial" pitchFamily="34" charset="0"/>
                <a:cs typeface="Arial" pitchFamily="34" charset="0"/>
              </a:rPr>
              <a:t>Ý </a:t>
            </a:r>
            <a:r>
              <a:rPr lang="en-US" sz="2000" dirty="0" err="1">
                <a:solidFill>
                  <a:srgbClr val="002060"/>
                </a:solidFill>
                <a:latin typeface="Arial" pitchFamily="34" charset="0"/>
                <a:cs typeface="Arial" pitchFamily="34" charset="0"/>
              </a:rPr>
              <a:t>kiến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chuyên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gia</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quốc</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tế</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Ngân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hàng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Thế</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giới</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Chuyên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gia</a:t>
            </a:r>
            <a:r>
              <a:rPr lang="en-US" sz="2000" dirty="0">
                <a:solidFill>
                  <a:srgbClr val="002060"/>
                </a:solidFill>
                <a:latin typeface="Arial" pitchFamily="34" charset="0"/>
                <a:cs typeface="Arial" pitchFamily="34" charset="0"/>
              </a:rPr>
              <a:t> Australia (GD Martin Hayden); </a:t>
            </a:r>
            <a:r>
              <a:rPr lang="en-US" sz="2000" dirty="0" err="1">
                <a:solidFill>
                  <a:srgbClr val="002060"/>
                </a:solidFill>
                <a:latin typeface="Arial" pitchFamily="34" charset="0"/>
                <a:cs typeface="Arial" pitchFamily="34" charset="0"/>
              </a:rPr>
              <a:t>Chuyên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gia</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Hoa</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Kỳ</a:t>
            </a:r>
            <a:r>
              <a:rPr lang="en-US" sz="2000" dirty="0">
                <a:solidFill>
                  <a:srgbClr val="002060"/>
                </a:solidFill>
                <a:latin typeface="Arial" pitchFamily="34" charset="0"/>
                <a:cs typeface="Arial" pitchFamily="34" charset="0"/>
              </a:rPr>
              <a:t> (Dr </a:t>
            </a:r>
            <a:r>
              <a:rPr lang="en-US" sz="2000" dirty="0" err="1">
                <a:solidFill>
                  <a:srgbClr val="002060"/>
                </a:solidFill>
                <a:latin typeface="Arial" pitchFamily="34" charset="0"/>
                <a:cs typeface="Arial" pitchFamily="34" charset="0"/>
              </a:rPr>
              <a:t>Thủy</a:t>
            </a:r>
            <a:r>
              <a:rPr lang="en-US" sz="2000" dirty="0">
                <a:solidFill>
                  <a:srgbClr val="002060"/>
                </a:solidFill>
                <a:latin typeface="Arial" pitchFamily="34" charset="0"/>
                <a:cs typeface="Arial" pitchFamily="34" charset="0"/>
              </a:rPr>
              <a:t> La)</a:t>
            </a:r>
          </a:p>
          <a:p>
            <a:pPr algn="just"/>
            <a:r>
              <a:rPr lang="en-US" sz="2000" dirty="0" err="1">
                <a:solidFill>
                  <a:srgbClr val="002060"/>
                </a:solidFill>
                <a:latin typeface="Arial" pitchFamily="34" charset="0"/>
                <a:cs typeface="Arial" pitchFamily="34" charset="0"/>
              </a:rPr>
              <a:t>Khoảng</a:t>
            </a:r>
            <a:r>
              <a:rPr lang="en-US" sz="2000" dirty="0">
                <a:solidFill>
                  <a:srgbClr val="002060"/>
                </a:solidFill>
                <a:latin typeface="Arial" pitchFamily="34" charset="0"/>
                <a:cs typeface="Arial" pitchFamily="34" charset="0"/>
              </a:rPr>
              <a:t> 15 </a:t>
            </a:r>
            <a:r>
              <a:rPr lang="en-US" sz="2000" dirty="0" err="1">
                <a:solidFill>
                  <a:srgbClr val="002060"/>
                </a:solidFill>
                <a:latin typeface="Arial" pitchFamily="34" charset="0"/>
                <a:cs typeface="Arial" pitchFamily="34" charset="0"/>
              </a:rPr>
              <a:t>Hội</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thảo</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họp</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nhóm</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nghiên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cứu</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với</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đại</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diện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các</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Vụ</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bậc</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học</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Vụ</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Pháp</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chế</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các</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Hiệu</a:t>
            </a:r>
            <a:r>
              <a:rPr lang="en-US" sz="2000" dirty="0">
                <a:solidFill>
                  <a:srgbClr val="002060"/>
                </a:solidFill>
                <a:latin typeface="Arial" pitchFamily="34" charset="0"/>
                <a:cs typeface="Arial" pitchFamily="34" charset="0"/>
              </a:rPr>
              <a:t> tr</a:t>
            </a:r>
            <a:r>
              <a:rPr lang="vi-VN" sz="2000" dirty="0">
                <a:solidFill>
                  <a:srgbClr val="002060"/>
                </a:solidFill>
                <a:cs typeface="Arial" pitchFamily="34" charset="0"/>
              </a:rPr>
              <a:t>ư</a:t>
            </a:r>
            <a:r>
              <a:rPr lang="en-US" sz="2000" dirty="0" err="1">
                <a:solidFill>
                  <a:srgbClr val="002060"/>
                </a:solidFill>
                <a:latin typeface="Arial" pitchFamily="34" charset="0"/>
                <a:cs typeface="Arial" pitchFamily="34" charset="0"/>
              </a:rPr>
              <a:t>ởng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giỏi</a:t>
            </a:r>
            <a:r>
              <a:rPr lang="en-US" sz="2000" dirty="0">
                <a:solidFill>
                  <a:srgbClr val="002060"/>
                </a:solidFill>
                <a:latin typeface="Arial" pitchFamily="34" charset="0"/>
                <a:cs typeface="Arial" pitchFamily="34" charset="0"/>
              </a:rPr>
              <a:t> do </a:t>
            </a:r>
            <a:r>
              <a:rPr lang="en-US" sz="2000" dirty="0" err="1">
                <a:solidFill>
                  <a:srgbClr val="002060"/>
                </a:solidFill>
                <a:latin typeface="Arial" pitchFamily="34" charset="0"/>
                <a:cs typeface="Arial" pitchFamily="34" charset="0"/>
              </a:rPr>
              <a:t>Bộ</a:t>
            </a:r>
            <a:r>
              <a:rPr lang="en-US" sz="2000" dirty="0">
                <a:solidFill>
                  <a:srgbClr val="002060"/>
                </a:solidFill>
                <a:latin typeface="Arial" pitchFamily="34" charset="0"/>
                <a:cs typeface="Arial" pitchFamily="34" charset="0"/>
              </a:rPr>
              <a:t> tr</a:t>
            </a:r>
            <a:r>
              <a:rPr lang="vi-VN" sz="2000" dirty="0">
                <a:solidFill>
                  <a:srgbClr val="002060"/>
                </a:solidFill>
                <a:cs typeface="Arial" pitchFamily="34" charset="0"/>
              </a:rPr>
              <a:t>ư</a:t>
            </a:r>
            <a:r>
              <a:rPr lang="en-US" sz="2000" dirty="0" err="1">
                <a:solidFill>
                  <a:srgbClr val="002060"/>
                </a:solidFill>
                <a:latin typeface="Arial" pitchFamily="34" charset="0"/>
                <a:cs typeface="Arial" pitchFamily="34" charset="0"/>
              </a:rPr>
              <a:t>ởng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Thứ</a:t>
            </a:r>
            <a:r>
              <a:rPr lang="en-US" sz="2000" dirty="0">
                <a:solidFill>
                  <a:srgbClr val="002060"/>
                </a:solidFill>
                <a:latin typeface="Arial" pitchFamily="34" charset="0"/>
                <a:cs typeface="Arial" pitchFamily="34" charset="0"/>
              </a:rPr>
              <a:t> tr</a:t>
            </a:r>
            <a:r>
              <a:rPr lang="vi-VN" sz="2000" dirty="0">
                <a:solidFill>
                  <a:srgbClr val="002060"/>
                </a:solidFill>
                <a:cs typeface="Arial" pitchFamily="34" charset="0"/>
              </a:rPr>
              <a:t>ư</a:t>
            </a:r>
            <a:r>
              <a:rPr lang="en-US" sz="2000" dirty="0" err="1">
                <a:solidFill>
                  <a:srgbClr val="002060"/>
                </a:solidFill>
                <a:latin typeface="Arial" pitchFamily="34" charset="0"/>
                <a:cs typeface="Arial" pitchFamily="34" charset="0"/>
              </a:rPr>
              <a:t>ởng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chủ</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trì</a:t>
            </a:r>
            <a:endParaRPr lang="en-US" sz="2000" dirty="0">
              <a:solidFill>
                <a:srgbClr val="002060"/>
              </a:solidFill>
              <a:latin typeface="Arial" pitchFamily="34" charset="0"/>
              <a:cs typeface="Arial" pitchFamily="34" charset="0"/>
            </a:endParaRPr>
          </a:p>
          <a:p>
            <a:pPr algn="just"/>
            <a:r>
              <a:rPr lang="en-US" sz="2000" dirty="0" err="1">
                <a:solidFill>
                  <a:srgbClr val="002060"/>
                </a:solidFill>
                <a:latin typeface="Arial" pitchFamily="34" charset="0"/>
                <a:cs typeface="Arial" pitchFamily="34" charset="0"/>
              </a:rPr>
              <a:t>Lấy</a:t>
            </a:r>
            <a:r>
              <a:rPr lang="en-US" sz="2000" dirty="0">
                <a:solidFill>
                  <a:srgbClr val="002060"/>
                </a:solidFill>
                <a:latin typeface="Arial" pitchFamily="34" charset="0"/>
                <a:cs typeface="Arial" pitchFamily="34" charset="0"/>
              </a:rPr>
              <a:t> ý </a:t>
            </a:r>
            <a:r>
              <a:rPr lang="en-US" sz="2000" dirty="0" err="1">
                <a:solidFill>
                  <a:srgbClr val="002060"/>
                </a:solidFill>
                <a:latin typeface="Arial" pitchFamily="34" charset="0"/>
                <a:cs typeface="Arial" pitchFamily="34" charset="0"/>
              </a:rPr>
              <a:t>kiến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rộng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rãi</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trên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mạng</a:t>
            </a:r>
            <a:r>
              <a:rPr lang="en-US" sz="2000" dirty="0">
                <a:solidFill>
                  <a:srgbClr val="002060"/>
                </a:solidFill>
                <a:latin typeface="Arial" pitchFamily="34" charset="0"/>
                <a:cs typeface="Arial" pitchFamily="34" charset="0"/>
              </a:rPr>
              <a:t>: ý </a:t>
            </a:r>
            <a:r>
              <a:rPr lang="en-US" sz="2000" dirty="0" err="1">
                <a:solidFill>
                  <a:srgbClr val="002060"/>
                </a:solidFill>
                <a:latin typeface="Arial" pitchFamily="34" charset="0"/>
                <a:cs typeface="Arial" pitchFamily="34" charset="0"/>
              </a:rPr>
              <a:t>kiến</a:t>
            </a:r>
            <a:r>
              <a:rPr lang="en-US" sz="2000" dirty="0">
                <a:solidFill>
                  <a:srgbClr val="002060"/>
                </a:solidFill>
                <a:latin typeface="Arial" pitchFamily="34" charset="0"/>
                <a:cs typeface="Arial" pitchFamily="34" charset="0"/>
              </a:rPr>
              <a:t> 63 </a:t>
            </a:r>
            <a:r>
              <a:rPr lang="en-US" sz="2000" dirty="0" err="1">
                <a:solidFill>
                  <a:srgbClr val="002060"/>
                </a:solidFill>
                <a:latin typeface="Arial" pitchFamily="34" charset="0"/>
                <a:cs typeface="Arial" pitchFamily="34" charset="0"/>
              </a:rPr>
              <a:t>tỉnh</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thành</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phố</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và</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những</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người</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quan</a:t>
            </a:r>
            <a:r>
              <a:rPr lang="en-US" sz="2000" dirty="0">
                <a:solidFill>
                  <a:srgbClr val="00206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tâm</a:t>
            </a:r>
            <a:endParaRPr lang="en-US" sz="2000" dirty="0">
              <a:solidFill>
                <a:srgbClr val="002060"/>
              </a:solidFill>
              <a:latin typeface="Arial" pitchFamily="34" charset="0"/>
              <a:cs typeface="Arial" pitchFamily="34" charset="0"/>
            </a:endParaRPr>
          </a:p>
          <a:p>
            <a:pPr algn="just"/>
            <a:endParaRPr lang="en-US" sz="20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28365042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971600" y="381000"/>
            <a:ext cx="7992888" cy="1143000"/>
          </a:xfrm>
        </p:spPr>
        <p:txBody>
          <a:bodyPr>
            <a:noAutofit/>
          </a:bodyPr>
          <a:lstStyle/>
          <a:p>
            <a:pPr algn="ctr"/>
            <a:r>
              <a:rPr lang="en-US" sz="2400" b="1" dirty="0" err="1"/>
              <a:t>Tiêu</a:t>
            </a:r>
            <a:r>
              <a:rPr lang="en-US" sz="2400" b="1" dirty="0"/>
              <a:t> </a:t>
            </a:r>
            <a:r>
              <a:rPr lang="en-US" sz="2400" b="1" dirty="0" err="1"/>
              <a:t>chí</a:t>
            </a:r>
            <a:r>
              <a:rPr lang="en-US" sz="2400" b="1" dirty="0"/>
              <a:t> 9. </a:t>
            </a:r>
            <a:r>
              <a:rPr lang="en-US" sz="2400" b="1" dirty="0" err="1"/>
              <a:t>Quản</a:t>
            </a:r>
            <a:r>
              <a:rPr lang="en-US" sz="2400" b="1" dirty="0"/>
              <a:t> </a:t>
            </a:r>
            <a:r>
              <a:rPr lang="en-US" sz="2400" b="1" dirty="0" err="1"/>
              <a:t>trị</a:t>
            </a:r>
            <a:r>
              <a:rPr lang="en-US" sz="2400" b="1" dirty="0"/>
              <a:t> </a:t>
            </a:r>
            <a:r>
              <a:rPr lang="en-US" sz="2400" b="1" dirty="0" err="1"/>
              <a:t>cơ</a:t>
            </a:r>
            <a:r>
              <a:rPr lang="en-US" sz="2400" b="1" dirty="0"/>
              <a:t> </a:t>
            </a:r>
            <a:r>
              <a:rPr lang="en-US" sz="2400" b="1" dirty="0" err="1"/>
              <a:t>sở</a:t>
            </a:r>
            <a:r>
              <a:rPr lang="en-US" sz="2400" b="1" dirty="0"/>
              <a:t> </a:t>
            </a:r>
            <a:r>
              <a:rPr lang="en-US" sz="2400" b="1" dirty="0" err="1"/>
              <a:t>vật</a:t>
            </a:r>
            <a:r>
              <a:rPr lang="en-US" sz="2400" b="1" dirty="0"/>
              <a:t> </a:t>
            </a:r>
            <a:r>
              <a:rPr lang="en-US" sz="2400" b="1" dirty="0" err="1"/>
              <a:t>chất</a:t>
            </a:r>
            <a:r>
              <a:rPr lang="en-US" sz="2400" b="1" dirty="0"/>
              <a:t>, </a:t>
            </a:r>
            <a:r>
              <a:rPr lang="en-US" sz="2400" b="1" dirty="0" err="1"/>
              <a:t>thiết</a:t>
            </a:r>
            <a:r>
              <a:rPr lang="en-US" sz="2400" b="1" dirty="0"/>
              <a:t> </a:t>
            </a:r>
            <a:r>
              <a:rPr lang="en-US" sz="2400" b="1" dirty="0" err="1"/>
              <a:t>bị</a:t>
            </a:r>
            <a:r>
              <a:rPr lang="en-US" sz="2400" b="1" dirty="0"/>
              <a:t> </a:t>
            </a:r>
            <a:r>
              <a:rPr lang="en-US" sz="2400" b="1" dirty="0" err="1"/>
              <a:t>và</a:t>
            </a:r>
            <a:r>
              <a:rPr lang="en-US" sz="2400" b="1" dirty="0"/>
              <a:t> </a:t>
            </a:r>
            <a:r>
              <a:rPr lang="en-US" sz="2400" b="1" dirty="0" err="1"/>
              <a:t>công</a:t>
            </a:r>
            <a:r>
              <a:rPr lang="en-US" sz="2400" b="1" dirty="0"/>
              <a:t> </a:t>
            </a:r>
            <a:r>
              <a:rPr lang="en-US" sz="2400" b="1" dirty="0" err="1"/>
              <a:t>nghệ</a:t>
            </a:r>
            <a:r>
              <a:rPr lang="en-US" sz="2400" b="1" dirty="0"/>
              <a:t> </a:t>
            </a:r>
            <a:r>
              <a:rPr lang="en-US" sz="2400" b="1" dirty="0" err="1"/>
              <a:t>trong</a:t>
            </a:r>
            <a:r>
              <a:rPr lang="en-US" sz="2400" b="1" dirty="0"/>
              <a:t> </a:t>
            </a:r>
            <a:r>
              <a:rPr lang="en-US" sz="2400" b="1" dirty="0" err="1"/>
              <a:t>dạy</a:t>
            </a:r>
            <a:r>
              <a:rPr lang="en-US" sz="2400" b="1" dirty="0"/>
              <a:t> </a:t>
            </a:r>
            <a:r>
              <a:rPr lang="en-US" sz="2400" b="1" dirty="0" err="1"/>
              <a:t>học</a:t>
            </a:r>
            <a:r>
              <a:rPr lang="en-US" sz="2400" b="1" dirty="0"/>
              <a:t>, </a:t>
            </a:r>
            <a:r>
              <a:rPr lang="en-US" sz="2400" b="1" dirty="0" err="1"/>
              <a:t>giáo</a:t>
            </a:r>
            <a:r>
              <a:rPr lang="en-US" sz="2400" b="1" dirty="0"/>
              <a:t> </a:t>
            </a:r>
            <a:r>
              <a:rPr lang="en-US" sz="2400" b="1" dirty="0" err="1"/>
              <a:t>dục</a:t>
            </a:r>
            <a:r>
              <a:rPr lang="en-US" sz="2400" b="1" dirty="0"/>
              <a:t> </a:t>
            </a:r>
            <a:r>
              <a:rPr lang="en-US" sz="2400" b="1" dirty="0" err="1"/>
              <a:t>học</a:t>
            </a:r>
            <a:r>
              <a:rPr lang="en-US" sz="2400" b="1" dirty="0"/>
              <a:t> </a:t>
            </a:r>
            <a:r>
              <a:rPr lang="en-US" sz="2400" b="1" dirty="0" err="1"/>
              <a:t>sinh</a:t>
            </a:r>
            <a:r>
              <a:rPr lang="en-US" sz="2400" b="1" dirty="0"/>
              <a:t> </a:t>
            </a:r>
            <a:r>
              <a:rPr lang="en-US" sz="2400" b="1" dirty="0" err="1"/>
              <a:t>của</a:t>
            </a:r>
            <a:r>
              <a:rPr lang="en-US" sz="2400" b="1" dirty="0"/>
              <a:t> </a:t>
            </a:r>
            <a:r>
              <a:rPr lang="en-US" sz="2400" b="1" dirty="0" err="1"/>
              <a:t>nhà</a:t>
            </a:r>
            <a:r>
              <a:rPr lang="en-US" sz="2400" b="1" dirty="0"/>
              <a:t> </a:t>
            </a:r>
            <a:r>
              <a:rPr lang="en-US" sz="2400" b="1" dirty="0" err="1"/>
              <a:t>trường</a:t>
            </a:r>
            <a:endParaRPr lang="en-US" sz="2400" b="1" dirty="0"/>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2224770989"/>
              </p:ext>
            </p:extLst>
          </p:nvPr>
        </p:nvGraphicFramePr>
        <p:xfrm>
          <a:off x="1314450" y="1397000"/>
          <a:ext cx="7217990" cy="5056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10586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1476568" y="381000"/>
            <a:ext cx="7487919" cy="1143000"/>
          </a:xfrm>
        </p:spPr>
        <p:txBody>
          <a:bodyPr>
            <a:noAutofit/>
          </a:bodyPr>
          <a:lstStyle/>
          <a:p>
            <a:pPr algn="ctr"/>
            <a:r>
              <a:rPr lang="en-US" sz="3200" b="1" dirty="0" err="1">
                <a:latin typeface="Times" pitchFamily="18" charset="0"/>
                <a:cs typeface="Times" pitchFamily="18" charset="0"/>
              </a:rPr>
              <a:t>Tiêu</a:t>
            </a:r>
            <a:r>
              <a:rPr lang="en-US" sz="3200" b="1" dirty="0">
                <a:latin typeface="Times" pitchFamily="18" charset="0"/>
                <a:cs typeface="Times" pitchFamily="18" charset="0"/>
              </a:rPr>
              <a:t> </a:t>
            </a:r>
            <a:r>
              <a:rPr lang="en-US" sz="3200" b="1" dirty="0" err="1">
                <a:latin typeface="Times" pitchFamily="18" charset="0"/>
                <a:cs typeface="Times" pitchFamily="18" charset="0"/>
              </a:rPr>
              <a:t>chí</a:t>
            </a:r>
            <a:r>
              <a:rPr lang="en-US" sz="3200" b="1" dirty="0">
                <a:latin typeface="Times" pitchFamily="18" charset="0"/>
                <a:cs typeface="Times" pitchFamily="18" charset="0"/>
              </a:rPr>
              <a:t> 10. </a:t>
            </a:r>
            <a:r>
              <a:rPr lang="en-US" sz="3200" b="1" dirty="0" err="1">
                <a:latin typeface="Times" pitchFamily="18" charset="0"/>
                <a:cs typeface="Times" pitchFamily="18" charset="0"/>
              </a:rPr>
              <a:t>Quản</a:t>
            </a:r>
            <a:r>
              <a:rPr lang="en-US" sz="3200" b="1" dirty="0">
                <a:latin typeface="Times" pitchFamily="18" charset="0"/>
                <a:cs typeface="Times" pitchFamily="18" charset="0"/>
              </a:rPr>
              <a:t> </a:t>
            </a:r>
            <a:r>
              <a:rPr lang="en-US" sz="3200" b="1" dirty="0" err="1">
                <a:latin typeface="Times" pitchFamily="18" charset="0"/>
                <a:cs typeface="Times" pitchFamily="18" charset="0"/>
              </a:rPr>
              <a:t>trị</a:t>
            </a:r>
            <a:r>
              <a:rPr lang="en-US" sz="3200" b="1" dirty="0">
                <a:latin typeface="Times" pitchFamily="18" charset="0"/>
                <a:cs typeface="Times" pitchFamily="18" charset="0"/>
              </a:rPr>
              <a:t> </a:t>
            </a:r>
            <a:r>
              <a:rPr lang="en-US" sz="3200" b="1" dirty="0" err="1">
                <a:latin typeface="Times" pitchFamily="18" charset="0"/>
                <a:cs typeface="Times" pitchFamily="18" charset="0"/>
              </a:rPr>
              <a:t>chất</a:t>
            </a:r>
            <a:r>
              <a:rPr lang="en-US" sz="3200" b="1" dirty="0">
                <a:latin typeface="Times" pitchFamily="18" charset="0"/>
                <a:cs typeface="Times" pitchFamily="18" charset="0"/>
              </a:rPr>
              <a:t> </a:t>
            </a:r>
            <a:r>
              <a:rPr lang="en-US" sz="3200" b="1" dirty="0" err="1">
                <a:latin typeface="Times" pitchFamily="18" charset="0"/>
                <a:cs typeface="Times" pitchFamily="18" charset="0"/>
              </a:rPr>
              <a:t>lượng</a:t>
            </a:r>
            <a:r>
              <a:rPr lang="en-US" sz="3200" b="1" dirty="0">
                <a:latin typeface="Times" pitchFamily="18" charset="0"/>
                <a:cs typeface="Times" pitchFamily="18" charset="0"/>
              </a:rPr>
              <a:t> </a:t>
            </a:r>
            <a:r>
              <a:rPr lang="en-US" sz="3200" b="1" dirty="0" err="1">
                <a:latin typeface="Times" pitchFamily="18" charset="0"/>
                <a:cs typeface="Times" pitchFamily="18" charset="0"/>
              </a:rPr>
              <a:t>giáo</a:t>
            </a:r>
            <a:r>
              <a:rPr lang="en-US" sz="3200" b="1" dirty="0">
                <a:latin typeface="Times" pitchFamily="18" charset="0"/>
                <a:cs typeface="Times" pitchFamily="18" charset="0"/>
              </a:rPr>
              <a:t> </a:t>
            </a:r>
            <a:r>
              <a:rPr lang="en-US" sz="3200" b="1" dirty="0" err="1">
                <a:latin typeface="Times" pitchFamily="18" charset="0"/>
                <a:cs typeface="Times" pitchFamily="18" charset="0"/>
              </a:rPr>
              <a:t>dục</a:t>
            </a:r>
            <a:r>
              <a:rPr lang="en-US" sz="3200" b="1" dirty="0">
                <a:latin typeface="Times" pitchFamily="18" charset="0"/>
                <a:cs typeface="Times" pitchFamily="18" charset="0"/>
              </a:rPr>
              <a:t> </a:t>
            </a:r>
            <a:r>
              <a:rPr lang="en-US" sz="3200" b="1" dirty="0" err="1">
                <a:latin typeface="Times" pitchFamily="18" charset="0"/>
                <a:cs typeface="Times" pitchFamily="18" charset="0"/>
              </a:rPr>
              <a:t>trong</a:t>
            </a:r>
            <a:r>
              <a:rPr lang="en-US" sz="3200" b="1" dirty="0">
                <a:latin typeface="Times" pitchFamily="18" charset="0"/>
                <a:cs typeface="Times" pitchFamily="18" charset="0"/>
              </a:rPr>
              <a:t> </a:t>
            </a:r>
            <a:r>
              <a:rPr lang="en-US" sz="3200" b="1" dirty="0" err="1">
                <a:latin typeface="Times" pitchFamily="18" charset="0"/>
                <a:cs typeface="Times" pitchFamily="18" charset="0"/>
              </a:rPr>
              <a:t>nhà</a:t>
            </a:r>
            <a:r>
              <a:rPr lang="en-US" sz="3200" b="1" dirty="0">
                <a:latin typeface="Times" pitchFamily="18" charset="0"/>
                <a:cs typeface="Times" pitchFamily="18" charset="0"/>
              </a:rPr>
              <a:t> </a:t>
            </a:r>
            <a:r>
              <a:rPr lang="en-US" sz="3200" b="1" dirty="0" err="1">
                <a:latin typeface="Times" pitchFamily="18" charset="0"/>
                <a:cs typeface="Times" pitchFamily="18" charset="0"/>
              </a:rPr>
              <a:t>trường</a:t>
            </a:r>
            <a:endParaRPr lang="en-US" sz="32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577133185"/>
              </p:ext>
            </p:extLst>
          </p:nvPr>
        </p:nvGraphicFramePr>
        <p:xfrm>
          <a:off x="1314450" y="1397000"/>
          <a:ext cx="7362006" cy="5056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67406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73B2536-E669-48A3-9133-7146B6018CB3}"/>
              </a:ext>
            </a:extLst>
          </p:cNvPr>
          <p:cNvGraphicFramePr/>
          <p:nvPr>
            <p:extLst>
              <p:ext uri="{D42A27DB-BD31-4B8C-83A1-F6EECF244321}">
                <p14:modId xmlns:p14="http://schemas.microsoft.com/office/powerpoint/2010/main" val="317725591"/>
              </p:ext>
            </p:extLst>
          </p:nvPr>
        </p:nvGraphicFramePr>
        <p:xfrm>
          <a:off x="1371600" y="304800"/>
          <a:ext cx="62865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93446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1476568" y="116632"/>
            <a:ext cx="6839847" cy="1103784"/>
          </a:xfrm>
        </p:spPr>
        <p:txBody>
          <a:bodyPr>
            <a:noAutofit/>
          </a:bodyPr>
          <a:lstStyle/>
          <a:p>
            <a:pPr algn="ctr"/>
            <a:r>
              <a:rPr lang="en-US" sz="2400" b="1" dirty="0" err="1"/>
              <a:t>Tiêu</a:t>
            </a:r>
            <a:r>
              <a:rPr lang="en-US" sz="2400" b="1" dirty="0"/>
              <a:t> </a:t>
            </a:r>
            <a:r>
              <a:rPr lang="en-US" sz="2400" b="1" dirty="0" err="1"/>
              <a:t>chí</a:t>
            </a:r>
            <a:r>
              <a:rPr lang="en-US" sz="2400" b="1" dirty="0"/>
              <a:t> 11. </a:t>
            </a:r>
            <a:r>
              <a:rPr lang="en-US" sz="2400" b="1" dirty="0" err="1"/>
              <a:t>Xây</a:t>
            </a:r>
            <a:r>
              <a:rPr lang="en-US" sz="2400" b="1" dirty="0"/>
              <a:t> </a:t>
            </a:r>
            <a:r>
              <a:rPr lang="en-US" sz="2400" b="1" dirty="0" err="1"/>
              <a:t>dựng</a:t>
            </a:r>
            <a:r>
              <a:rPr lang="en-US" sz="2400" b="1" dirty="0"/>
              <a:t> </a:t>
            </a:r>
            <a:r>
              <a:rPr lang="en-US" sz="2400" b="1" dirty="0" err="1"/>
              <a:t>văn</a:t>
            </a:r>
            <a:r>
              <a:rPr lang="en-US" sz="2400" b="1" dirty="0"/>
              <a:t> </a:t>
            </a:r>
            <a:r>
              <a:rPr lang="en-US" sz="2400" b="1" dirty="0" err="1"/>
              <a:t>hóa</a:t>
            </a:r>
            <a:r>
              <a:rPr lang="en-US" sz="2400" b="1" dirty="0"/>
              <a:t> </a:t>
            </a:r>
            <a:r>
              <a:rPr lang="en-US" sz="2400" b="1" dirty="0" err="1"/>
              <a:t>nhà</a:t>
            </a:r>
            <a:r>
              <a:rPr lang="en-US" sz="2400" b="1" dirty="0"/>
              <a:t> </a:t>
            </a:r>
            <a:r>
              <a:rPr lang="en-US" sz="2400" b="1" dirty="0" err="1"/>
              <a:t>trường</a:t>
            </a:r>
            <a:r>
              <a:rPr lang="en-US" sz="2400" b="1" dirty="0"/>
              <a:t> </a:t>
            </a: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3483273915"/>
              </p:ext>
            </p:extLst>
          </p:nvPr>
        </p:nvGraphicFramePr>
        <p:xfrm>
          <a:off x="1314450" y="1397000"/>
          <a:ext cx="634365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58931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1476569" y="381000"/>
            <a:ext cx="6172200" cy="1143000"/>
          </a:xfrm>
        </p:spPr>
        <p:txBody>
          <a:bodyPr>
            <a:noAutofit/>
          </a:bodyPr>
          <a:lstStyle/>
          <a:p>
            <a:pPr algn="ctr"/>
            <a:r>
              <a:rPr lang="en-US" sz="2800" b="1" dirty="0" err="1">
                <a:latin typeface="Times" pitchFamily="18" charset="0"/>
                <a:cs typeface="Times" pitchFamily="18" charset="0"/>
              </a:rPr>
              <a:t>Tiêu</a:t>
            </a:r>
            <a:r>
              <a:rPr lang="en-US" sz="2800" b="1" dirty="0">
                <a:latin typeface="Times" pitchFamily="18" charset="0"/>
                <a:cs typeface="Times" pitchFamily="18" charset="0"/>
              </a:rPr>
              <a:t> </a:t>
            </a:r>
            <a:r>
              <a:rPr lang="en-US" sz="2800" b="1" dirty="0" err="1">
                <a:latin typeface="Times" pitchFamily="18" charset="0"/>
                <a:cs typeface="Times" pitchFamily="18" charset="0"/>
              </a:rPr>
              <a:t>chí</a:t>
            </a:r>
            <a:r>
              <a:rPr lang="en-US" sz="2800" b="1" dirty="0">
                <a:latin typeface="Times" pitchFamily="18" charset="0"/>
                <a:cs typeface="Times" pitchFamily="18" charset="0"/>
              </a:rPr>
              <a:t> 12. </a:t>
            </a:r>
            <a:r>
              <a:rPr lang="en-US" sz="2800" b="1" dirty="0" err="1">
                <a:latin typeface="Times" pitchFamily="18" charset="0"/>
                <a:cs typeface="Times" pitchFamily="18" charset="0"/>
              </a:rPr>
              <a:t>Thực</a:t>
            </a:r>
            <a:r>
              <a:rPr lang="en-US" sz="2800" b="1" dirty="0">
                <a:latin typeface="Times" pitchFamily="18" charset="0"/>
                <a:cs typeface="Times" pitchFamily="18" charset="0"/>
              </a:rPr>
              <a:t> </a:t>
            </a:r>
            <a:r>
              <a:rPr lang="en-US" sz="2800" b="1" dirty="0" err="1">
                <a:latin typeface="Times" pitchFamily="18" charset="0"/>
                <a:cs typeface="Times" pitchFamily="18" charset="0"/>
              </a:rPr>
              <a:t>hiện</a:t>
            </a:r>
            <a:r>
              <a:rPr lang="en-US" sz="2800" b="1" dirty="0">
                <a:latin typeface="Times" pitchFamily="18" charset="0"/>
                <a:cs typeface="Times" pitchFamily="18" charset="0"/>
              </a:rPr>
              <a:t> </a:t>
            </a:r>
            <a:r>
              <a:rPr lang="en-US" sz="2800" b="1" dirty="0" err="1">
                <a:latin typeface="Times" pitchFamily="18" charset="0"/>
                <a:cs typeface="Times" pitchFamily="18" charset="0"/>
              </a:rPr>
              <a:t>dân</a:t>
            </a:r>
            <a:r>
              <a:rPr lang="en-US" sz="2800" b="1" dirty="0">
                <a:latin typeface="Times" pitchFamily="18" charset="0"/>
                <a:cs typeface="Times" pitchFamily="18" charset="0"/>
              </a:rPr>
              <a:t> </a:t>
            </a:r>
            <a:r>
              <a:rPr lang="en-US" sz="2800" b="1" dirty="0" err="1">
                <a:latin typeface="Times" pitchFamily="18" charset="0"/>
                <a:cs typeface="Times" pitchFamily="18" charset="0"/>
              </a:rPr>
              <a:t>chủ</a:t>
            </a:r>
            <a:r>
              <a:rPr lang="en-US" sz="2800" b="1" dirty="0">
                <a:latin typeface="Times" pitchFamily="18" charset="0"/>
                <a:cs typeface="Times" pitchFamily="18" charset="0"/>
              </a:rPr>
              <a:t> </a:t>
            </a:r>
            <a:r>
              <a:rPr lang="en-US" sz="2800" b="1" dirty="0" err="1">
                <a:latin typeface="Times" pitchFamily="18" charset="0"/>
                <a:cs typeface="Times" pitchFamily="18" charset="0"/>
              </a:rPr>
              <a:t>cơ</a:t>
            </a:r>
            <a:r>
              <a:rPr lang="en-US" sz="2800" b="1" dirty="0">
                <a:latin typeface="Times" pitchFamily="18" charset="0"/>
                <a:cs typeface="Times" pitchFamily="18" charset="0"/>
              </a:rPr>
              <a:t> </a:t>
            </a:r>
            <a:r>
              <a:rPr lang="en-US" sz="2800" b="1" dirty="0" err="1">
                <a:latin typeface="Times" pitchFamily="18" charset="0"/>
                <a:cs typeface="Times" pitchFamily="18" charset="0"/>
              </a:rPr>
              <a:t>sở</a:t>
            </a:r>
            <a:r>
              <a:rPr lang="en-US" sz="2800" b="1" dirty="0">
                <a:latin typeface="Times" pitchFamily="18" charset="0"/>
                <a:cs typeface="Times" pitchFamily="18" charset="0"/>
              </a:rPr>
              <a:t> </a:t>
            </a:r>
            <a:r>
              <a:rPr lang="en-US" sz="2800" b="1" dirty="0" err="1">
                <a:latin typeface="Times" pitchFamily="18" charset="0"/>
                <a:cs typeface="Times" pitchFamily="18" charset="0"/>
              </a:rPr>
              <a:t>trong</a:t>
            </a:r>
            <a:r>
              <a:rPr lang="en-US" sz="2800" b="1" dirty="0">
                <a:latin typeface="Times" pitchFamily="18" charset="0"/>
                <a:cs typeface="Times" pitchFamily="18" charset="0"/>
              </a:rPr>
              <a:t> </a:t>
            </a:r>
            <a:r>
              <a:rPr lang="en-US" sz="2800" b="1" dirty="0" err="1">
                <a:latin typeface="Times" pitchFamily="18" charset="0"/>
                <a:cs typeface="Times" pitchFamily="18" charset="0"/>
              </a:rPr>
              <a:t>nhà</a:t>
            </a:r>
            <a:r>
              <a:rPr lang="en-US" sz="2800" b="1" dirty="0">
                <a:latin typeface="Times" pitchFamily="18" charset="0"/>
                <a:cs typeface="Times" pitchFamily="18" charset="0"/>
              </a:rPr>
              <a:t> </a:t>
            </a:r>
            <a:r>
              <a:rPr lang="en-US" sz="2800" b="1" dirty="0" err="1">
                <a:latin typeface="Times" pitchFamily="18" charset="0"/>
                <a:cs typeface="Times" pitchFamily="18" charset="0"/>
              </a:rPr>
              <a:t>trường</a:t>
            </a:r>
            <a:r>
              <a:rPr lang="en-US" sz="2800" b="1" dirty="0">
                <a:latin typeface="Times" pitchFamily="18" charset="0"/>
                <a:cs typeface="Times" pitchFamily="18" charset="0"/>
              </a:rPr>
              <a:t> </a:t>
            </a: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4213954206"/>
              </p:ext>
            </p:extLst>
          </p:nvPr>
        </p:nvGraphicFramePr>
        <p:xfrm>
          <a:off x="1314450" y="1397000"/>
          <a:ext cx="634365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00008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1476569" y="381000"/>
            <a:ext cx="6172200" cy="1143000"/>
          </a:xfrm>
        </p:spPr>
        <p:txBody>
          <a:bodyPr>
            <a:noAutofit/>
          </a:bodyPr>
          <a:lstStyle/>
          <a:p>
            <a:pPr algn="ctr"/>
            <a:r>
              <a:rPr lang="en-US" sz="2800" b="1" dirty="0" err="1">
                <a:latin typeface="Times" pitchFamily="18" charset="0"/>
                <a:cs typeface="Times" pitchFamily="18" charset="0"/>
              </a:rPr>
              <a:t>Tiêu</a:t>
            </a:r>
            <a:r>
              <a:rPr lang="en-US" sz="2800" b="1" dirty="0">
                <a:latin typeface="Times" pitchFamily="18" charset="0"/>
                <a:cs typeface="Times" pitchFamily="18" charset="0"/>
              </a:rPr>
              <a:t> </a:t>
            </a:r>
            <a:r>
              <a:rPr lang="en-US" sz="2800" b="1" dirty="0" err="1">
                <a:latin typeface="Times" pitchFamily="18" charset="0"/>
                <a:cs typeface="Times" pitchFamily="18" charset="0"/>
              </a:rPr>
              <a:t>chí</a:t>
            </a:r>
            <a:r>
              <a:rPr lang="en-US" sz="2800" b="1" dirty="0">
                <a:latin typeface="Times" pitchFamily="18" charset="0"/>
                <a:cs typeface="Times" pitchFamily="18" charset="0"/>
              </a:rPr>
              <a:t> 13. </a:t>
            </a:r>
            <a:r>
              <a:rPr lang="vi-VN" sz="2800" b="1" dirty="0">
                <a:latin typeface="Times" pitchFamily="18" charset="0"/>
                <a:cs typeface="Times" pitchFamily="18" charset="0"/>
              </a:rPr>
              <a:t>Xây dựng trường học an toàn, phòng chống bạo lực học đường</a:t>
            </a:r>
            <a:endParaRPr lang="en-US" sz="28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2545134240"/>
              </p:ext>
            </p:extLst>
          </p:nvPr>
        </p:nvGraphicFramePr>
        <p:xfrm>
          <a:off x="1314450" y="1397000"/>
          <a:ext cx="634365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97641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827584" y="381000"/>
            <a:ext cx="8064896" cy="1143000"/>
          </a:xfrm>
        </p:spPr>
        <p:txBody>
          <a:bodyPr>
            <a:noAutofit/>
          </a:bodyPr>
          <a:lstStyle/>
          <a:p>
            <a:pPr algn="ctr"/>
            <a:r>
              <a:rPr lang="en-US" sz="2800" b="1" dirty="0" err="1">
                <a:latin typeface="Times" pitchFamily="18" charset="0"/>
                <a:cs typeface="Times" pitchFamily="18" charset="0"/>
              </a:rPr>
              <a:t>Tiêu</a:t>
            </a:r>
            <a:r>
              <a:rPr lang="en-US" sz="2800" b="1" dirty="0">
                <a:latin typeface="Times" pitchFamily="18" charset="0"/>
                <a:cs typeface="Times" pitchFamily="18" charset="0"/>
              </a:rPr>
              <a:t> </a:t>
            </a:r>
            <a:r>
              <a:rPr lang="en-US" sz="2800" b="1" dirty="0" err="1">
                <a:latin typeface="Times" pitchFamily="18" charset="0"/>
                <a:cs typeface="Times" pitchFamily="18" charset="0"/>
              </a:rPr>
              <a:t>chí</a:t>
            </a:r>
            <a:r>
              <a:rPr lang="en-US" sz="2800" b="1" dirty="0">
                <a:latin typeface="Times" pitchFamily="18" charset="0"/>
                <a:cs typeface="Times" pitchFamily="18" charset="0"/>
              </a:rPr>
              <a:t> 14. </a:t>
            </a:r>
            <a:r>
              <a:rPr lang="vi-VN" sz="2800" b="1" dirty="0">
                <a:latin typeface="Times" pitchFamily="18" charset="0"/>
                <a:cs typeface="Times" pitchFamily="18" charset="0"/>
              </a:rPr>
              <a:t>Phối hợp giữa nhà trường, gia đình, xã hội để thực hiện hoạt động dạy học cho học sinh</a:t>
            </a:r>
            <a:endParaRPr lang="en-US" sz="28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3774829557"/>
              </p:ext>
            </p:extLst>
          </p:nvPr>
        </p:nvGraphicFramePr>
        <p:xfrm>
          <a:off x="1314450" y="1397000"/>
          <a:ext cx="634365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15173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611560" y="381000"/>
            <a:ext cx="8424936" cy="1143000"/>
          </a:xfrm>
        </p:spPr>
        <p:txBody>
          <a:bodyPr>
            <a:noAutofit/>
          </a:bodyPr>
          <a:lstStyle/>
          <a:p>
            <a:pPr algn="ctr"/>
            <a:r>
              <a:rPr lang="en-US" sz="2800" b="1" dirty="0" err="1">
                <a:latin typeface="Times" pitchFamily="18" charset="0"/>
                <a:cs typeface="Times" pitchFamily="18" charset="0"/>
              </a:rPr>
              <a:t>Tiêu</a:t>
            </a:r>
            <a:r>
              <a:rPr lang="en-US" sz="2800" b="1" dirty="0">
                <a:latin typeface="Times" pitchFamily="18" charset="0"/>
                <a:cs typeface="Times" pitchFamily="18" charset="0"/>
              </a:rPr>
              <a:t> </a:t>
            </a:r>
            <a:r>
              <a:rPr lang="en-US" sz="2800" b="1" dirty="0" err="1">
                <a:latin typeface="Times" pitchFamily="18" charset="0"/>
                <a:cs typeface="Times" pitchFamily="18" charset="0"/>
              </a:rPr>
              <a:t>chí</a:t>
            </a:r>
            <a:r>
              <a:rPr lang="en-US" sz="2800" b="1" dirty="0">
                <a:latin typeface="Times" pitchFamily="18" charset="0"/>
                <a:cs typeface="Times" pitchFamily="18" charset="0"/>
              </a:rPr>
              <a:t> 15. </a:t>
            </a:r>
            <a:r>
              <a:rPr lang="vi-VN" sz="2800" b="1" dirty="0">
                <a:latin typeface="Times" pitchFamily="18" charset="0"/>
                <a:cs typeface="Times" pitchFamily="18" charset="0"/>
              </a:rPr>
              <a:t>Phối hợp giữa nhà trường, gia đình, xã hội để thực hiện giáo dục đạo đức, </a:t>
            </a:r>
            <a:br>
              <a:rPr lang="en-US" sz="2800" b="1" dirty="0">
                <a:latin typeface="Times" pitchFamily="18" charset="0"/>
                <a:cs typeface="Times" pitchFamily="18" charset="0"/>
              </a:rPr>
            </a:br>
            <a:r>
              <a:rPr lang="vi-VN" sz="2800" b="1" dirty="0">
                <a:latin typeface="Times" pitchFamily="18" charset="0"/>
                <a:cs typeface="Times" pitchFamily="18" charset="0"/>
              </a:rPr>
              <a:t>lối sống cho học sinh</a:t>
            </a:r>
            <a:endParaRPr lang="en-US" sz="28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2494749965"/>
              </p:ext>
            </p:extLst>
          </p:nvPr>
        </p:nvGraphicFramePr>
        <p:xfrm>
          <a:off x="1314450" y="1805384"/>
          <a:ext cx="634365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47142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611560" y="381000"/>
            <a:ext cx="8424936" cy="1143000"/>
          </a:xfrm>
        </p:spPr>
        <p:txBody>
          <a:bodyPr>
            <a:noAutofit/>
          </a:bodyPr>
          <a:lstStyle/>
          <a:p>
            <a:pPr algn="ctr"/>
            <a:r>
              <a:rPr lang="en-US" sz="2800" b="1" dirty="0" err="1">
                <a:latin typeface="Times" pitchFamily="18" charset="0"/>
                <a:cs typeface="Times" pitchFamily="18" charset="0"/>
              </a:rPr>
              <a:t>Tiêu</a:t>
            </a:r>
            <a:r>
              <a:rPr lang="en-US" sz="2800" b="1" dirty="0">
                <a:latin typeface="Times" pitchFamily="18" charset="0"/>
                <a:cs typeface="Times" pitchFamily="18" charset="0"/>
              </a:rPr>
              <a:t> </a:t>
            </a:r>
            <a:r>
              <a:rPr lang="en-US" sz="2800" b="1" dirty="0" err="1">
                <a:latin typeface="Times" pitchFamily="18" charset="0"/>
                <a:cs typeface="Times" pitchFamily="18" charset="0"/>
              </a:rPr>
              <a:t>chí</a:t>
            </a:r>
            <a:r>
              <a:rPr lang="en-US" sz="2800" b="1" dirty="0">
                <a:latin typeface="Times" pitchFamily="18" charset="0"/>
                <a:cs typeface="Times" pitchFamily="18" charset="0"/>
              </a:rPr>
              <a:t> 16. </a:t>
            </a:r>
            <a:r>
              <a:rPr lang="vi-VN" sz="2800" b="1" dirty="0">
                <a:latin typeface="Times" pitchFamily="18" charset="0"/>
                <a:cs typeface="Times" pitchFamily="18" charset="0"/>
              </a:rPr>
              <a:t>Phối hợp giữa nhà trường, gia đình, xã hội trong huy động và sử dụng nguồn lực để phát triển nhà trường</a:t>
            </a:r>
            <a:endParaRPr lang="en-US" sz="28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1764395122"/>
              </p:ext>
            </p:extLst>
          </p:nvPr>
        </p:nvGraphicFramePr>
        <p:xfrm>
          <a:off x="1314450" y="1805384"/>
          <a:ext cx="634365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58855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611560" y="381000"/>
            <a:ext cx="8424936" cy="1143000"/>
          </a:xfrm>
        </p:spPr>
        <p:txBody>
          <a:bodyPr>
            <a:noAutofit/>
          </a:bodyPr>
          <a:lstStyle/>
          <a:p>
            <a:pPr algn="ctr"/>
            <a:r>
              <a:rPr lang="en-US" sz="2800" b="1" dirty="0" err="1">
                <a:latin typeface="Times" pitchFamily="18" charset="0"/>
                <a:cs typeface="Times" pitchFamily="18" charset="0"/>
              </a:rPr>
              <a:t>Tiêu</a:t>
            </a:r>
            <a:r>
              <a:rPr lang="en-US" sz="2800" b="1" dirty="0">
                <a:latin typeface="Times" pitchFamily="18" charset="0"/>
                <a:cs typeface="Times" pitchFamily="18" charset="0"/>
              </a:rPr>
              <a:t> </a:t>
            </a:r>
            <a:r>
              <a:rPr lang="en-US" sz="2800" b="1" dirty="0" err="1">
                <a:latin typeface="Times" pitchFamily="18" charset="0"/>
                <a:cs typeface="Times" pitchFamily="18" charset="0"/>
              </a:rPr>
              <a:t>chí</a:t>
            </a:r>
            <a:r>
              <a:rPr lang="en-US" sz="2800" b="1" dirty="0">
                <a:latin typeface="Times" pitchFamily="18" charset="0"/>
                <a:cs typeface="Times" pitchFamily="18" charset="0"/>
              </a:rPr>
              <a:t> 17. </a:t>
            </a:r>
            <a:r>
              <a:rPr lang="vi-VN" sz="2800" b="1" dirty="0">
                <a:latin typeface="Times" pitchFamily="18" charset="0"/>
                <a:cs typeface="Times" pitchFamily="18" charset="0"/>
              </a:rPr>
              <a:t>Sử dụng ngoại ngữ</a:t>
            </a:r>
            <a:endParaRPr lang="en-US" sz="28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3779026001"/>
              </p:ext>
            </p:extLst>
          </p:nvPr>
        </p:nvGraphicFramePr>
        <p:xfrm>
          <a:off x="1314450" y="1805384"/>
          <a:ext cx="634365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633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graphicFrame>
        <p:nvGraphicFramePr>
          <p:cNvPr id="7" name="Diagram 6"/>
          <p:cNvGraphicFramePr/>
          <p:nvPr>
            <p:extLst>
              <p:ext uri="{D42A27DB-BD31-4B8C-83A1-F6EECF244321}">
                <p14:modId xmlns:p14="http://schemas.microsoft.com/office/powerpoint/2010/main" val="3224982963"/>
              </p:ext>
            </p:extLst>
          </p:nvPr>
        </p:nvGraphicFramePr>
        <p:xfrm>
          <a:off x="539552" y="1700808"/>
          <a:ext cx="8153400" cy="492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a:spLocks noGrp="1"/>
          </p:cNvSpPr>
          <p:nvPr>
            <p:ph type="title"/>
          </p:nvPr>
        </p:nvSpPr>
        <p:spPr>
          <a:xfrm>
            <a:off x="933848" y="980728"/>
            <a:ext cx="8229600" cy="778098"/>
          </a:xfrm>
        </p:spPr>
        <p:txBody>
          <a:bodyPr>
            <a:noAutofit/>
          </a:bodyPr>
          <a:lstStyle/>
          <a:p>
            <a:pPr algn="ctr"/>
            <a:r>
              <a:rPr lang="en-US" sz="2000" b="1" dirty="0">
                <a:solidFill>
                  <a:srgbClr val="FF0000"/>
                </a:solidFill>
                <a:latin typeface="Arial" pitchFamily="34" charset="0"/>
                <a:cs typeface="Arial" pitchFamily="34" charset="0"/>
              </a:rPr>
              <a:t>QUẢN TRỊ TRƯỜNG HỌC LẤY HỌC SINH LÀM TRUNG TÂM</a:t>
            </a:r>
            <a:endParaRPr lang="en-US" sz="2800" b="1" dirty="0"/>
          </a:p>
        </p:txBody>
      </p:sp>
      <p:sp>
        <p:nvSpPr>
          <p:cNvPr id="11" name="Title 1"/>
          <p:cNvSpPr txBox="1">
            <a:spLocks/>
          </p:cNvSpPr>
          <p:nvPr/>
        </p:nvSpPr>
        <p:spPr>
          <a:xfrm>
            <a:off x="1475656" y="116632"/>
            <a:ext cx="6840760" cy="792088"/>
          </a:xfrm>
          <a:prstGeom prst="rect">
            <a:avLst/>
          </a:prstGeom>
        </p:spPr>
        <p:txBody>
          <a:bodyPr anchor="ctr">
            <a:no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vi-VN" altLang="ja-JP" sz="2400" dirty="0"/>
              <a:t>GIỚI THIỆU NỘI DUNG</a:t>
            </a:r>
            <a:r>
              <a:rPr lang="en-US" altLang="ja-JP" sz="2400" dirty="0"/>
              <a:t> </a:t>
            </a:r>
            <a:r>
              <a:rPr lang="vi-VN" altLang="ja-JP" sz="2400" dirty="0"/>
              <a:t>QUY ĐỊNH CHUẨN HIỆU TRƯỞNG CƠ SỞ GIÁO DỤC </a:t>
            </a:r>
            <a:r>
              <a:rPr lang="en-US" altLang="ja-JP" sz="2400" dirty="0"/>
              <a:t>PHỔ THÔNG</a:t>
            </a:r>
            <a:endParaRPr lang="ja-JP" altLang="en-US" sz="2400" dirty="0"/>
          </a:p>
        </p:txBody>
      </p:sp>
    </p:spTree>
    <p:extLst>
      <p:ext uri="{BB962C8B-B14F-4D97-AF65-F5344CB8AC3E}">
        <p14:creationId xmlns:p14="http://schemas.microsoft.com/office/powerpoint/2010/main" val="37367355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449BA-605E-461E-BA74-5C36F21B61BD}"/>
              </a:ext>
            </a:extLst>
          </p:cNvPr>
          <p:cNvSpPr>
            <a:spLocks noGrp="1"/>
          </p:cNvSpPr>
          <p:nvPr>
            <p:ph type="title"/>
          </p:nvPr>
        </p:nvSpPr>
        <p:spPr>
          <a:xfrm>
            <a:off x="611560" y="381000"/>
            <a:ext cx="8424936" cy="1143000"/>
          </a:xfrm>
        </p:spPr>
        <p:txBody>
          <a:bodyPr>
            <a:noAutofit/>
          </a:bodyPr>
          <a:lstStyle/>
          <a:p>
            <a:pPr algn="ctr"/>
            <a:r>
              <a:rPr lang="en-US" sz="2800" b="1" dirty="0" err="1">
                <a:latin typeface="Times" pitchFamily="18" charset="0"/>
                <a:cs typeface="Times" pitchFamily="18" charset="0"/>
              </a:rPr>
              <a:t>Tiêu</a:t>
            </a:r>
            <a:r>
              <a:rPr lang="en-US" sz="2800" b="1" dirty="0">
                <a:latin typeface="Times" pitchFamily="18" charset="0"/>
                <a:cs typeface="Times" pitchFamily="18" charset="0"/>
              </a:rPr>
              <a:t> </a:t>
            </a:r>
            <a:r>
              <a:rPr lang="en-US" sz="2800" b="1" dirty="0" err="1">
                <a:latin typeface="Times" pitchFamily="18" charset="0"/>
                <a:cs typeface="Times" pitchFamily="18" charset="0"/>
              </a:rPr>
              <a:t>chí</a:t>
            </a:r>
            <a:r>
              <a:rPr lang="en-US" sz="2800" b="1" dirty="0">
                <a:latin typeface="Times" pitchFamily="18" charset="0"/>
                <a:cs typeface="Times" pitchFamily="18" charset="0"/>
              </a:rPr>
              <a:t> 18. </a:t>
            </a:r>
            <a:r>
              <a:rPr lang="vi-VN" sz="2800" b="1" dirty="0">
                <a:latin typeface="Times" pitchFamily="18" charset="0"/>
                <a:cs typeface="Times" pitchFamily="18" charset="0"/>
              </a:rPr>
              <a:t>Ứng dụng công nghệ thông tin</a:t>
            </a:r>
            <a:endParaRPr lang="en-US" sz="2800" b="1" dirty="0">
              <a:latin typeface="Times" pitchFamily="18" charset="0"/>
              <a:cs typeface="Times" pitchFamily="18" charset="0"/>
            </a:endParaRPr>
          </a:p>
        </p:txBody>
      </p:sp>
      <p:graphicFrame>
        <p:nvGraphicFramePr>
          <p:cNvPr id="4" name="Diagram 3">
            <a:extLst>
              <a:ext uri="{FF2B5EF4-FFF2-40B4-BE49-F238E27FC236}">
                <a16:creationId xmlns:a16="http://schemas.microsoft.com/office/drawing/2014/main" id="{406E9B37-3F2A-497B-A4DB-320E48234A1A}"/>
              </a:ext>
            </a:extLst>
          </p:cNvPr>
          <p:cNvGraphicFramePr/>
          <p:nvPr>
            <p:extLst>
              <p:ext uri="{D42A27DB-BD31-4B8C-83A1-F6EECF244321}">
                <p14:modId xmlns:p14="http://schemas.microsoft.com/office/powerpoint/2010/main" val="2636199283"/>
              </p:ext>
            </p:extLst>
          </p:nvPr>
        </p:nvGraphicFramePr>
        <p:xfrm>
          <a:off x="1314450" y="1805384"/>
          <a:ext cx="634365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06800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40664" y="188640"/>
            <a:ext cx="8229600" cy="1143000"/>
          </a:xfrm>
        </p:spPr>
        <p:txBody>
          <a:bodyPr>
            <a:normAutofit/>
          </a:bodyPr>
          <a:lstStyle/>
          <a:p>
            <a:pPr algn="ctr"/>
            <a:r>
              <a:rPr lang="en-US" sz="3100" b="1" dirty="0">
                <a:solidFill>
                  <a:srgbClr val="FF0000"/>
                </a:solidFill>
              </a:rPr>
              <a:t>“</a:t>
            </a:r>
            <a:r>
              <a:rPr lang="en-US" sz="3100" b="1" dirty="0" err="1">
                <a:solidFill>
                  <a:srgbClr val="FF0000"/>
                </a:solidFill>
              </a:rPr>
              <a:t>Bản</a:t>
            </a:r>
            <a:r>
              <a:rPr lang="en-US" sz="3100" b="1" dirty="0">
                <a:solidFill>
                  <a:srgbClr val="FF0000"/>
                </a:solidFill>
              </a:rPr>
              <a:t> </a:t>
            </a:r>
            <a:r>
              <a:rPr lang="en-US" sz="3100" b="1" dirty="0" err="1">
                <a:solidFill>
                  <a:srgbClr val="FF0000"/>
                </a:solidFill>
              </a:rPr>
              <a:t>đồ</a:t>
            </a:r>
            <a:r>
              <a:rPr lang="en-US" sz="3100" b="1" dirty="0">
                <a:solidFill>
                  <a:srgbClr val="FF0000"/>
                </a:solidFill>
              </a:rPr>
              <a:t> </a:t>
            </a:r>
            <a:r>
              <a:rPr lang="en-US" sz="3100" b="1" dirty="0" err="1">
                <a:solidFill>
                  <a:srgbClr val="FF0000"/>
                </a:solidFill>
              </a:rPr>
              <a:t>năng</a:t>
            </a:r>
            <a:r>
              <a:rPr lang="en-US" sz="3100" b="1" dirty="0">
                <a:solidFill>
                  <a:srgbClr val="FF0000"/>
                </a:solidFill>
              </a:rPr>
              <a:t> </a:t>
            </a:r>
            <a:r>
              <a:rPr lang="en-US" sz="3100" b="1" dirty="0" err="1">
                <a:solidFill>
                  <a:srgbClr val="FF0000"/>
                </a:solidFill>
              </a:rPr>
              <a:t>lực</a:t>
            </a:r>
            <a:r>
              <a:rPr lang="en-US" sz="3100" b="1" dirty="0">
                <a:solidFill>
                  <a:srgbClr val="FF0000"/>
                </a:solidFill>
              </a:rPr>
              <a:t>" </a:t>
            </a:r>
            <a:r>
              <a:rPr lang="en-US" sz="3100" b="1" dirty="0" err="1">
                <a:solidFill>
                  <a:srgbClr val="FF0000"/>
                </a:solidFill>
              </a:rPr>
              <a:t>của</a:t>
            </a:r>
            <a:r>
              <a:rPr lang="en-US" sz="3100" b="1" dirty="0">
                <a:solidFill>
                  <a:srgbClr val="FF0000"/>
                </a:solidFill>
              </a:rPr>
              <a:t> </a:t>
            </a:r>
            <a:r>
              <a:rPr lang="en-US" sz="3100" b="1" dirty="0" err="1">
                <a:solidFill>
                  <a:srgbClr val="FF0000"/>
                </a:solidFill>
              </a:rPr>
              <a:t>hiệu</a:t>
            </a:r>
            <a:r>
              <a:rPr lang="en-US" sz="3100" b="1" dirty="0">
                <a:solidFill>
                  <a:srgbClr val="FF0000"/>
                </a:solidFill>
              </a:rPr>
              <a:t> </a:t>
            </a:r>
            <a:r>
              <a:rPr lang="en-US" sz="3100" b="1" dirty="0" err="1">
                <a:solidFill>
                  <a:srgbClr val="FF0000"/>
                </a:solidFill>
              </a:rPr>
              <a:t>trưởng</a:t>
            </a:r>
            <a:endParaRPr lang="en-US" sz="3100" b="1" dirty="0">
              <a:solidFill>
                <a:srgbClr val="FF0000"/>
              </a:solidFill>
            </a:endParaRPr>
          </a:p>
        </p:txBody>
      </p:sp>
      <p:pic>
        <p:nvPicPr>
          <p:cNvPr id="7" name="Picture 2">
            <a:extLst>
              <a:ext uri="{FF2B5EF4-FFF2-40B4-BE49-F238E27FC236}">
                <a16:creationId xmlns:a16="http://schemas.microsoft.com/office/drawing/2014/main" id="{6697F83C-5349-41BA-82C4-0B1AC613CAB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1556792"/>
            <a:ext cx="9165843" cy="4360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33594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539552" y="1556792"/>
            <a:ext cx="7920880" cy="646331"/>
          </a:xfrm>
          <a:prstGeom prst="rect">
            <a:avLst/>
          </a:prstGeom>
        </p:spPr>
        <p:txBody>
          <a:bodyPr wrap="square">
            <a:spAutoFit/>
          </a:bodyPr>
          <a:lstStyle/>
          <a:p>
            <a:pPr algn="ctr"/>
            <a:r>
              <a:rPr lang="en-US" altLang="ja-JP" sz="3600" b="1" i="1" dirty="0">
                <a:solidFill>
                  <a:srgbClr val="000066"/>
                </a:solidFill>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rPr>
              <a:t>Xin </a:t>
            </a:r>
            <a:r>
              <a:rPr lang="en-US" altLang="ja-JP" sz="3600" b="1" i="1" dirty="0" err="1">
                <a:solidFill>
                  <a:srgbClr val="000066"/>
                </a:solidFill>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rPr>
              <a:t>cảm</a:t>
            </a:r>
            <a:r>
              <a:rPr lang="en-US" altLang="ja-JP" sz="3600" b="1" i="1" dirty="0">
                <a:solidFill>
                  <a:srgbClr val="000066"/>
                </a:solidFill>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rPr>
              <a:t> </a:t>
            </a:r>
            <a:r>
              <a:rPr lang="vi-VN" altLang="ja-JP" sz="3600" b="1" i="1" dirty="0">
                <a:solidFill>
                  <a:srgbClr val="000066"/>
                </a:solidFill>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rPr>
              <a:t>ơ</a:t>
            </a:r>
            <a:r>
              <a:rPr lang="en-US" altLang="ja-JP" sz="3600" b="1" i="1" dirty="0">
                <a:solidFill>
                  <a:srgbClr val="000066"/>
                </a:solidFill>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rPr>
              <a:t>n!</a:t>
            </a:r>
            <a:endParaRPr lang="fr-CH" altLang="ja-JP" sz="3600" b="1" i="1" dirty="0">
              <a:solidFill>
                <a:srgbClr val="000066"/>
              </a:solidFill>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1659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45816" y="6904"/>
            <a:ext cx="8013576" cy="1143000"/>
          </a:xfrm>
        </p:spPr>
        <p:txBody>
          <a:bodyPr>
            <a:noAutofit/>
          </a:bodyPr>
          <a:lstStyle/>
          <a:p>
            <a:pPr algn="ctr"/>
            <a:r>
              <a:rPr lang="en-US" sz="2800" b="1" dirty="0" err="1">
                <a:solidFill>
                  <a:srgbClr val="FF0000"/>
                </a:solidFill>
                <a:latin typeface="Arial" pitchFamily="34" charset="0"/>
                <a:cs typeface="Arial" pitchFamily="34" charset="0"/>
              </a:rPr>
              <a:t>Hiệu</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trưởng</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quản</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trị</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nhà</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trường</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vì</a:t>
            </a:r>
            <a:r>
              <a:rPr lang="en-US" sz="2800" b="1" dirty="0">
                <a:solidFill>
                  <a:srgbClr val="FF0000"/>
                </a:solidFill>
                <a:latin typeface="Arial" pitchFamily="34" charset="0"/>
                <a:cs typeface="Arial" pitchFamily="34" charset="0"/>
              </a:rPr>
              <a:t> </a:t>
            </a:r>
            <a:r>
              <a:rPr lang="vi-VN" sz="2800" b="1" dirty="0">
                <a:solidFill>
                  <a:srgbClr val="FF0000"/>
                </a:solidFill>
                <a:latin typeface="Arial" pitchFamily="34" charset="0"/>
                <a:cs typeface="Arial" pitchFamily="34" charset="0"/>
              </a:rPr>
              <a:t>kết quả </a:t>
            </a:r>
            <a:br>
              <a:rPr lang="en-US" sz="2800" b="1" dirty="0">
                <a:solidFill>
                  <a:srgbClr val="FF0000"/>
                </a:solidFill>
                <a:latin typeface="Arial" pitchFamily="34" charset="0"/>
                <a:cs typeface="Arial" pitchFamily="34" charset="0"/>
              </a:rPr>
            </a:br>
            <a:r>
              <a:rPr lang="en-US" sz="2800" b="1" dirty="0" err="1">
                <a:solidFill>
                  <a:srgbClr val="FF0000"/>
                </a:solidFill>
                <a:latin typeface="Arial" pitchFamily="34" charset="0"/>
                <a:cs typeface="Arial" pitchFamily="34" charset="0"/>
              </a:rPr>
              <a:t>học</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tập</a:t>
            </a:r>
            <a:r>
              <a:rPr lang="en-US" sz="2800" b="1" dirty="0">
                <a:solidFill>
                  <a:srgbClr val="FF0000"/>
                </a:solidFill>
                <a:latin typeface="Arial" pitchFamily="34" charset="0"/>
                <a:cs typeface="Arial" pitchFamily="34" charset="0"/>
              </a:rPr>
              <a:t>, </a:t>
            </a:r>
            <a:r>
              <a:rPr lang="vi-VN" sz="2800" b="1" dirty="0">
                <a:solidFill>
                  <a:srgbClr val="FF0000"/>
                </a:solidFill>
                <a:latin typeface="Arial" pitchFamily="34" charset="0"/>
                <a:cs typeface="Arial" pitchFamily="34" charset="0"/>
              </a:rPr>
              <a:t>giáo dục</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học</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sinh</a:t>
            </a:r>
            <a:r>
              <a:rPr lang="vi-VN" sz="2800" b="1" dirty="0">
                <a:solidFill>
                  <a:srgbClr val="FF0000"/>
                </a:solidFill>
                <a:latin typeface="Arial" pitchFamily="34" charset="0"/>
                <a:cs typeface="Arial" pitchFamily="34" charset="0"/>
              </a:rPr>
              <a:t> tốt hơn</a:t>
            </a:r>
          </a:p>
        </p:txBody>
      </p:sp>
      <p:sp>
        <p:nvSpPr>
          <p:cNvPr id="5" name="Content Placeholder 2"/>
          <p:cNvSpPr>
            <a:spLocks noGrp="1"/>
          </p:cNvSpPr>
          <p:nvPr>
            <p:ph idx="1"/>
          </p:nvPr>
        </p:nvSpPr>
        <p:spPr>
          <a:xfrm>
            <a:off x="931480" y="1627632"/>
            <a:ext cx="8013576" cy="4525963"/>
          </a:xfrm>
        </p:spPr>
        <p:txBody>
          <a:bodyPr>
            <a:normAutofit/>
          </a:bodyPr>
          <a:lstStyle/>
          <a:p>
            <a:pPr algn="just"/>
            <a:r>
              <a:rPr lang="en-US" dirty="0" err="1">
                <a:solidFill>
                  <a:srgbClr val="002060"/>
                </a:solidFill>
                <a:latin typeface="Times" pitchFamily="18" charset="0"/>
                <a:cs typeface="Times" pitchFamily="18" charset="0"/>
              </a:rPr>
              <a:t>Chuyển</a:t>
            </a:r>
            <a:r>
              <a:rPr lang="en-US" dirty="0">
                <a:solidFill>
                  <a:srgbClr val="002060"/>
                </a:solidFill>
                <a:latin typeface="Times" pitchFamily="18" charset="0"/>
                <a:cs typeface="Times" pitchFamily="18" charset="0"/>
              </a:rPr>
              <a:t> </a:t>
            </a:r>
            <a:r>
              <a:rPr lang="en-US" dirty="0" err="1">
                <a:solidFill>
                  <a:srgbClr val="002060"/>
                </a:solidFill>
                <a:latin typeface="Times" pitchFamily="18" charset="0"/>
                <a:cs typeface="Times" pitchFamily="18" charset="0"/>
              </a:rPr>
              <a:t>từ</a:t>
            </a:r>
            <a:r>
              <a:rPr lang="en-US" dirty="0">
                <a:solidFill>
                  <a:srgbClr val="002060"/>
                </a:solidFill>
                <a:latin typeface="Times" pitchFamily="18" charset="0"/>
                <a:cs typeface="Times" pitchFamily="18" charset="0"/>
              </a:rPr>
              <a:t> </a:t>
            </a:r>
            <a:r>
              <a:rPr lang="en-US" dirty="0" err="1">
                <a:solidFill>
                  <a:srgbClr val="002060"/>
                </a:solidFill>
                <a:latin typeface="Times" pitchFamily="18" charset="0"/>
                <a:cs typeface="Times" pitchFamily="18" charset="0"/>
              </a:rPr>
              <a:t>dạy</a:t>
            </a:r>
            <a:r>
              <a:rPr lang="en-US" dirty="0">
                <a:solidFill>
                  <a:srgbClr val="002060"/>
                </a:solidFill>
                <a:latin typeface="Times" pitchFamily="18" charset="0"/>
                <a:cs typeface="Times" pitchFamily="18" charset="0"/>
              </a:rPr>
              <a:t> </a:t>
            </a:r>
            <a:r>
              <a:rPr lang="en-US" dirty="0" err="1">
                <a:solidFill>
                  <a:srgbClr val="002060"/>
                </a:solidFill>
                <a:latin typeface="Times" pitchFamily="18" charset="0"/>
                <a:cs typeface="Times" pitchFamily="18" charset="0"/>
              </a:rPr>
              <a:t>học</a:t>
            </a:r>
            <a:r>
              <a:rPr lang="en-US"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truyền</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thụ</a:t>
            </a:r>
            <a:r>
              <a:rPr lang="en-US" b="1" dirty="0">
                <a:solidFill>
                  <a:srgbClr val="002060"/>
                </a:solidFill>
                <a:latin typeface="Times" pitchFamily="18" charset="0"/>
                <a:cs typeface="Times" pitchFamily="18" charset="0"/>
              </a:rPr>
              <a:t> </a:t>
            </a:r>
            <a:r>
              <a:rPr lang="en-US" dirty="0" err="1">
                <a:solidFill>
                  <a:srgbClr val="002060"/>
                </a:solidFill>
                <a:latin typeface="Times" pitchFamily="18" charset="0"/>
                <a:cs typeface="Times" pitchFamily="18" charset="0"/>
              </a:rPr>
              <a:t>kiến</a:t>
            </a:r>
            <a:r>
              <a:rPr lang="en-US" dirty="0">
                <a:solidFill>
                  <a:srgbClr val="002060"/>
                </a:solidFill>
                <a:latin typeface="Times" pitchFamily="18" charset="0"/>
                <a:cs typeface="Times" pitchFamily="18" charset="0"/>
              </a:rPr>
              <a:t> </a:t>
            </a:r>
            <a:r>
              <a:rPr lang="en-US" dirty="0" err="1">
                <a:solidFill>
                  <a:srgbClr val="002060"/>
                </a:solidFill>
                <a:latin typeface="Times" pitchFamily="18" charset="0"/>
                <a:cs typeface="Times" pitchFamily="18" charset="0"/>
              </a:rPr>
              <a:t>thức</a:t>
            </a:r>
            <a:r>
              <a:rPr lang="en-US" dirty="0">
                <a:solidFill>
                  <a:srgbClr val="002060"/>
                </a:solidFill>
                <a:latin typeface="Times" pitchFamily="18" charset="0"/>
                <a:cs typeface="Times" pitchFamily="18" charset="0"/>
              </a:rPr>
              <a:t> sang </a:t>
            </a:r>
            <a:r>
              <a:rPr lang="en-US" dirty="0" err="1">
                <a:solidFill>
                  <a:srgbClr val="002060"/>
                </a:solidFill>
                <a:latin typeface="Times" pitchFamily="18" charset="0"/>
                <a:cs typeface="Times" pitchFamily="18" charset="0"/>
              </a:rPr>
              <a:t>dạy</a:t>
            </a:r>
            <a:r>
              <a:rPr lang="en-US" dirty="0">
                <a:solidFill>
                  <a:srgbClr val="002060"/>
                </a:solidFill>
                <a:latin typeface="Times" pitchFamily="18" charset="0"/>
                <a:cs typeface="Times" pitchFamily="18" charset="0"/>
              </a:rPr>
              <a:t> </a:t>
            </a:r>
            <a:r>
              <a:rPr lang="en-US" dirty="0" err="1">
                <a:solidFill>
                  <a:srgbClr val="002060"/>
                </a:solidFill>
                <a:latin typeface="Times" pitchFamily="18" charset="0"/>
                <a:cs typeface="Times" pitchFamily="18" charset="0"/>
              </a:rPr>
              <a:t>học</a:t>
            </a:r>
            <a:r>
              <a:rPr lang="en-US"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phát</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triển</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phẩm</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chất</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năng</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lực</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học</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sinh</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lấy</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học</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sinh</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làm</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trung</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tâm</a:t>
            </a:r>
            <a:r>
              <a:rPr lang="vi-VN" dirty="0">
                <a:solidFill>
                  <a:srgbClr val="002060"/>
                </a:solidFill>
                <a:latin typeface="Times" pitchFamily="18" charset="0"/>
                <a:cs typeface="Times" pitchFamily="18" charset="0"/>
              </a:rPr>
              <a:t>.</a:t>
            </a:r>
          </a:p>
          <a:p>
            <a:pPr algn="just"/>
            <a:r>
              <a:rPr lang="vi-VN" dirty="0">
                <a:solidFill>
                  <a:srgbClr val="002060"/>
                </a:solidFill>
                <a:latin typeface="Times" pitchFamily="18" charset="0"/>
                <a:cs typeface="Times" pitchFamily="18" charset="0"/>
              </a:rPr>
              <a:t>Đó là một quy trình mang lại </a:t>
            </a:r>
            <a:r>
              <a:rPr lang="vi-VN" b="1" dirty="0">
                <a:solidFill>
                  <a:srgbClr val="002060"/>
                </a:solidFill>
                <a:latin typeface="Times" pitchFamily="18" charset="0"/>
                <a:cs typeface="Times" pitchFamily="18" charset="0"/>
              </a:rPr>
              <a:t>những thay đổi sâu sắc và tích cực trong </a:t>
            </a:r>
            <a:r>
              <a:rPr lang="en-US" b="1" dirty="0" err="1">
                <a:solidFill>
                  <a:srgbClr val="002060"/>
                </a:solidFill>
                <a:latin typeface="Times" pitchFamily="18" charset="0"/>
                <a:cs typeface="Times" pitchFamily="18" charset="0"/>
              </a:rPr>
              <a:t>mỗi</a:t>
            </a:r>
            <a:r>
              <a:rPr lang="en-US" b="1" dirty="0">
                <a:solidFill>
                  <a:srgbClr val="002060"/>
                </a:solidFill>
                <a:latin typeface="Times" pitchFamily="18" charset="0"/>
                <a:cs typeface="Times" pitchFamily="18" charset="0"/>
              </a:rPr>
              <a:t> </a:t>
            </a:r>
            <a:r>
              <a:rPr lang="vi-VN" b="1" dirty="0">
                <a:solidFill>
                  <a:srgbClr val="002060"/>
                </a:solidFill>
                <a:latin typeface="Times" pitchFamily="18" charset="0"/>
                <a:cs typeface="Times" pitchFamily="18" charset="0"/>
              </a:rPr>
              <a:t>cá nhân</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học</a:t>
            </a:r>
            <a:r>
              <a:rPr lang="en-US" b="1" dirty="0">
                <a:solidFill>
                  <a:srgbClr val="002060"/>
                </a:solidFill>
                <a:latin typeface="Times" pitchFamily="18" charset="0"/>
                <a:cs typeface="Times" pitchFamily="18" charset="0"/>
              </a:rPr>
              <a:t> </a:t>
            </a:r>
            <a:r>
              <a:rPr lang="en-US" b="1" dirty="0" err="1">
                <a:solidFill>
                  <a:srgbClr val="002060"/>
                </a:solidFill>
                <a:latin typeface="Times" pitchFamily="18" charset="0"/>
                <a:cs typeface="Times" pitchFamily="18" charset="0"/>
              </a:rPr>
              <a:t>sinh</a:t>
            </a:r>
            <a:r>
              <a:rPr lang="vi-VN" dirty="0">
                <a:solidFill>
                  <a:srgbClr val="002060"/>
                </a:solidFill>
                <a:latin typeface="Times" pitchFamily="18" charset="0"/>
                <a:cs typeface="Times" pitchFamily="18" charset="0"/>
              </a:rPr>
              <a:t> và cuối cùng mang lại những thay đổi tương tự ở cấp độ xã hội, chủ yếu </a:t>
            </a:r>
            <a:r>
              <a:rPr lang="vi-VN" b="1" dirty="0">
                <a:solidFill>
                  <a:srgbClr val="002060"/>
                </a:solidFill>
                <a:latin typeface="Times" pitchFamily="18" charset="0"/>
                <a:cs typeface="Times" pitchFamily="18" charset="0"/>
              </a:rPr>
              <a:t>thông qua giảng dạy, học tập sáng tạo và đổi mới.</a:t>
            </a:r>
            <a:r>
              <a:rPr lang="vi-VN" dirty="0">
                <a:solidFill>
                  <a:srgbClr val="002060"/>
                </a:solidFill>
                <a:latin typeface="Times" pitchFamily="18" charset="0"/>
                <a:cs typeface="Times" pitchFamily="18" charset="0"/>
              </a:rPr>
              <a:t> </a:t>
            </a:r>
          </a:p>
          <a:p>
            <a:pPr algn="just"/>
            <a:endParaRPr lang="vi-VN" dirty="0">
              <a:solidFill>
                <a:srgbClr val="002060"/>
              </a:solidFill>
              <a:latin typeface="Times" pitchFamily="18" charset="0"/>
              <a:cs typeface="Times" pitchFamily="18" charset="0"/>
            </a:endParaRPr>
          </a:p>
          <a:p>
            <a:pPr algn="just"/>
            <a:endParaRPr lang="vi-VN" dirty="0">
              <a:latin typeface="Times" pitchFamily="18" charset="0"/>
              <a:cs typeface="Times" pitchFamily="18" charset="0"/>
            </a:endParaRPr>
          </a:p>
        </p:txBody>
      </p:sp>
      <p:cxnSp>
        <p:nvCxnSpPr>
          <p:cNvPr id="6" name="Straight Connector 5"/>
          <p:cNvCxnSpPr/>
          <p:nvPr/>
        </p:nvCxnSpPr>
        <p:spPr>
          <a:xfrm>
            <a:off x="1144192" y="1124744"/>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6866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3504" y="55182"/>
            <a:ext cx="8432992" cy="925546"/>
          </a:xfrm>
        </p:spPr>
        <p:txBody>
          <a:bodyPr>
            <a:normAutofit/>
          </a:bodyPr>
          <a:lstStyle/>
          <a:p>
            <a:pPr algn="ctr"/>
            <a:r>
              <a:rPr lang="en-US" sz="2800" b="1" dirty="0" err="1">
                <a:solidFill>
                  <a:srgbClr val="002060"/>
                </a:solidFill>
                <a:latin typeface="Arial" pitchFamily="34" charset="0"/>
                <a:cs typeface="Arial" pitchFamily="34" charset="0"/>
              </a:rPr>
              <a:t>Đặc</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điểm</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của</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một</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nhà</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trường</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thành</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công</a:t>
            </a:r>
            <a:endParaRPr lang="en-US" sz="2800" b="1" dirty="0"/>
          </a:p>
        </p:txBody>
      </p:sp>
      <p:graphicFrame>
        <p:nvGraphicFramePr>
          <p:cNvPr id="5" name="Table Placeholder 3"/>
          <p:cNvGraphicFramePr>
            <a:graphicFrameLocks/>
          </p:cNvGraphicFramePr>
          <p:nvPr>
            <p:extLst>
              <p:ext uri="{D42A27DB-BD31-4B8C-83A1-F6EECF244321}">
                <p14:modId xmlns:p14="http://schemas.microsoft.com/office/powerpoint/2010/main" val="3770700505"/>
              </p:ext>
            </p:extLst>
          </p:nvPr>
        </p:nvGraphicFramePr>
        <p:xfrm>
          <a:off x="-172576" y="1153320"/>
          <a:ext cx="972108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a:xfrm>
            <a:off x="1187624" y="836712"/>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5106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27528" y="-27114"/>
            <a:ext cx="8432992" cy="925546"/>
          </a:xfrm>
        </p:spPr>
        <p:txBody>
          <a:bodyPr>
            <a:normAutofit fontScale="90000"/>
          </a:bodyPr>
          <a:lstStyle/>
          <a:p>
            <a:pPr algn="ctr"/>
            <a:r>
              <a:rPr lang="en-US" altLang="ja-JP" sz="2400" b="1" dirty="0" err="1">
                <a:latin typeface="Arial" pitchFamily="34" charset="0"/>
                <a:cs typeface="Arial" pitchFamily="34" charset="0"/>
              </a:rPr>
              <a:t>Tiếp</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cận</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xây</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dựng</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chuẩn</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hiệu</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trưởng</a:t>
            </a:r>
            <a:r>
              <a:rPr lang="en-US" altLang="ja-JP" sz="2400" b="1" dirty="0">
                <a:latin typeface="Arial" pitchFamily="34" charset="0"/>
                <a:cs typeface="Arial" pitchFamily="34" charset="0"/>
              </a:rPr>
              <a:t>: </a:t>
            </a:r>
            <a:br>
              <a:rPr lang="en-US" altLang="ja-JP" sz="2400" b="1" dirty="0">
                <a:latin typeface="Arial" pitchFamily="34" charset="0"/>
                <a:cs typeface="Arial" pitchFamily="34" charset="0"/>
              </a:rPr>
            </a:br>
            <a:r>
              <a:rPr lang="en-US" altLang="ja-JP" sz="2400" b="1" dirty="0" err="1">
                <a:latin typeface="Arial" pitchFamily="34" charset="0"/>
                <a:cs typeface="Arial" pitchFamily="34" charset="0"/>
              </a:rPr>
              <a:t>xây</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dựng</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trường</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học</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hướng</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tới</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kết</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quả</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giáo</a:t>
            </a:r>
            <a:r>
              <a:rPr lang="en-US" altLang="ja-JP" sz="2400" b="1" dirty="0">
                <a:latin typeface="Arial" pitchFamily="34" charset="0"/>
                <a:cs typeface="Arial" pitchFamily="34" charset="0"/>
              </a:rPr>
              <a:t> dục </a:t>
            </a:r>
            <a:r>
              <a:rPr lang="en-US" altLang="ja-JP" sz="2400" b="1" dirty="0" err="1">
                <a:latin typeface="Arial" pitchFamily="34" charset="0"/>
                <a:cs typeface="Arial" pitchFamily="34" charset="0"/>
              </a:rPr>
              <a:t>học</a:t>
            </a:r>
            <a:r>
              <a:rPr lang="en-US" altLang="ja-JP" sz="2400" b="1" dirty="0">
                <a:latin typeface="Arial" pitchFamily="34" charset="0"/>
                <a:cs typeface="Arial" pitchFamily="34" charset="0"/>
              </a:rPr>
              <a:t> </a:t>
            </a:r>
            <a:r>
              <a:rPr lang="en-US" altLang="ja-JP" sz="2400" b="1" dirty="0" err="1">
                <a:latin typeface="Arial" pitchFamily="34" charset="0"/>
                <a:cs typeface="Arial" pitchFamily="34" charset="0"/>
              </a:rPr>
              <a:t>sinh</a:t>
            </a:r>
            <a:endParaRPr lang="en-US" sz="2400" b="1" dirty="0"/>
          </a:p>
        </p:txBody>
      </p:sp>
      <p:graphicFrame>
        <p:nvGraphicFramePr>
          <p:cNvPr id="5" name="Table Placeholder 3"/>
          <p:cNvGraphicFramePr>
            <a:graphicFrameLocks/>
          </p:cNvGraphicFramePr>
          <p:nvPr>
            <p:extLst>
              <p:ext uri="{D42A27DB-BD31-4B8C-83A1-F6EECF244321}">
                <p14:modId xmlns:p14="http://schemas.microsoft.com/office/powerpoint/2010/main" val="965184579"/>
              </p:ext>
            </p:extLst>
          </p:nvPr>
        </p:nvGraphicFramePr>
        <p:xfrm>
          <a:off x="-172576" y="1153320"/>
          <a:ext cx="972108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a:xfrm>
            <a:off x="1187624" y="836712"/>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4507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1043608" y="881288"/>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p:nvPr>
        </p:nvSpPr>
        <p:spPr>
          <a:xfrm>
            <a:off x="914400" y="-155448"/>
            <a:ext cx="8229600" cy="1143000"/>
          </a:xfrm>
        </p:spPr>
        <p:txBody>
          <a:bodyPr>
            <a:noAutofit/>
          </a:bodyPr>
          <a:lstStyle/>
          <a:p>
            <a:pPr algn="ctr"/>
            <a:r>
              <a:rPr lang="en-US" sz="2800" b="1" dirty="0" err="1">
                <a:solidFill>
                  <a:srgbClr val="002060"/>
                </a:solidFill>
                <a:latin typeface="Times" pitchFamily="18" charset="0"/>
                <a:cs typeface="Times" pitchFamily="18" charset="0"/>
              </a:rPr>
              <a:t>Xây</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dựng</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chuẩn</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hiệu</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trưởng</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theo</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tiếp</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cận</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năng</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lực</a:t>
            </a:r>
            <a:endParaRPr lang="en-US" sz="2800" dirty="0">
              <a:solidFill>
                <a:srgbClr val="002060"/>
              </a:solidFill>
              <a:latin typeface="Times" pitchFamily="18" charset="0"/>
              <a:cs typeface="Times" pitchFamily="18" charset="0"/>
            </a:endParaRPr>
          </a:p>
        </p:txBody>
      </p:sp>
      <p:sp>
        <p:nvSpPr>
          <p:cNvPr id="11" name="Content Placeholder 2"/>
          <p:cNvSpPr>
            <a:spLocks noGrp="1"/>
          </p:cNvSpPr>
          <p:nvPr>
            <p:ph idx="1"/>
          </p:nvPr>
        </p:nvSpPr>
        <p:spPr>
          <a:xfrm>
            <a:off x="827584" y="1484784"/>
            <a:ext cx="8229600" cy="4525963"/>
          </a:xfrm>
        </p:spPr>
        <p:txBody>
          <a:bodyPr>
            <a:normAutofit/>
          </a:bodyPr>
          <a:lstStyle/>
          <a:p>
            <a:pPr algn="just"/>
            <a:r>
              <a:rPr lang="en-US" sz="2800" dirty="0" err="1">
                <a:solidFill>
                  <a:srgbClr val="002060"/>
                </a:solidFill>
                <a:latin typeface="Arial" pitchFamily="34" charset="0"/>
                <a:cs typeface="Arial" pitchFamily="34" charset="0"/>
              </a:rPr>
              <a:t>Tập</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trung</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vào</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việc</a:t>
            </a:r>
            <a:r>
              <a:rPr lang="en-US" sz="2800" dirty="0">
                <a:solidFill>
                  <a:srgbClr val="00206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xác</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định</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các</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năng</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lực</a:t>
            </a:r>
            <a:r>
              <a:rPr lang="en-US" sz="2800" b="1" dirty="0">
                <a:solidFill>
                  <a:srgbClr val="FF000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cần</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thiết</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để</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đạt</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được</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hiệu</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quả</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thực</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hiện</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nhiệm</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vụ</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của</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hiệu</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trưởng</a:t>
            </a:r>
            <a:endParaRPr lang="en-US" sz="2800" dirty="0">
              <a:solidFill>
                <a:srgbClr val="002060"/>
              </a:solidFill>
              <a:latin typeface="Arial" pitchFamily="34" charset="0"/>
              <a:cs typeface="Arial" pitchFamily="34" charset="0"/>
            </a:endParaRPr>
          </a:p>
          <a:p>
            <a:pPr algn="just"/>
            <a:r>
              <a:rPr lang="en-US" sz="2800" b="1" dirty="0" err="1">
                <a:solidFill>
                  <a:srgbClr val="FF0000"/>
                </a:solidFill>
                <a:latin typeface="Arial" pitchFamily="34" charset="0"/>
                <a:cs typeface="Arial" pitchFamily="34" charset="0"/>
              </a:rPr>
              <a:t>Đánh</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giá</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năng</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lực</a:t>
            </a:r>
            <a:r>
              <a:rPr lang="en-US" sz="2800" b="1" dirty="0">
                <a:solidFill>
                  <a:srgbClr val="FF000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nhằm</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vào</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quá</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trình</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nỗ</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lực</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và</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tiềm</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năng</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làm</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việc</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của</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hiệu</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trưởng</a:t>
            </a:r>
            <a:endParaRPr lang="en-US" sz="2800" dirty="0">
              <a:solidFill>
                <a:srgbClr val="002060"/>
              </a:solidFill>
              <a:latin typeface="Arial" pitchFamily="34" charset="0"/>
              <a:cs typeface="Arial" pitchFamily="34" charset="0"/>
            </a:endParaRPr>
          </a:p>
          <a:p>
            <a:pPr algn="just"/>
            <a:r>
              <a:rPr lang="en-US" sz="2800" dirty="0" err="1">
                <a:solidFill>
                  <a:srgbClr val="002060"/>
                </a:solidFill>
                <a:latin typeface="Arial" pitchFamily="34" charset="0"/>
                <a:cs typeface="Arial" pitchFamily="34" charset="0"/>
              </a:rPr>
              <a:t>Từ</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kết</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quả</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đánh</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giá</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năng</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lực</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cá</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nhân</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hiệu</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trưởng</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cơ</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quan</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quản</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lý</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giáo</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dục</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xây</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dựng</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kế</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hoạch</a:t>
            </a:r>
            <a:r>
              <a:rPr lang="en-US" sz="2800" dirty="0">
                <a:solidFill>
                  <a:srgbClr val="00206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phát</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triển</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năng</a:t>
            </a:r>
            <a:r>
              <a:rPr lang="en-US" sz="2800" b="1" dirty="0">
                <a:solidFill>
                  <a:srgbClr val="FF0000"/>
                </a:solidFill>
                <a:latin typeface="Arial" pitchFamily="34" charset="0"/>
                <a:cs typeface="Arial" pitchFamily="34" charset="0"/>
              </a:rPr>
              <a:t> </a:t>
            </a:r>
            <a:r>
              <a:rPr lang="en-US" sz="2800" b="1" dirty="0" err="1">
                <a:solidFill>
                  <a:srgbClr val="FF0000"/>
                </a:solidFill>
                <a:latin typeface="Arial" pitchFamily="34" charset="0"/>
                <a:cs typeface="Arial" pitchFamily="34" charset="0"/>
              </a:rPr>
              <a:t>lực</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của</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cá</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nhân</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hiệu</a:t>
            </a:r>
            <a:r>
              <a:rPr lang="en-US" sz="2800" dirty="0">
                <a:solidFill>
                  <a:srgbClr val="002060"/>
                </a:solidFill>
                <a:latin typeface="Arial" pitchFamily="34" charset="0"/>
                <a:cs typeface="Arial" pitchFamily="34" charset="0"/>
              </a:rPr>
              <a:t> </a:t>
            </a:r>
            <a:r>
              <a:rPr lang="en-US" sz="2800" dirty="0" err="1">
                <a:solidFill>
                  <a:srgbClr val="002060"/>
                </a:solidFill>
                <a:latin typeface="Arial" pitchFamily="34" charset="0"/>
                <a:cs typeface="Arial" pitchFamily="34" charset="0"/>
              </a:rPr>
              <a:t>trưởng</a:t>
            </a:r>
            <a:endParaRPr lang="en-US" sz="28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629399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3568" y="260648"/>
            <a:ext cx="8229600" cy="1143000"/>
          </a:xfrm>
        </p:spPr>
        <p:txBody>
          <a:bodyPr>
            <a:noAutofit/>
          </a:bodyPr>
          <a:lstStyle/>
          <a:p>
            <a:pPr algn="ct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Xây</a:t>
            </a: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dựng</a:t>
            </a: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chuẩn</a:t>
            </a: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hiệu</a:t>
            </a: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trưởng</a:t>
            </a: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theo</a:t>
            </a: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tiếp</a:t>
            </a: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cận</a:t>
            </a: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năng</a:t>
            </a:r>
            <a:r>
              <a:rPr lang="en-US" sz="2400" b="1" dirty="0">
                <a:solidFill>
                  <a:srgbClr val="FF0000"/>
                </a:solidFill>
                <a:latin typeface="Times" pitchFamily="18" charset="0"/>
                <a:cs typeface="Times" pitchFamily="18" charset="0"/>
              </a:rPr>
              <a:t> </a:t>
            </a:r>
            <a:r>
              <a:rPr lang="en-US" sz="2400" b="1" dirty="0" err="1">
                <a:solidFill>
                  <a:srgbClr val="FF0000"/>
                </a:solidFill>
                <a:latin typeface="Times" pitchFamily="18" charset="0"/>
                <a:cs typeface="Times" pitchFamily="18" charset="0"/>
              </a:rPr>
              <a:t>lực</a:t>
            </a:r>
            <a:r>
              <a:rPr lang="en-US" sz="2400" b="1" dirty="0">
                <a:solidFill>
                  <a:srgbClr val="FF0000"/>
                </a:solidFill>
                <a:latin typeface="Times" pitchFamily="18" charset="0"/>
                <a:cs typeface="Times" pitchFamily="18" charset="0"/>
              </a:rPr>
              <a:t> </a:t>
            </a:r>
            <a:br>
              <a:rPr lang="en-US" sz="2400" b="1" dirty="0">
                <a:solidFill>
                  <a:srgbClr val="002060"/>
                </a:solidFill>
                <a:latin typeface="Times" pitchFamily="18" charset="0"/>
                <a:cs typeface="Times" pitchFamily="18" charset="0"/>
              </a:rPr>
            </a:br>
            <a:r>
              <a:rPr lang="en-US" sz="3600" i="1" dirty="0">
                <a:latin typeface="Times" pitchFamily="18" charset="0"/>
                <a:cs typeface="Times" pitchFamily="18" charset="0"/>
              </a:rPr>
              <a:t>“</a:t>
            </a:r>
            <a:r>
              <a:rPr lang="en-US" sz="2800" i="1" dirty="0" err="1">
                <a:solidFill>
                  <a:srgbClr val="002060"/>
                </a:solidFill>
                <a:latin typeface="Times" pitchFamily="18" charset="0"/>
                <a:cs typeface="Times" pitchFamily="18" charset="0"/>
              </a:rPr>
              <a:t>Quản</a:t>
            </a:r>
            <a:r>
              <a:rPr lang="en-US" sz="2800" i="1" dirty="0">
                <a:solidFill>
                  <a:srgbClr val="002060"/>
                </a:solidFill>
                <a:latin typeface="Times" pitchFamily="18" charset="0"/>
                <a:cs typeface="Times" pitchFamily="18" charset="0"/>
              </a:rPr>
              <a:t> </a:t>
            </a:r>
            <a:r>
              <a:rPr lang="en-US" sz="2800" i="1" dirty="0" err="1">
                <a:solidFill>
                  <a:srgbClr val="002060"/>
                </a:solidFill>
                <a:latin typeface="Times" pitchFamily="18" charset="0"/>
                <a:cs typeface="Times" pitchFamily="18" charset="0"/>
              </a:rPr>
              <a:t>lý</a:t>
            </a:r>
            <a:r>
              <a:rPr lang="en-US" sz="2800" i="1" dirty="0">
                <a:solidFill>
                  <a:srgbClr val="002060"/>
                </a:solidFill>
                <a:latin typeface="Times" pitchFamily="18" charset="0"/>
                <a:cs typeface="Times" pitchFamily="18" charset="0"/>
              </a:rPr>
              <a:t> </a:t>
            </a:r>
            <a:r>
              <a:rPr lang="en-US" sz="2800" i="1" dirty="0" err="1">
                <a:solidFill>
                  <a:srgbClr val="002060"/>
                </a:solidFill>
                <a:latin typeface="Times" pitchFamily="18" charset="0"/>
                <a:cs typeface="Times" pitchFamily="18" charset="0"/>
              </a:rPr>
              <a:t>nguồn</a:t>
            </a:r>
            <a:r>
              <a:rPr lang="en-US" sz="2800" i="1" dirty="0">
                <a:solidFill>
                  <a:srgbClr val="002060"/>
                </a:solidFill>
                <a:latin typeface="Times" pitchFamily="18" charset="0"/>
                <a:cs typeface="Times" pitchFamily="18" charset="0"/>
              </a:rPr>
              <a:t> </a:t>
            </a:r>
            <a:r>
              <a:rPr lang="en-US" sz="2800" i="1" dirty="0" err="1">
                <a:solidFill>
                  <a:srgbClr val="002060"/>
                </a:solidFill>
                <a:latin typeface="Times" pitchFamily="18" charset="0"/>
                <a:cs typeface="Times" pitchFamily="18" charset="0"/>
              </a:rPr>
              <a:t>nhân</a:t>
            </a:r>
            <a:r>
              <a:rPr lang="en-US" sz="2800" i="1" dirty="0">
                <a:solidFill>
                  <a:srgbClr val="002060"/>
                </a:solidFill>
                <a:latin typeface="Times" pitchFamily="18" charset="0"/>
                <a:cs typeface="Times" pitchFamily="18" charset="0"/>
              </a:rPr>
              <a:t> </a:t>
            </a:r>
            <a:r>
              <a:rPr lang="en-US" sz="2800" i="1" dirty="0" err="1">
                <a:solidFill>
                  <a:srgbClr val="002060"/>
                </a:solidFill>
                <a:latin typeface="Times" pitchFamily="18" charset="0"/>
                <a:cs typeface="Times" pitchFamily="18" charset="0"/>
              </a:rPr>
              <a:t>lực</a:t>
            </a:r>
            <a:r>
              <a:rPr lang="en-US" sz="2800" i="1" dirty="0">
                <a:solidFill>
                  <a:srgbClr val="002060"/>
                </a:solidFill>
                <a:latin typeface="Times" pitchFamily="18" charset="0"/>
                <a:cs typeface="Times" pitchFamily="18" charset="0"/>
              </a:rPr>
              <a:t> </a:t>
            </a:r>
            <a:r>
              <a:rPr lang="en-US" sz="2800" i="1" dirty="0" err="1">
                <a:solidFill>
                  <a:srgbClr val="002060"/>
                </a:solidFill>
                <a:latin typeface="Times" pitchFamily="18" charset="0"/>
                <a:cs typeface="Times" pitchFamily="18" charset="0"/>
              </a:rPr>
              <a:t>dựa</a:t>
            </a:r>
            <a:r>
              <a:rPr lang="en-US" sz="2800" i="1" dirty="0">
                <a:solidFill>
                  <a:srgbClr val="002060"/>
                </a:solidFill>
                <a:latin typeface="Times" pitchFamily="18" charset="0"/>
                <a:cs typeface="Times" pitchFamily="18" charset="0"/>
              </a:rPr>
              <a:t> </a:t>
            </a:r>
            <a:r>
              <a:rPr lang="en-US" sz="2800" i="1" dirty="0" err="1">
                <a:solidFill>
                  <a:srgbClr val="002060"/>
                </a:solidFill>
                <a:latin typeface="Times" pitchFamily="18" charset="0"/>
                <a:cs typeface="Times" pitchFamily="18" charset="0"/>
              </a:rPr>
              <a:t>trên</a:t>
            </a:r>
            <a:r>
              <a:rPr lang="en-US" sz="2800" i="1" dirty="0">
                <a:solidFill>
                  <a:srgbClr val="002060"/>
                </a:solidFill>
                <a:latin typeface="Times" pitchFamily="18" charset="0"/>
                <a:cs typeface="Times" pitchFamily="18" charset="0"/>
              </a:rPr>
              <a:t> </a:t>
            </a:r>
            <a:r>
              <a:rPr lang="en-US" sz="2800" i="1" dirty="0" err="1">
                <a:solidFill>
                  <a:srgbClr val="002060"/>
                </a:solidFill>
                <a:latin typeface="Times" pitchFamily="18" charset="0"/>
                <a:cs typeface="Times" pitchFamily="18" charset="0"/>
              </a:rPr>
              <a:t>năng</a:t>
            </a:r>
            <a:r>
              <a:rPr lang="en-US" sz="2800" i="1" dirty="0">
                <a:solidFill>
                  <a:srgbClr val="002060"/>
                </a:solidFill>
                <a:latin typeface="Times" pitchFamily="18" charset="0"/>
                <a:cs typeface="Times" pitchFamily="18" charset="0"/>
              </a:rPr>
              <a:t> </a:t>
            </a:r>
            <a:r>
              <a:rPr lang="en-US" sz="2800" i="1" dirty="0" err="1">
                <a:solidFill>
                  <a:srgbClr val="002060"/>
                </a:solidFill>
                <a:latin typeface="Times" pitchFamily="18" charset="0"/>
                <a:cs typeface="Times" pitchFamily="18" charset="0"/>
              </a:rPr>
              <a:t>lực</a:t>
            </a:r>
            <a:r>
              <a:rPr lang="en-US" sz="2800" i="1" dirty="0">
                <a:solidFill>
                  <a:srgbClr val="002060"/>
                </a:solidFill>
                <a:latin typeface="Times" pitchFamily="18" charset="0"/>
                <a:cs typeface="Times" pitchFamily="18" charset="0"/>
              </a:rPr>
              <a:t>”</a:t>
            </a:r>
            <a:br>
              <a:rPr lang="en-US" sz="3600" b="1" dirty="0">
                <a:solidFill>
                  <a:srgbClr val="002060"/>
                </a:solidFill>
                <a:latin typeface="Times" pitchFamily="18" charset="0"/>
                <a:cs typeface="Times" pitchFamily="18" charset="0"/>
              </a:rPr>
            </a:br>
            <a:endParaRPr lang="en-US" sz="3600" dirty="0">
              <a:solidFill>
                <a:srgbClr val="002060"/>
              </a:solidFill>
              <a:latin typeface="Times" pitchFamily="18" charset="0"/>
              <a:cs typeface="Times" pitchFamily="18" charset="0"/>
            </a:endParaRPr>
          </a:p>
        </p:txBody>
      </p:sp>
      <p:sp>
        <p:nvSpPr>
          <p:cNvPr id="5" name="Content Placeholder 2"/>
          <p:cNvSpPr>
            <a:spLocks noGrp="1"/>
          </p:cNvSpPr>
          <p:nvPr>
            <p:ph idx="1"/>
          </p:nvPr>
        </p:nvSpPr>
        <p:spPr>
          <a:xfrm>
            <a:off x="1138456" y="1556792"/>
            <a:ext cx="7803192" cy="4353347"/>
          </a:xfrm>
        </p:spPr>
        <p:txBody>
          <a:bodyPr>
            <a:normAutofit/>
          </a:bodyPr>
          <a:lstStyle/>
          <a:p>
            <a:pPr marL="0" indent="0" algn="just">
              <a:buNone/>
            </a:pPr>
            <a:r>
              <a:rPr lang="vi-VN" sz="2800" dirty="0">
                <a:solidFill>
                  <a:srgbClr val="002060"/>
                </a:solidFill>
                <a:latin typeface="Times" pitchFamily="18" charset="0"/>
                <a:cs typeface="Times" pitchFamily="18" charset="0"/>
              </a:rPr>
              <a:t>Năng lực</a:t>
            </a:r>
            <a:r>
              <a:rPr lang="en-US" sz="2800" dirty="0">
                <a:solidFill>
                  <a:srgbClr val="002060"/>
                </a:solidFill>
                <a:latin typeface="Times" pitchFamily="18" charset="0"/>
                <a:cs typeface="Times" pitchFamily="18" charset="0"/>
              </a:rPr>
              <a:t>: L</a:t>
            </a:r>
            <a:r>
              <a:rPr lang="vi-VN" sz="2800" dirty="0">
                <a:solidFill>
                  <a:srgbClr val="002060"/>
                </a:solidFill>
                <a:latin typeface="Times" pitchFamily="18" charset="0"/>
                <a:cs typeface="Times" pitchFamily="18" charset="0"/>
              </a:rPr>
              <a:t>à một tập hợp các </a:t>
            </a:r>
            <a:r>
              <a:rPr lang="vi-VN" sz="2800" b="1" dirty="0">
                <a:solidFill>
                  <a:srgbClr val="002060"/>
                </a:solidFill>
                <a:latin typeface="Times" pitchFamily="18" charset="0"/>
                <a:cs typeface="Times" pitchFamily="18" charset="0"/>
              </a:rPr>
              <a:t>kiến thức, kỹ năng và thái độ</a:t>
            </a:r>
            <a:r>
              <a:rPr lang="vi-VN" sz="2800" dirty="0">
                <a:solidFill>
                  <a:srgbClr val="002060"/>
                </a:solidFill>
                <a:latin typeface="Times" pitchFamily="18" charset="0"/>
                <a:cs typeface="Times" pitchFamily="18" charset="0"/>
              </a:rPr>
              <a:t> liên quan với nhau</a:t>
            </a:r>
            <a:r>
              <a:rPr lang="en-US" sz="2800" dirty="0">
                <a:solidFill>
                  <a:srgbClr val="002060"/>
                </a:solidFill>
                <a:latin typeface="Times" pitchFamily="18" charset="0"/>
                <a:cs typeface="Times" pitchFamily="18" charset="0"/>
              </a:rPr>
              <a:t> </a:t>
            </a:r>
            <a:r>
              <a:rPr lang="en-US" sz="2800" dirty="0" err="1">
                <a:solidFill>
                  <a:srgbClr val="002060"/>
                </a:solidFill>
                <a:latin typeface="Times" pitchFamily="18" charset="0"/>
                <a:cs typeface="Times" pitchFamily="18" charset="0"/>
              </a:rPr>
              <a:t>và</a:t>
            </a:r>
            <a:r>
              <a:rPr lang="en-US" sz="2800" dirty="0">
                <a:solidFill>
                  <a:srgbClr val="002060"/>
                </a:solidFill>
                <a:latin typeface="Times" pitchFamily="18" charset="0"/>
                <a:cs typeface="Times" pitchFamily="18" charset="0"/>
              </a:rPr>
              <a:t> </a:t>
            </a:r>
          </a:p>
          <a:p>
            <a:pPr algn="just">
              <a:buFontTx/>
              <a:buChar char="-"/>
            </a:pPr>
            <a:r>
              <a:rPr lang="en-US" sz="2800" dirty="0">
                <a:solidFill>
                  <a:srgbClr val="002060"/>
                </a:solidFill>
                <a:latin typeface="Times" pitchFamily="18" charset="0"/>
                <a:cs typeface="Times" pitchFamily="18" charset="0"/>
              </a:rPr>
              <a:t>C</a:t>
            </a:r>
            <a:r>
              <a:rPr lang="vi-VN" sz="2800" dirty="0">
                <a:solidFill>
                  <a:srgbClr val="002060"/>
                </a:solidFill>
                <a:latin typeface="Times" pitchFamily="18" charset="0"/>
                <a:cs typeface="Times" pitchFamily="18" charset="0"/>
              </a:rPr>
              <a:t>ó thể ảnh hưởng lớn tới khả năng </a:t>
            </a:r>
            <a:r>
              <a:rPr lang="vi-VN" sz="2800" b="1" dirty="0">
                <a:solidFill>
                  <a:srgbClr val="002060"/>
                </a:solidFill>
                <a:latin typeface="Times" pitchFamily="18" charset="0"/>
                <a:cs typeface="Times" pitchFamily="18" charset="0"/>
              </a:rPr>
              <a:t>hoàn thành công việc</a:t>
            </a:r>
            <a:r>
              <a:rPr lang="vi-VN" sz="2800" dirty="0">
                <a:solidFill>
                  <a:srgbClr val="002060"/>
                </a:solidFill>
                <a:latin typeface="Times" pitchFamily="18" charset="0"/>
                <a:cs typeface="Times" pitchFamily="18" charset="0"/>
              </a:rPr>
              <a:t> hay </a:t>
            </a:r>
            <a:r>
              <a:rPr lang="vi-VN" sz="2800" b="1" dirty="0">
                <a:solidFill>
                  <a:srgbClr val="002060"/>
                </a:solidFill>
                <a:latin typeface="Times" pitchFamily="18" charset="0"/>
                <a:cs typeface="Times" pitchFamily="18" charset="0"/>
              </a:rPr>
              <a:t>kết quả </a:t>
            </a:r>
            <a:r>
              <a:rPr lang="vi-VN" sz="2800" dirty="0">
                <a:solidFill>
                  <a:srgbClr val="002060"/>
                </a:solidFill>
                <a:latin typeface="Times" pitchFamily="18" charset="0"/>
                <a:cs typeface="Times" pitchFamily="18" charset="0"/>
              </a:rPr>
              <a:t>của một cá nhân</a:t>
            </a:r>
            <a:endParaRPr lang="en-US" sz="2800" dirty="0">
              <a:solidFill>
                <a:srgbClr val="002060"/>
              </a:solidFill>
              <a:latin typeface="Times" pitchFamily="18" charset="0"/>
              <a:cs typeface="Times" pitchFamily="18" charset="0"/>
            </a:endParaRPr>
          </a:p>
          <a:p>
            <a:pPr algn="just">
              <a:buFontTx/>
              <a:buChar char="-"/>
            </a:pPr>
            <a:r>
              <a:rPr lang="en-US" sz="2800" dirty="0">
                <a:solidFill>
                  <a:srgbClr val="002060"/>
                </a:solidFill>
                <a:latin typeface="Times" pitchFamily="18" charset="0"/>
                <a:cs typeface="Times" pitchFamily="18" charset="0"/>
              </a:rPr>
              <a:t>C</a:t>
            </a:r>
            <a:r>
              <a:rPr lang="vi-VN" sz="2800" dirty="0">
                <a:solidFill>
                  <a:srgbClr val="002060"/>
                </a:solidFill>
                <a:latin typeface="Times" pitchFamily="18" charset="0"/>
                <a:cs typeface="Times" pitchFamily="18" charset="0"/>
              </a:rPr>
              <a:t>ó thể được </a:t>
            </a:r>
            <a:r>
              <a:rPr lang="vi-VN" sz="2800" b="1" dirty="0">
                <a:solidFill>
                  <a:srgbClr val="002060"/>
                </a:solidFill>
                <a:latin typeface="Times" pitchFamily="18" charset="0"/>
                <a:cs typeface="Times" pitchFamily="18" charset="0"/>
              </a:rPr>
              <a:t>đo lường </a:t>
            </a:r>
            <a:r>
              <a:rPr lang="vi-VN" sz="2800" dirty="0">
                <a:solidFill>
                  <a:srgbClr val="002060"/>
                </a:solidFill>
                <a:latin typeface="Times" pitchFamily="18" charset="0"/>
                <a:cs typeface="Times" pitchFamily="18" charset="0"/>
              </a:rPr>
              <a:t>thông qua các chuẩn mà cộng đồng chấp nhận </a:t>
            </a:r>
            <a:endParaRPr lang="en-US" sz="2800" dirty="0">
              <a:solidFill>
                <a:srgbClr val="002060"/>
              </a:solidFill>
              <a:latin typeface="Times" pitchFamily="18" charset="0"/>
              <a:cs typeface="Times" pitchFamily="18" charset="0"/>
            </a:endParaRPr>
          </a:p>
          <a:p>
            <a:pPr algn="just">
              <a:buFontTx/>
              <a:buChar char="-"/>
            </a:pPr>
            <a:r>
              <a:rPr lang="en-US" sz="2800" dirty="0">
                <a:solidFill>
                  <a:srgbClr val="002060"/>
                </a:solidFill>
                <a:latin typeface="Times" pitchFamily="18" charset="0"/>
                <a:cs typeface="Times" pitchFamily="18" charset="0"/>
              </a:rPr>
              <a:t>C</a:t>
            </a:r>
            <a:r>
              <a:rPr lang="vi-VN" sz="2800" dirty="0">
                <a:solidFill>
                  <a:srgbClr val="002060"/>
                </a:solidFill>
                <a:latin typeface="Times" pitchFamily="18" charset="0"/>
                <a:cs typeface="Times" pitchFamily="18" charset="0"/>
              </a:rPr>
              <a:t>ó thể được </a:t>
            </a:r>
            <a:r>
              <a:rPr lang="vi-VN" sz="2800" b="1" dirty="0">
                <a:solidFill>
                  <a:srgbClr val="002060"/>
                </a:solidFill>
                <a:latin typeface="Times" pitchFamily="18" charset="0"/>
                <a:cs typeface="Times" pitchFamily="18" charset="0"/>
              </a:rPr>
              <a:t>cải tiến</a:t>
            </a:r>
            <a:r>
              <a:rPr lang="en-US" sz="2800" b="1" dirty="0">
                <a:solidFill>
                  <a:srgbClr val="002060"/>
                </a:solidFill>
                <a:latin typeface="Times" pitchFamily="18" charset="0"/>
                <a:cs typeface="Times" pitchFamily="18" charset="0"/>
              </a:rPr>
              <a:t>/</a:t>
            </a:r>
            <a:r>
              <a:rPr lang="en-US" sz="2800" b="1" dirty="0" err="1">
                <a:solidFill>
                  <a:srgbClr val="002060"/>
                </a:solidFill>
                <a:latin typeface="Times" pitchFamily="18" charset="0"/>
                <a:cs typeface="Times" pitchFamily="18" charset="0"/>
              </a:rPr>
              <a:t>phát</a:t>
            </a:r>
            <a:r>
              <a:rPr lang="en-US" sz="2800" b="1" dirty="0">
                <a:solidFill>
                  <a:srgbClr val="002060"/>
                </a:solidFill>
                <a:latin typeface="Times" pitchFamily="18" charset="0"/>
                <a:cs typeface="Times" pitchFamily="18" charset="0"/>
              </a:rPr>
              <a:t> </a:t>
            </a:r>
            <a:r>
              <a:rPr lang="en-US" sz="2800" b="1" dirty="0" err="1">
                <a:solidFill>
                  <a:srgbClr val="002060"/>
                </a:solidFill>
                <a:latin typeface="Times" pitchFamily="18" charset="0"/>
                <a:cs typeface="Times" pitchFamily="18" charset="0"/>
              </a:rPr>
              <a:t>triển</a:t>
            </a:r>
            <a:r>
              <a:rPr lang="vi-VN" sz="2800" b="1" dirty="0">
                <a:solidFill>
                  <a:srgbClr val="002060"/>
                </a:solidFill>
                <a:latin typeface="Times" pitchFamily="18" charset="0"/>
                <a:cs typeface="Times" pitchFamily="18" charset="0"/>
              </a:rPr>
              <a:t> </a:t>
            </a:r>
            <a:r>
              <a:rPr lang="vi-VN" sz="2800" dirty="0">
                <a:solidFill>
                  <a:srgbClr val="002060"/>
                </a:solidFill>
                <a:latin typeface="Times" pitchFamily="18" charset="0"/>
                <a:cs typeface="Times" pitchFamily="18" charset="0"/>
              </a:rPr>
              <a:t>thông qua các hoạt động </a:t>
            </a:r>
            <a:r>
              <a:rPr lang="vi-VN" sz="2800" b="1" dirty="0">
                <a:solidFill>
                  <a:srgbClr val="002060"/>
                </a:solidFill>
                <a:latin typeface="Times" pitchFamily="18" charset="0"/>
                <a:cs typeface="Times" pitchFamily="18" charset="0"/>
              </a:rPr>
              <a:t>đào tạo, bồi dưỡng</a:t>
            </a:r>
            <a:endParaRPr lang="en-US" sz="2800" b="1" dirty="0">
              <a:solidFill>
                <a:srgbClr val="002060"/>
              </a:solidFill>
              <a:latin typeface="Times" pitchFamily="18" charset="0"/>
              <a:cs typeface="Times" pitchFamily="18" charset="0"/>
            </a:endParaRPr>
          </a:p>
        </p:txBody>
      </p:sp>
      <p:cxnSp>
        <p:nvCxnSpPr>
          <p:cNvPr id="6" name="Straight Connector 5"/>
          <p:cNvCxnSpPr/>
          <p:nvPr/>
        </p:nvCxnSpPr>
        <p:spPr>
          <a:xfrm>
            <a:off x="1331640" y="1124744"/>
            <a:ext cx="7416824"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0758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40283</TotalTime>
  <Words>4181</Words>
  <Application>Microsoft Office PowerPoint</Application>
  <PresentationFormat>On-screen Show (4:3)</PresentationFormat>
  <Paragraphs>295</Paragraphs>
  <Slides>42</Slides>
  <Notes>7</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42</vt:i4>
      </vt:variant>
    </vt:vector>
  </HeadingPairs>
  <TitlesOfParts>
    <vt:vector size="55" baseType="lpstr">
      <vt:lpstr>HGｺﾞｼｯｸE</vt:lpstr>
      <vt:lpstr>MS PGothic</vt:lpstr>
      <vt:lpstr>MS PGothic</vt:lpstr>
      <vt:lpstr>华文中宋</vt:lpstr>
      <vt:lpstr>Arial</vt:lpstr>
      <vt:lpstr>Calibri</vt:lpstr>
      <vt:lpstr>Gill Sans MT</vt:lpstr>
      <vt:lpstr>Tahoma</vt:lpstr>
      <vt:lpstr>Times</vt:lpstr>
      <vt:lpstr>Times New Roman</vt:lpstr>
      <vt:lpstr>Verdana</vt:lpstr>
      <vt:lpstr>Wingdings 2</vt:lpstr>
      <vt:lpstr>Solstice</vt:lpstr>
      <vt:lpstr>PowerPoint Presentation</vt:lpstr>
      <vt:lpstr>GIỚI THIỆU NỘI DUNG QUY ĐỊNH CHUẨN HIỆU TRƯỞNG CƠ SỞ GIÁO DỤC PHỔ THÔNG</vt:lpstr>
      <vt:lpstr>PowerPoint Presentation</vt:lpstr>
      <vt:lpstr>QUẢN TRỊ TRƯỜNG HỌC LẤY HỌC SINH LÀM TRUNG TÂM</vt:lpstr>
      <vt:lpstr>Hiệu trưởng quản trị nhà trường vì kết quả  học tập, giáo dục học sinh tốt hơn</vt:lpstr>
      <vt:lpstr>Đặc điểm của một nhà trường thành công</vt:lpstr>
      <vt:lpstr>Tiếp cận xây dựng chuẩn hiệu trưởng:  xây dựng trường học hướng tới kết quả giáo dục học sinh</vt:lpstr>
      <vt:lpstr>Xây dựng chuẩn hiệu trưởng theo tiếp cận năng lực</vt:lpstr>
      <vt:lpstr>      Xây dựng chuẩn hiệu trưởng theo tiếp cận năng lực  “Quản lý nguồn nhân lực dựa trên năng lực” </vt:lpstr>
      <vt:lpstr>Những điểm mới trong chuẩn  hiệu trưởng cơ sở giáo dục phổ thông</vt:lpstr>
      <vt:lpstr>Đối tượng áp dụng chuẩn  hiệu trưởng cơ sở giáo dục phổ thông</vt:lpstr>
      <vt:lpstr>Mục tiêu chung </vt:lpstr>
      <vt:lpstr>Mục đích ban hành chuẩn  hiệu trưởng cơ sở giáo dục phổ thông</vt:lpstr>
      <vt:lpstr> Cấu trúc của chuẩn hiệu trưởng </vt:lpstr>
      <vt:lpstr>Chuẩn Hiệu trưởng cơ sở  giáo dục phổ thông: 5 tiêu chuẩn  </vt:lpstr>
      <vt:lpstr>PowerPoint Presentation</vt:lpstr>
      <vt:lpstr>PowerPoint Presentation</vt:lpstr>
      <vt:lpstr>PowerPoint Presentation</vt:lpstr>
      <vt:lpstr>PowerPoint Presentation</vt:lpstr>
      <vt:lpstr>PowerPoint Presentation</vt:lpstr>
      <vt:lpstr>Các mức phát triển của tiêu chí: Có ba mức đối với mỗi tiêu chí theo cấp độ tăng dần: mức cao hơn đã bao gồm các yêu cầu ở mức thấp hơn liền kề   </vt:lpstr>
      <vt:lpstr>Tiêu chí 1. Đạo đức nghề nghiệp </vt:lpstr>
      <vt:lpstr>Tiêu chí 2. Tư tưởng đổi mới trong  lãnh đạo, quản trị nhà trường</vt:lpstr>
      <vt:lpstr>Tiêu chí 3. Năng lực phát triển chuyên môn, nghiệp vụ bản thân</vt:lpstr>
      <vt:lpstr>Tiêu chí 4. Tổ chức xây dựng kế hoạch  phát triển nhà trường </vt:lpstr>
      <vt:lpstr>Tiêu chí 5. Quản trị hoạt động dạy học, giáo dục học sinh</vt:lpstr>
      <vt:lpstr>Tiêu chí 6. Quản trị nhân sự nhà trường</vt:lpstr>
      <vt:lpstr>Tiêu chí 7. Quản trị tổ chức, hành chính nhà trường</vt:lpstr>
      <vt:lpstr>Tiêu chí 8. Quản trị tài chính nhà trường</vt:lpstr>
      <vt:lpstr>Tiêu chí 9. Quản trị cơ sở vật chất, thiết bị và công nghệ trong dạy học, giáo dục học sinh của nhà trường</vt:lpstr>
      <vt:lpstr>Tiêu chí 10. Quản trị chất lượng giáo dục trong nhà trường</vt:lpstr>
      <vt:lpstr>PowerPoint Presentation</vt:lpstr>
      <vt:lpstr>Tiêu chí 11. Xây dựng văn hóa nhà trường </vt:lpstr>
      <vt:lpstr>Tiêu chí 12. Thực hiện dân chủ cơ sở trong nhà trường </vt:lpstr>
      <vt:lpstr>Tiêu chí 13. Xây dựng trường học an toàn, phòng chống bạo lực học đường</vt:lpstr>
      <vt:lpstr>Tiêu chí 14. Phối hợp giữa nhà trường, gia đình, xã hội để thực hiện hoạt động dạy học cho học sinh</vt:lpstr>
      <vt:lpstr>Tiêu chí 15. Phối hợp giữa nhà trường, gia đình, xã hội để thực hiện giáo dục đạo đức,  lối sống cho học sinh</vt:lpstr>
      <vt:lpstr>Tiêu chí 16. Phối hợp giữa nhà trường, gia đình, xã hội trong huy động và sử dụng nguồn lực để phát triển nhà trường</vt:lpstr>
      <vt:lpstr>Tiêu chí 17. Sử dụng ngoại ngữ</vt:lpstr>
      <vt:lpstr>Tiêu chí 18. Ứng dụng công nghệ thông tin</vt:lpstr>
      <vt:lpstr>“Bản đồ năng lực" của hiệu trưởng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Kieu Huong Tran</dc:creator>
  <cp:lastModifiedBy>BGD</cp:lastModifiedBy>
  <cp:revision>140</cp:revision>
  <dcterms:created xsi:type="dcterms:W3CDTF">2017-08-18T22:53:47Z</dcterms:created>
  <dcterms:modified xsi:type="dcterms:W3CDTF">2019-05-06T04:13:12Z</dcterms:modified>
</cp:coreProperties>
</file>