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ms-powerpoint.presentation.macroEnabled.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85" r:id="rId3"/>
    <p:sldMasterId id="2147483721" r:id="rId4"/>
  </p:sldMasterIdLst>
  <p:notesMasterIdLst>
    <p:notesMasterId r:id="rId22"/>
  </p:notesMasterIdLst>
  <p:sldIdLst>
    <p:sldId id="256" r:id="rId5"/>
    <p:sldId id="309" r:id="rId6"/>
    <p:sldId id="308" r:id="rId7"/>
    <p:sldId id="310" r:id="rId8"/>
    <p:sldId id="267" r:id="rId9"/>
    <p:sldId id="266" r:id="rId10"/>
    <p:sldId id="268" r:id="rId11"/>
    <p:sldId id="311" r:id="rId12"/>
    <p:sldId id="312" r:id="rId13"/>
    <p:sldId id="329" r:id="rId14"/>
    <p:sldId id="272" r:id="rId15"/>
    <p:sldId id="271" r:id="rId16"/>
    <p:sldId id="332" r:id="rId17"/>
    <p:sldId id="330" r:id="rId18"/>
    <p:sldId id="328" r:id="rId19"/>
    <p:sldId id="333" r:id="rId20"/>
    <p:sldId id="32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00FF00"/>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72"/>
      </p:cViewPr>
      <p:guideLst>
        <p:guide orient="horz" pos="2160"/>
        <p:guide pos="2880"/>
      </p:guideLst>
    </p:cSldViewPr>
  </p:slideViewPr>
  <p:notesTextViewPr>
    <p:cViewPr>
      <p:scale>
        <a:sx n="1" d="1"/>
        <a:sy n="1" d="1"/>
      </p:scale>
      <p:origin x="0" y="0"/>
    </p:cViewPr>
  </p:notesTextViewPr>
  <p:sorterViewPr>
    <p:cViewPr>
      <p:scale>
        <a:sx n="100" d="100"/>
        <a:sy n="100" d="100"/>
      </p:scale>
      <p:origin x="0" y="-5880"/>
    </p:cViewPr>
  </p:sorterViewPr>
  <p:notesViewPr>
    <p:cSldViewPr>
      <p:cViewPr varScale="1">
        <p:scale>
          <a:sx n="67" d="100"/>
          <a:sy n="67" d="100"/>
        </p:scale>
        <p:origin x="3120" y="7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282E223-4126-4344-BBFB-B1BC2F8B3071}"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en-US"/>
        </a:p>
      </dgm:t>
    </dgm:pt>
    <dgm:pt modelId="{5AC3C82C-901C-494F-9A75-030BA180CE63}">
      <dgm:prSet phldrT="[Text]" phldr="1"/>
      <dgm:spPr/>
      <dgm:t>
        <a:bodyPr/>
        <a:lstStyle/>
        <a:p>
          <a:endParaRPr lang="en-US" dirty="0">
            <a:latin typeface="Arial" pitchFamily="34" charset="0"/>
            <a:cs typeface="Arial" pitchFamily="34" charset="0"/>
          </a:endParaRPr>
        </a:p>
      </dgm:t>
    </dgm:pt>
    <dgm:pt modelId="{85618D48-371F-4866-8627-8CC5FA95A624}" type="parTrans" cxnId="{77099E83-BC6B-47FF-9E82-770D268F344F}">
      <dgm:prSet/>
      <dgm:spPr/>
      <dgm:t>
        <a:bodyPr/>
        <a:lstStyle/>
        <a:p>
          <a:endParaRPr lang="en-US">
            <a:latin typeface="Arial" pitchFamily="34" charset="0"/>
            <a:cs typeface="Arial" pitchFamily="34" charset="0"/>
          </a:endParaRPr>
        </a:p>
      </dgm:t>
    </dgm:pt>
    <dgm:pt modelId="{E96A15A6-25A5-402F-95B1-8962A33DFEEA}" type="sibTrans" cxnId="{77099E83-BC6B-47FF-9E82-770D268F344F}">
      <dgm:prSet/>
      <dgm:spPr/>
      <dgm:t>
        <a:bodyPr/>
        <a:lstStyle/>
        <a:p>
          <a:endParaRPr lang="en-US">
            <a:latin typeface="Arial" pitchFamily="34" charset="0"/>
            <a:cs typeface="Arial" pitchFamily="34" charset="0"/>
          </a:endParaRPr>
        </a:p>
      </dgm:t>
    </dgm:pt>
    <dgm:pt modelId="{30C87153-FAA7-41E1-B584-FC77884FE48A}">
      <dgm:prSet phldrT="[Text]"/>
      <dgm:spPr/>
      <dgm:t>
        <a:bodyPr/>
        <a:lstStyle/>
        <a:p>
          <a:r>
            <a:rPr lang="en-US" b="1" dirty="0" smtClean="0">
              <a:latin typeface="Arial" pitchFamily="34" charset="0"/>
              <a:cs typeface="Arial" pitchFamily="34" charset="0"/>
            </a:rPr>
            <a:t>1</a:t>
          </a:r>
          <a:r>
            <a:rPr lang="en-US" dirty="0" smtClean="0">
              <a:latin typeface="Arial" pitchFamily="34" charset="0"/>
              <a:cs typeface="Arial" pitchFamily="34" charset="0"/>
            </a:rPr>
            <a:t>. </a:t>
          </a:r>
          <a:r>
            <a:rPr lang="en-US" b="1" dirty="0" err="1" smtClean="0">
              <a:latin typeface="Arial" pitchFamily="34" charset="0"/>
              <a:cs typeface="Arial" pitchFamily="34" charset="0"/>
            </a:rPr>
            <a:t>Đánh</a:t>
          </a:r>
          <a:r>
            <a:rPr lang="en-US" b="1" dirty="0" smtClean="0">
              <a:latin typeface="Arial" pitchFamily="34" charset="0"/>
              <a:cs typeface="Arial" pitchFamily="34" charset="0"/>
            </a:rPr>
            <a:t> </a:t>
          </a:r>
          <a:r>
            <a:rPr lang="en-US" b="1" dirty="0" err="1" smtClean="0">
              <a:latin typeface="Arial" pitchFamily="34" charset="0"/>
              <a:cs typeface="Arial" pitchFamily="34" charset="0"/>
            </a:rPr>
            <a:t>giá</a:t>
          </a:r>
          <a:r>
            <a:rPr lang="en-US" b="1" dirty="0" smtClean="0">
              <a:latin typeface="Arial" pitchFamily="34" charset="0"/>
              <a:cs typeface="Arial" pitchFamily="34" charset="0"/>
            </a:rPr>
            <a:t> </a:t>
          </a:r>
          <a:r>
            <a:rPr lang="en-US" b="1" dirty="0" err="1" smtClean="0">
              <a:latin typeface="Arial" pitchFamily="34" charset="0"/>
              <a:cs typeface="Arial" pitchFamily="34" charset="0"/>
            </a:rPr>
            <a:t>một</a:t>
          </a:r>
          <a:r>
            <a:rPr lang="en-US" b="1" dirty="0" smtClean="0">
              <a:latin typeface="Arial" pitchFamily="34" charset="0"/>
              <a:cs typeface="Arial" pitchFamily="34" charset="0"/>
            </a:rPr>
            <a:t> </a:t>
          </a:r>
          <a:r>
            <a:rPr lang="en-US" b="1" dirty="0" err="1" smtClean="0">
              <a:latin typeface="Arial" pitchFamily="34" charset="0"/>
              <a:cs typeface="Arial" pitchFamily="34" charset="0"/>
            </a:rPr>
            <a:t>số</a:t>
          </a:r>
          <a:r>
            <a:rPr lang="en-US" b="1" dirty="0" smtClean="0">
              <a:latin typeface="Arial" pitchFamily="34" charset="0"/>
              <a:cs typeface="Arial" pitchFamily="34" charset="0"/>
            </a:rPr>
            <a:t> </a:t>
          </a:r>
          <a:r>
            <a:rPr lang="en-US" b="1" dirty="0" err="1" smtClean="0">
              <a:latin typeface="Arial" pitchFamily="34" charset="0"/>
              <a:cs typeface="Arial" pitchFamily="34" charset="0"/>
            </a:rPr>
            <a:t>hoạt</a:t>
          </a:r>
          <a:r>
            <a:rPr lang="en-US" b="1" dirty="0" smtClean="0">
              <a:latin typeface="Arial" pitchFamily="34" charset="0"/>
              <a:cs typeface="Arial" pitchFamily="34" charset="0"/>
            </a:rPr>
            <a:t> </a:t>
          </a:r>
          <a:r>
            <a:rPr lang="en-US" b="1" dirty="0" err="1" smtClean="0">
              <a:latin typeface="Arial" pitchFamily="34" charset="0"/>
              <a:cs typeface="Arial" pitchFamily="34" charset="0"/>
            </a:rPr>
            <a:t>động</a:t>
          </a:r>
          <a:r>
            <a:rPr lang="en-US" b="1" dirty="0" smtClean="0">
              <a:latin typeface="Arial" pitchFamily="34" charset="0"/>
              <a:cs typeface="Arial" pitchFamily="34" charset="0"/>
            </a:rPr>
            <a:t> </a:t>
          </a:r>
          <a:r>
            <a:rPr lang="en-US" b="1" dirty="0" err="1" smtClean="0">
              <a:latin typeface="Arial" pitchFamily="34" charset="0"/>
              <a:cs typeface="Arial" pitchFamily="34" charset="0"/>
            </a:rPr>
            <a:t>chuyên</a:t>
          </a:r>
          <a:r>
            <a:rPr lang="en-US" b="1" dirty="0" smtClean="0">
              <a:latin typeface="Arial" pitchFamily="34" charset="0"/>
              <a:cs typeface="Arial" pitchFamily="34" charset="0"/>
            </a:rPr>
            <a:t> </a:t>
          </a:r>
          <a:r>
            <a:rPr lang="en-US" b="1" dirty="0" err="1" smtClean="0">
              <a:latin typeface="Arial" pitchFamily="34" charset="0"/>
              <a:cs typeface="Arial" pitchFamily="34" charset="0"/>
            </a:rPr>
            <a:t>môn</a:t>
          </a:r>
          <a:r>
            <a:rPr lang="en-US" b="1" dirty="0" smtClean="0">
              <a:latin typeface="Arial" pitchFamily="34" charset="0"/>
              <a:cs typeface="Arial" pitchFamily="34" charset="0"/>
            </a:rPr>
            <a:t> </a:t>
          </a:r>
          <a:r>
            <a:rPr lang="en-US" b="1" dirty="0" err="1" smtClean="0">
              <a:latin typeface="Arial" pitchFamily="34" charset="0"/>
              <a:cs typeface="Arial" pitchFamily="34" charset="0"/>
            </a:rPr>
            <a:t>năm</a:t>
          </a:r>
          <a:r>
            <a:rPr lang="en-US" b="1" dirty="0" smtClean="0">
              <a:latin typeface="Arial" pitchFamily="34" charset="0"/>
              <a:cs typeface="Arial" pitchFamily="34" charset="0"/>
            </a:rPr>
            <a:t> </a:t>
          </a:r>
          <a:r>
            <a:rPr lang="en-US" b="1" dirty="0" err="1" smtClean="0">
              <a:latin typeface="Arial" pitchFamily="34" charset="0"/>
              <a:cs typeface="Arial" pitchFamily="34" charset="0"/>
            </a:rPr>
            <a:t>học</a:t>
          </a:r>
          <a:r>
            <a:rPr lang="en-US" b="1" dirty="0" smtClean="0">
              <a:latin typeface="Arial" pitchFamily="34" charset="0"/>
              <a:cs typeface="Arial" pitchFamily="34" charset="0"/>
            </a:rPr>
            <a:t> 2019-2020</a:t>
          </a:r>
          <a:endParaRPr lang="en-US" b="1" dirty="0">
            <a:latin typeface="Arial" pitchFamily="34" charset="0"/>
            <a:cs typeface="Arial" pitchFamily="34" charset="0"/>
          </a:endParaRPr>
        </a:p>
      </dgm:t>
    </dgm:pt>
    <dgm:pt modelId="{84333A8C-3A98-4069-943A-00465FA64862}" type="parTrans" cxnId="{BB5A27A9-9437-4786-B7B9-7B0AF30AF298}">
      <dgm:prSet/>
      <dgm:spPr/>
      <dgm:t>
        <a:bodyPr/>
        <a:lstStyle/>
        <a:p>
          <a:endParaRPr lang="en-US">
            <a:latin typeface="Arial" pitchFamily="34" charset="0"/>
            <a:cs typeface="Arial" pitchFamily="34" charset="0"/>
          </a:endParaRPr>
        </a:p>
      </dgm:t>
    </dgm:pt>
    <dgm:pt modelId="{6F90E3C3-3949-4039-90D3-4B1C065CA8F5}" type="sibTrans" cxnId="{BB5A27A9-9437-4786-B7B9-7B0AF30AF298}">
      <dgm:prSet/>
      <dgm:spPr/>
      <dgm:t>
        <a:bodyPr/>
        <a:lstStyle/>
        <a:p>
          <a:endParaRPr lang="en-US">
            <a:latin typeface="Arial" pitchFamily="34" charset="0"/>
            <a:cs typeface="Arial" pitchFamily="34" charset="0"/>
          </a:endParaRPr>
        </a:p>
      </dgm:t>
    </dgm:pt>
    <dgm:pt modelId="{6B5802B3-A67F-4C5D-8072-BE2777C4BE8A}">
      <dgm:prSet phldrT="[Text]" phldr="1"/>
      <dgm:spPr/>
      <dgm:t>
        <a:bodyPr/>
        <a:lstStyle/>
        <a:p>
          <a:endParaRPr lang="en-US" dirty="0">
            <a:latin typeface="Arial" pitchFamily="34" charset="0"/>
            <a:cs typeface="Arial" pitchFamily="34" charset="0"/>
          </a:endParaRPr>
        </a:p>
      </dgm:t>
    </dgm:pt>
    <dgm:pt modelId="{B1B05D4E-BDD3-41C9-9876-C2989A741BD7}" type="parTrans" cxnId="{79AF23F4-FC96-49BB-BD2F-33ABFD18C273}">
      <dgm:prSet/>
      <dgm:spPr/>
      <dgm:t>
        <a:bodyPr/>
        <a:lstStyle/>
        <a:p>
          <a:endParaRPr lang="en-US">
            <a:latin typeface="Arial" pitchFamily="34" charset="0"/>
            <a:cs typeface="Arial" pitchFamily="34" charset="0"/>
          </a:endParaRPr>
        </a:p>
      </dgm:t>
    </dgm:pt>
    <dgm:pt modelId="{D04B9647-E8A4-43F1-982D-B4C331FF704D}" type="sibTrans" cxnId="{79AF23F4-FC96-49BB-BD2F-33ABFD18C273}">
      <dgm:prSet/>
      <dgm:spPr/>
      <dgm:t>
        <a:bodyPr/>
        <a:lstStyle/>
        <a:p>
          <a:endParaRPr lang="en-US">
            <a:latin typeface="Arial" pitchFamily="34" charset="0"/>
            <a:cs typeface="Arial" pitchFamily="34" charset="0"/>
          </a:endParaRPr>
        </a:p>
      </dgm:t>
    </dgm:pt>
    <dgm:pt modelId="{F99C06ED-0430-4A57-BCF8-5F306B540899}">
      <dgm:prSet phldrT="[Text]"/>
      <dgm:spPr/>
      <dgm:t>
        <a:bodyPr/>
        <a:lstStyle/>
        <a:p>
          <a:r>
            <a:rPr lang="en-US" b="1" dirty="0" smtClean="0">
              <a:latin typeface="Arial" pitchFamily="34" charset="0"/>
              <a:cs typeface="Arial" pitchFamily="34" charset="0"/>
            </a:rPr>
            <a:t>2. </a:t>
          </a:r>
          <a:r>
            <a:rPr lang="en-US" b="1" dirty="0" err="1" smtClean="0">
              <a:latin typeface="Arial" pitchFamily="34" charset="0"/>
              <a:cs typeface="Arial" pitchFamily="34" charset="0"/>
            </a:rPr>
            <a:t>Triển</a:t>
          </a:r>
          <a:r>
            <a:rPr lang="en-US" b="1" dirty="0" smtClean="0">
              <a:latin typeface="Arial" pitchFamily="34" charset="0"/>
              <a:cs typeface="Arial" pitchFamily="34" charset="0"/>
            </a:rPr>
            <a:t> </a:t>
          </a:r>
          <a:r>
            <a:rPr lang="en-US" b="1" dirty="0" err="1" smtClean="0">
              <a:latin typeface="Arial" pitchFamily="34" charset="0"/>
              <a:cs typeface="Arial" pitchFamily="34" charset="0"/>
            </a:rPr>
            <a:t>khai</a:t>
          </a:r>
          <a:r>
            <a:rPr lang="en-US" b="1" dirty="0" smtClean="0">
              <a:latin typeface="Arial" pitchFamily="34" charset="0"/>
              <a:cs typeface="Arial" pitchFamily="34" charset="0"/>
            </a:rPr>
            <a:t> </a:t>
          </a:r>
          <a:r>
            <a:rPr lang="en-US" b="1" dirty="0" err="1" smtClean="0">
              <a:latin typeface="Arial" pitchFamily="34" charset="0"/>
              <a:cs typeface="Arial" pitchFamily="34" charset="0"/>
            </a:rPr>
            <a:t>một</a:t>
          </a:r>
          <a:r>
            <a:rPr lang="en-US" b="1" dirty="0" smtClean="0">
              <a:latin typeface="Arial" pitchFamily="34" charset="0"/>
              <a:cs typeface="Arial" pitchFamily="34" charset="0"/>
            </a:rPr>
            <a:t> </a:t>
          </a:r>
          <a:r>
            <a:rPr lang="en-US" b="1" dirty="0" err="1" smtClean="0">
              <a:latin typeface="Arial" pitchFamily="34" charset="0"/>
              <a:cs typeface="Arial" pitchFamily="34" charset="0"/>
            </a:rPr>
            <a:t>số</a:t>
          </a:r>
          <a:r>
            <a:rPr lang="en-US" b="1" dirty="0" smtClean="0">
              <a:latin typeface="Arial" pitchFamily="34" charset="0"/>
              <a:cs typeface="Arial" pitchFamily="34" charset="0"/>
            </a:rPr>
            <a:t> </a:t>
          </a:r>
          <a:r>
            <a:rPr lang="en-US" b="1" dirty="0" err="1" smtClean="0">
              <a:latin typeface="Arial" pitchFamily="34" charset="0"/>
              <a:cs typeface="Arial" pitchFamily="34" charset="0"/>
            </a:rPr>
            <a:t>nhiệm</a:t>
          </a:r>
          <a:r>
            <a:rPr lang="en-US" b="1" dirty="0" smtClean="0">
              <a:latin typeface="Arial" pitchFamily="34" charset="0"/>
              <a:cs typeface="Arial" pitchFamily="34" charset="0"/>
            </a:rPr>
            <a:t> </a:t>
          </a:r>
          <a:r>
            <a:rPr lang="en-US" b="1" dirty="0" err="1" smtClean="0">
              <a:latin typeface="Arial" pitchFamily="34" charset="0"/>
              <a:cs typeface="Arial" pitchFamily="34" charset="0"/>
            </a:rPr>
            <a:t>vụ</a:t>
          </a:r>
          <a:r>
            <a:rPr lang="en-US" b="1" dirty="0" smtClean="0">
              <a:latin typeface="Arial" pitchFamily="34" charset="0"/>
              <a:cs typeface="Arial" pitchFamily="34" charset="0"/>
            </a:rPr>
            <a:t> </a:t>
          </a:r>
          <a:r>
            <a:rPr lang="en-US" b="1" dirty="0" err="1" smtClean="0">
              <a:latin typeface="Arial" pitchFamily="34" charset="0"/>
              <a:cs typeface="Arial" pitchFamily="34" charset="0"/>
            </a:rPr>
            <a:t>trọng</a:t>
          </a:r>
          <a:r>
            <a:rPr lang="en-US" b="1" dirty="0" smtClean="0">
              <a:latin typeface="Arial" pitchFamily="34" charset="0"/>
              <a:cs typeface="Arial" pitchFamily="34" charset="0"/>
            </a:rPr>
            <a:t> </a:t>
          </a:r>
          <a:r>
            <a:rPr lang="en-US" b="1" dirty="0" err="1" smtClean="0">
              <a:latin typeface="Arial" pitchFamily="34" charset="0"/>
              <a:cs typeface="Arial" pitchFamily="34" charset="0"/>
            </a:rPr>
            <a:t>tâm</a:t>
          </a:r>
          <a:r>
            <a:rPr lang="en-US" b="1" dirty="0" smtClean="0">
              <a:latin typeface="Arial" pitchFamily="34" charset="0"/>
              <a:cs typeface="Arial" pitchFamily="34" charset="0"/>
            </a:rPr>
            <a:t> </a:t>
          </a:r>
          <a:r>
            <a:rPr lang="en-US" b="1" dirty="0" err="1" smtClean="0">
              <a:latin typeface="Arial" pitchFamily="34" charset="0"/>
              <a:cs typeface="Arial" pitchFamily="34" charset="0"/>
            </a:rPr>
            <a:t>và</a:t>
          </a:r>
          <a:r>
            <a:rPr lang="en-US" b="1" dirty="0" smtClean="0">
              <a:latin typeface="Arial" pitchFamily="34" charset="0"/>
              <a:cs typeface="Arial" pitchFamily="34" charset="0"/>
            </a:rPr>
            <a:t> </a:t>
          </a:r>
          <a:r>
            <a:rPr lang="en-US" b="1" dirty="0" err="1" smtClean="0">
              <a:latin typeface="Arial" pitchFamily="34" charset="0"/>
              <a:cs typeface="Arial" pitchFamily="34" charset="0"/>
            </a:rPr>
            <a:t>định</a:t>
          </a:r>
          <a:r>
            <a:rPr lang="en-US" b="1" dirty="0" smtClean="0">
              <a:latin typeface="Arial" pitchFamily="34" charset="0"/>
              <a:cs typeface="Arial" pitchFamily="34" charset="0"/>
            </a:rPr>
            <a:t> </a:t>
          </a:r>
          <a:r>
            <a:rPr lang="en-US" b="1" dirty="0" err="1" smtClean="0">
              <a:latin typeface="Arial" pitchFamily="34" charset="0"/>
              <a:cs typeface="Arial" pitchFamily="34" charset="0"/>
            </a:rPr>
            <a:t>hướng</a:t>
          </a:r>
          <a:r>
            <a:rPr lang="en-US" b="1" dirty="0" smtClean="0">
              <a:latin typeface="Arial" pitchFamily="34" charset="0"/>
              <a:cs typeface="Arial" pitchFamily="34" charset="0"/>
            </a:rPr>
            <a:t> </a:t>
          </a:r>
          <a:r>
            <a:rPr lang="en-US" b="1" dirty="0" err="1" smtClean="0">
              <a:latin typeface="Arial" pitchFamily="34" charset="0"/>
              <a:cs typeface="Arial" pitchFamily="34" charset="0"/>
            </a:rPr>
            <a:t>hoạt</a:t>
          </a:r>
          <a:r>
            <a:rPr lang="en-US" b="1" dirty="0" smtClean="0">
              <a:latin typeface="Arial" pitchFamily="34" charset="0"/>
              <a:cs typeface="Arial" pitchFamily="34" charset="0"/>
            </a:rPr>
            <a:t> </a:t>
          </a:r>
          <a:r>
            <a:rPr lang="en-US" b="1" dirty="0" err="1" smtClean="0">
              <a:latin typeface="Arial" pitchFamily="34" charset="0"/>
              <a:cs typeface="Arial" pitchFamily="34" charset="0"/>
            </a:rPr>
            <a:t>động</a:t>
          </a:r>
          <a:r>
            <a:rPr lang="en-US" b="1" dirty="0" smtClean="0">
              <a:latin typeface="Arial" pitchFamily="34" charset="0"/>
              <a:cs typeface="Arial" pitchFamily="34" charset="0"/>
            </a:rPr>
            <a:t> CM </a:t>
          </a:r>
          <a:r>
            <a:rPr lang="en-US" b="1" dirty="0" err="1" smtClean="0">
              <a:latin typeface="Arial" pitchFamily="34" charset="0"/>
              <a:cs typeface="Arial" pitchFamily="34" charset="0"/>
            </a:rPr>
            <a:t>năm</a:t>
          </a:r>
          <a:r>
            <a:rPr lang="en-US" b="1" dirty="0" smtClean="0">
              <a:latin typeface="Arial" pitchFamily="34" charset="0"/>
              <a:cs typeface="Arial" pitchFamily="34" charset="0"/>
            </a:rPr>
            <a:t> </a:t>
          </a:r>
          <a:r>
            <a:rPr lang="en-US" b="1" dirty="0" err="1" smtClean="0">
              <a:latin typeface="Arial" pitchFamily="34" charset="0"/>
              <a:cs typeface="Arial" pitchFamily="34" charset="0"/>
            </a:rPr>
            <a:t>học</a:t>
          </a:r>
          <a:r>
            <a:rPr lang="en-US" b="1" dirty="0" smtClean="0">
              <a:latin typeface="Arial" pitchFamily="34" charset="0"/>
              <a:cs typeface="Arial" pitchFamily="34" charset="0"/>
            </a:rPr>
            <a:t> 2020-2021</a:t>
          </a:r>
          <a:endParaRPr lang="en-US" b="1" dirty="0">
            <a:latin typeface="Arial" pitchFamily="34" charset="0"/>
            <a:cs typeface="Arial" pitchFamily="34" charset="0"/>
          </a:endParaRPr>
        </a:p>
      </dgm:t>
    </dgm:pt>
    <dgm:pt modelId="{D9D63DBD-7831-40B8-8311-16BD5F350BFF}" type="parTrans" cxnId="{84C106A1-5F92-4899-953D-32BBEA59355B}">
      <dgm:prSet/>
      <dgm:spPr/>
      <dgm:t>
        <a:bodyPr/>
        <a:lstStyle/>
        <a:p>
          <a:endParaRPr lang="en-US">
            <a:latin typeface="Arial" pitchFamily="34" charset="0"/>
            <a:cs typeface="Arial" pitchFamily="34" charset="0"/>
          </a:endParaRPr>
        </a:p>
      </dgm:t>
    </dgm:pt>
    <dgm:pt modelId="{B1E6C02B-96B3-4AFB-827B-E6290B58A670}" type="sibTrans" cxnId="{84C106A1-5F92-4899-953D-32BBEA59355B}">
      <dgm:prSet/>
      <dgm:spPr/>
      <dgm:t>
        <a:bodyPr/>
        <a:lstStyle/>
        <a:p>
          <a:endParaRPr lang="en-US">
            <a:latin typeface="Arial" pitchFamily="34" charset="0"/>
            <a:cs typeface="Arial" pitchFamily="34" charset="0"/>
          </a:endParaRPr>
        </a:p>
      </dgm:t>
    </dgm:pt>
    <dgm:pt modelId="{4EA0613A-57E8-4076-A898-5ECBD579C8C3}">
      <dgm:prSet phldrT="[Text]" phldr="1"/>
      <dgm:spPr/>
      <dgm:t>
        <a:bodyPr/>
        <a:lstStyle/>
        <a:p>
          <a:endParaRPr lang="en-US">
            <a:latin typeface="Arial" pitchFamily="34" charset="0"/>
            <a:cs typeface="Arial" pitchFamily="34" charset="0"/>
          </a:endParaRPr>
        </a:p>
      </dgm:t>
    </dgm:pt>
    <dgm:pt modelId="{1AA7D61F-9AF3-4FF7-B37C-66AC700DBAF7}" type="parTrans" cxnId="{22FEEA0D-E9A7-45DC-B7B7-BE8F05457EDE}">
      <dgm:prSet/>
      <dgm:spPr/>
      <dgm:t>
        <a:bodyPr/>
        <a:lstStyle/>
        <a:p>
          <a:endParaRPr lang="en-US">
            <a:latin typeface="Arial" pitchFamily="34" charset="0"/>
            <a:cs typeface="Arial" pitchFamily="34" charset="0"/>
          </a:endParaRPr>
        </a:p>
      </dgm:t>
    </dgm:pt>
    <dgm:pt modelId="{36F593F1-80C2-4D76-B8D5-E7875D4B8280}" type="sibTrans" cxnId="{22FEEA0D-E9A7-45DC-B7B7-BE8F05457EDE}">
      <dgm:prSet/>
      <dgm:spPr/>
      <dgm:t>
        <a:bodyPr/>
        <a:lstStyle/>
        <a:p>
          <a:endParaRPr lang="en-US">
            <a:latin typeface="Arial" pitchFamily="34" charset="0"/>
            <a:cs typeface="Arial" pitchFamily="34" charset="0"/>
          </a:endParaRPr>
        </a:p>
      </dgm:t>
    </dgm:pt>
    <dgm:pt modelId="{22B5A514-F84F-4E5F-A4B4-4A87680E7906}">
      <dgm:prSet/>
      <dgm:spPr/>
      <dgm:t>
        <a:bodyPr/>
        <a:lstStyle/>
        <a:p>
          <a:r>
            <a:rPr lang="en-US" b="1" dirty="0" smtClean="0"/>
            <a:t>3. Ý </a:t>
          </a:r>
          <a:r>
            <a:rPr lang="en-US" b="1" dirty="0" err="1" smtClean="0"/>
            <a:t>kiến</a:t>
          </a:r>
          <a:r>
            <a:rPr lang="en-US" b="1" dirty="0" smtClean="0"/>
            <a:t> </a:t>
          </a:r>
          <a:r>
            <a:rPr lang="en-US" b="1" dirty="0" err="1" smtClean="0"/>
            <a:t>trao</a:t>
          </a:r>
          <a:r>
            <a:rPr lang="en-US" b="1" dirty="0" smtClean="0"/>
            <a:t> </a:t>
          </a:r>
          <a:r>
            <a:rPr lang="en-US" b="1" dirty="0" err="1" smtClean="0"/>
            <a:t>đổi</a:t>
          </a:r>
          <a:endParaRPr lang="en-US" b="1" dirty="0"/>
        </a:p>
      </dgm:t>
    </dgm:pt>
    <dgm:pt modelId="{3AD6FD7B-E77C-463F-93EE-9C96F7878B22}" type="parTrans" cxnId="{2CEE447A-C5CC-4C91-B188-363415493AB8}">
      <dgm:prSet/>
      <dgm:spPr/>
      <dgm:t>
        <a:bodyPr/>
        <a:lstStyle/>
        <a:p>
          <a:endParaRPr lang="en-US"/>
        </a:p>
      </dgm:t>
    </dgm:pt>
    <dgm:pt modelId="{F13756FD-878B-48E6-9F8D-BEB725F5AEAD}" type="sibTrans" cxnId="{2CEE447A-C5CC-4C91-B188-363415493AB8}">
      <dgm:prSet/>
      <dgm:spPr/>
      <dgm:t>
        <a:bodyPr/>
        <a:lstStyle/>
        <a:p>
          <a:endParaRPr lang="en-US"/>
        </a:p>
      </dgm:t>
    </dgm:pt>
    <dgm:pt modelId="{231AA96E-9785-4A42-8F02-5C942D7E0AFA}" type="pres">
      <dgm:prSet presAssocID="{2282E223-4126-4344-BBFB-B1BC2F8B3071}" presName="linearFlow" presStyleCnt="0">
        <dgm:presLayoutVars>
          <dgm:dir/>
          <dgm:animLvl val="lvl"/>
          <dgm:resizeHandles val="exact"/>
        </dgm:presLayoutVars>
      </dgm:prSet>
      <dgm:spPr/>
      <dgm:t>
        <a:bodyPr/>
        <a:lstStyle/>
        <a:p>
          <a:endParaRPr lang="en-US"/>
        </a:p>
      </dgm:t>
    </dgm:pt>
    <dgm:pt modelId="{7FD83047-C0FD-4CC7-A721-8401C511445D}" type="pres">
      <dgm:prSet presAssocID="{5AC3C82C-901C-494F-9A75-030BA180CE63}" presName="composite" presStyleCnt="0"/>
      <dgm:spPr/>
    </dgm:pt>
    <dgm:pt modelId="{0A2DB42F-246D-4D10-83AD-B8EFF9DC2CE9}" type="pres">
      <dgm:prSet presAssocID="{5AC3C82C-901C-494F-9A75-030BA180CE63}" presName="parentText" presStyleLbl="alignNode1" presStyleIdx="0" presStyleCnt="3">
        <dgm:presLayoutVars>
          <dgm:chMax val="1"/>
          <dgm:bulletEnabled val="1"/>
        </dgm:presLayoutVars>
      </dgm:prSet>
      <dgm:spPr/>
      <dgm:t>
        <a:bodyPr/>
        <a:lstStyle/>
        <a:p>
          <a:endParaRPr lang="en-US"/>
        </a:p>
      </dgm:t>
    </dgm:pt>
    <dgm:pt modelId="{17D7FB30-76CA-46A0-98EA-48DDABE99B8B}" type="pres">
      <dgm:prSet presAssocID="{5AC3C82C-901C-494F-9A75-030BA180CE63}" presName="descendantText" presStyleLbl="alignAcc1" presStyleIdx="0" presStyleCnt="3" custScaleX="96654" custScaleY="87379" custLinFactNeighborX="-2382" custLinFactNeighborY="-28992">
        <dgm:presLayoutVars>
          <dgm:bulletEnabled val="1"/>
        </dgm:presLayoutVars>
      </dgm:prSet>
      <dgm:spPr/>
      <dgm:t>
        <a:bodyPr/>
        <a:lstStyle/>
        <a:p>
          <a:endParaRPr lang="en-US"/>
        </a:p>
      </dgm:t>
    </dgm:pt>
    <dgm:pt modelId="{7FA201F6-3369-4FB1-9337-6674C1D118BA}" type="pres">
      <dgm:prSet presAssocID="{E96A15A6-25A5-402F-95B1-8962A33DFEEA}" presName="sp" presStyleCnt="0"/>
      <dgm:spPr/>
    </dgm:pt>
    <dgm:pt modelId="{E85E1956-6D40-4D3C-9774-C56674EB26DB}" type="pres">
      <dgm:prSet presAssocID="{6B5802B3-A67F-4C5D-8072-BE2777C4BE8A}" presName="composite" presStyleCnt="0"/>
      <dgm:spPr/>
    </dgm:pt>
    <dgm:pt modelId="{7E5727B8-BC88-4809-B5A3-7D2A752697B9}" type="pres">
      <dgm:prSet presAssocID="{6B5802B3-A67F-4C5D-8072-BE2777C4BE8A}" presName="parentText" presStyleLbl="alignNode1" presStyleIdx="1" presStyleCnt="3">
        <dgm:presLayoutVars>
          <dgm:chMax val="1"/>
          <dgm:bulletEnabled val="1"/>
        </dgm:presLayoutVars>
      </dgm:prSet>
      <dgm:spPr/>
      <dgm:t>
        <a:bodyPr/>
        <a:lstStyle/>
        <a:p>
          <a:endParaRPr lang="en-US"/>
        </a:p>
      </dgm:t>
    </dgm:pt>
    <dgm:pt modelId="{DA3DB63D-2D17-4C02-AF30-7226485EA4D6}" type="pres">
      <dgm:prSet presAssocID="{6B5802B3-A67F-4C5D-8072-BE2777C4BE8A}" presName="descendantText" presStyleLbl="alignAcc1" presStyleIdx="1" presStyleCnt="3" custAng="0" custScaleX="96081" custLinFactNeighborX="-1760" custLinFactNeighborY="1251">
        <dgm:presLayoutVars>
          <dgm:bulletEnabled val="1"/>
        </dgm:presLayoutVars>
      </dgm:prSet>
      <dgm:spPr/>
      <dgm:t>
        <a:bodyPr/>
        <a:lstStyle/>
        <a:p>
          <a:endParaRPr lang="en-US"/>
        </a:p>
      </dgm:t>
    </dgm:pt>
    <dgm:pt modelId="{27656C88-E0C6-4F01-8647-060C9FE03B51}" type="pres">
      <dgm:prSet presAssocID="{D04B9647-E8A4-43F1-982D-B4C331FF704D}" presName="sp" presStyleCnt="0"/>
      <dgm:spPr/>
    </dgm:pt>
    <dgm:pt modelId="{A8175719-7C55-4200-900F-2E18480904E9}" type="pres">
      <dgm:prSet presAssocID="{4EA0613A-57E8-4076-A898-5ECBD579C8C3}" presName="composite" presStyleCnt="0"/>
      <dgm:spPr/>
    </dgm:pt>
    <dgm:pt modelId="{50BB4EA5-9C27-47BC-A5C7-61E1DA2BCE98}" type="pres">
      <dgm:prSet presAssocID="{4EA0613A-57E8-4076-A898-5ECBD579C8C3}" presName="parentText" presStyleLbl="alignNode1" presStyleIdx="2" presStyleCnt="3">
        <dgm:presLayoutVars>
          <dgm:chMax val="1"/>
          <dgm:bulletEnabled val="1"/>
        </dgm:presLayoutVars>
      </dgm:prSet>
      <dgm:spPr/>
      <dgm:t>
        <a:bodyPr/>
        <a:lstStyle/>
        <a:p>
          <a:endParaRPr lang="en-US"/>
        </a:p>
      </dgm:t>
    </dgm:pt>
    <dgm:pt modelId="{4EA4772E-212E-46D5-B4C3-C6ACDDAB8565}" type="pres">
      <dgm:prSet presAssocID="{4EA0613A-57E8-4076-A898-5ECBD579C8C3}" presName="descendantText" presStyleLbl="alignAcc1" presStyleIdx="2" presStyleCnt="3" custScaleX="96081" custLinFactNeighborX="-780" custLinFactNeighborY="2666">
        <dgm:presLayoutVars>
          <dgm:bulletEnabled val="1"/>
        </dgm:presLayoutVars>
      </dgm:prSet>
      <dgm:spPr/>
      <dgm:t>
        <a:bodyPr/>
        <a:lstStyle/>
        <a:p>
          <a:endParaRPr lang="en-US"/>
        </a:p>
      </dgm:t>
    </dgm:pt>
  </dgm:ptLst>
  <dgm:cxnLst>
    <dgm:cxn modelId="{1E77FE3D-0F78-4F66-B553-CE929E0E2BB2}" type="presOf" srcId="{22B5A514-F84F-4E5F-A4B4-4A87680E7906}" destId="{4EA4772E-212E-46D5-B4C3-C6ACDDAB8565}" srcOrd="0" destOrd="0" presId="urn:microsoft.com/office/officeart/2005/8/layout/chevron2"/>
    <dgm:cxn modelId="{54BDFA4D-C9A8-4B01-BE4A-EB04CC532065}" type="presOf" srcId="{2282E223-4126-4344-BBFB-B1BC2F8B3071}" destId="{231AA96E-9785-4A42-8F02-5C942D7E0AFA}" srcOrd="0" destOrd="0" presId="urn:microsoft.com/office/officeart/2005/8/layout/chevron2"/>
    <dgm:cxn modelId="{77099E83-BC6B-47FF-9E82-770D268F344F}" srcId="{2282E223-4126-4344-BBFB-B1BC2F8B3071}" destId="{5AC3C82C-901C-494F-9A75-030BA180CE63}" srcOrd="0" destOrd="0" parTransId="{85618D48-371F-4866-8627-8CC5FA95A624}" sibTransId="{E96A15A6-25A5-402F-95B1-8962A33DFEEA}"/>
    <dgm:cxn modelId="{44224AC2-6974-4D10-9DD8-607D7E62E2E0}" type="presOf" srcId="{F99C06ED-0430-4A57-BCF8-5F306B540899}" destId="{DA3DB63D-2D17-4C02-AF30-7226485EA4D6}" srcOrd="0" destOrd="0" presId="urn:microsoft.com/office/officeart/2005/8/layout/chevron2"/>
    <dgm:cxn modelId="{2CEE447A-C5CC-4C91-B188-363415493AB8}" srcId="{4EA0613A-57E8-4076-A898-5ECBD579C8C3}" destId="{22B5A514-F84F-4E5F-A4B4-4A87680E7906}" srcOrd="0" destOrd="0" parTransId="{3AD6FD7B-E77C-463F-93EE-9C96F7878B22}" sibTransId="{F13756FD-878B-48E6-9F8D-BEB725F5AEAD}"/>
    <dgm:cxn modelId="{9DEE8B5E-84A0-40C7-A620-33AAC07613E9}" type="presOf" srcId="{30C87153-FAA7-41E1-B584-FC77884FE48A}" destId="{17D7FB30-76CA-46A0-98EA-48DDABE99B8B}" srcOrd="0" destOrd="0" presId="urn:microsoft.com/office/officeart/2005/8/layout/chevron2"/>
    <dgm:cxn modelId="{BB5A27A9-9437-4786-B7B9-7B0AF30AF298}" srcId="{5AC3C82C-901C-494F-9A75-030BA180CE63}" destId="{30C87153-FAA7-41E1-B584-FC77884FE48A}" srcOrd="0" destOrd="0" parTransId="{84333A8C-3A98-4069-943A-00465FA64862}" sibTransId="{6F90E3C3-3949-4039-90D3-4B1C065CA8F5}"/>
    <dgm:cxn modelId="{9BFF09B7-30B6-4D09-9583-FA5A3C12EC61}" type="presOf" srcId="{4EA0613A-57E8-4076-A898-5ECBD579C8C3}" destId="{50BB4EA5-9C27-47BC-A5C7-61E1DA2BCE98}" srcOrd="0" destOrd="0" presId="urn:microsoft.com/office/officeart/2005/8/layout/chevron2"/>
    <dgm:cxn modelId="{67FCE75E-B49B-431D-8C91-404FAC9E645E}" type="presOf" srcId="{6B5802B3-A67F-4C5D-8072-BE2777C4BE8A}" destId="{7E5727B8-BC88-4809-B5A3-7D2A752697B9}" srcOrd="0" destOrd="0" presId="urn:microsoft.com/office/officeart/2005/8/layout/chevron2"/>
    <dgm:cxn modelId="{22FEEA0D-E9A7-45DC-B7B7-BE8F05457EDE}" srcId="{2282E223-4126-4344-BBFB-B1BC2F8B3071}" destId="{4EA0613A-57E8-4076-A898-5ECBD579C8C3}" srcOrd="2" destOrd="0" parTransId="{1AA7D61F-9AF3-4FF7-B37C-66AC700DBAF7}" sibTransId="{36F593F1-80C2-4D76-B8D5-E7875D4B8280}"/>
    <dgm:cxn modelId="{79AF23F4-FC96-49BB-BD2F-33ABFD18C273}" srcId="{2282E223-4126-4344-BBFB-B1BC2F8B3071}" destId="{6B5802B3-A67F-4C5D-8072-BE2777C4BE8A}" srcOrd="1" destOrd="0" parTransId="{B1B05D4E-BDD3-41C9-9876-C2989A741BD7}" sibTransId="{D04B9647-E8A4-43F1-982D-B4C331FF704D}"/>
    <dgm:cxn modelId="{299A42B4-0DDE-4285-B168-FDB227235A55}" type="presOf" srcId="{5AC3C82C-901C-494F-9A75-030BA180CE63}" destId="{0A2DB42F-246D-4D10-83AD-B8EFF9DC2CE9}" srcOrd="0" destOrd="0" presId="urn:microsoft.com/office/officeart/2005/8/layout/chevron2"/>
    <dgm:cxn modelId="{84C106A1-5F92-4899-953D-32BBEA59355B}" srcId="{6B5802B3-A67F-4C5D-8072-BE2777C4BE8A}" destId="{F99C06ED-0430-4A57-BCF8-5F306B540899}" srcOrd="0" destOrd="0" parTransId="{D9D63DBD-7831-40B8-8311-16BD5F350BFF}" sibTransId="{B1E6C02B-96B3-4AFB-827B-E6290B58A670}"/>
    <dgm:cxn modelId="{4E0499D4-9814-405D-94C0-D1F3979FE955}" type="presParOf" srcId="{231AA96E-9785-4A42-8F02-5C942D7E0AFA}" destId="{7FD83047-C0FD-4CC7-A721-8401C511445D}" srcOrd="0" destOrd="0" presId="urn:microsoft.com/office/officeart/2005/8/layout/chevron2"/>
    <dgm:cxn modelId="{F2A12B87-EDDE-474F-98AF-AE1EECF8F7F5}" type="presParOf" srcId="{7FD83047-C0FD-4CC7-A721-8401C511445D}" destId="{0A2DB42F-246D-4D10-83AD-B8EFF9DC2CE9}" srcOrd="0" destOrd="0" presId="urn:microsoft.com/office/officeart/2005/8/layout/chevron2"/>
    <dgm:cxn modelId="{AC7D64B6-426E-4F52-8FF4-81EC9C2D1FAD}" type="presParOf" srcId="{7FD83047-C0FD-4CC7-A721-8401C511445D}" destId="{17D7FB30-76CA-46A0-98EA-48DDABE99B8B}" srcOrd="1" destOrd="0" presId="urn:microsoft.com/office/officeart/2005/8/layout/chevron2"/>
    <dgm:cxn modelId="{39612E83-552D-4B5F-91F7-A75CCCA7F912}" type="presParOf" srcId="{231AA96E-9785-4A42-8F02-5C942D7E0AFA}" destId="{7FA201F6-3369-4FB1-9337-6674C1D118BA}" srcOrd="1" destOrd="0" presId="urn:microsoft.com/office/officeart/2005/8/layout/chevron2"/>
    <dgm:cxn modelId="{03A8B107-3A0D-4058-94B5-F23021E39C66}" type="presParOf" srcId="{231AA96E-9785-4A42-8F02-5C942D7E0AFA}" destId="{E85E1956-6D40-4D3C-9774-C56674EB26DB}" srcOrd="2" destOrd="0" presId="urn:microsoft.com/office/officeart/2005/8/layout/chevron2"/>
    <dgm:cxn modelId="{A014AE09-301E-4B28-9816-B0D3993BC024}" type="presParOf" srcId="{E85E1956-6D40-4D3C-9774-C56674EB26DB}" destId="{7E5727B8-BC88-4809-B5A3-7D2A752697B9}" srcOrd="0" destOrd="0" presId="urn:microsoft.com/office/officeart/2005/8/layout/chevron2"/>
    <dgm:cxn modelId="{594D48E0-8C65-4C93-951A-B8723918103A}" type="presParOf" srcId="{E85E1956-6D40-4D3C-9774-C56674EB26DB}" destId="{DA3DB63D-2D17-4C02-AF30-7226485EA4D6}" srcOrd="1" destOrd="0" presId="urn:microsoft.com/office/officeart/2005/8/layout/chevron2"/>
    <dgm:cxn modelId="{D5A47095-0A1F-4E4F-8BB3-CA726CD4F893}" type="presParOf" srcId="{231AA96E-9785-4A42-8F02-5C942D7E0AFA}" destId="{27656C88-E0C6-4F01-8647-060C9FE03B51}" srcOrd="3" destOrd="0" presId="urn:microsoft.com/office/officeart/2005/8/layout/chevron2"/>
    <dgm:cxn modelId="{B3350FDF-089B-427B-BC41-1ED633E363D4}" type="presParOf" srcId="{231AA96E-9785-4A42-8F02-5C942D7E0AFA}" destId="{A8175719-7C55-4200-900F-2E18480904E9}" srcOrd="4" destOrd="0" presId="urn:microsoft.com/office/officeart/2005/8/layout/chevron2"/>
    <dgm:cxn modelId="{B6C78734-D913-4A06-AD74-132C5997F90F}" type="presParOf" srcId="{A8175719-7C55-4200-900F-2E18480904E9}" destId="{50BB4EA5-9C27-47BC-A5C7-61E1DA2BCE98}" srcOrd="0" destOrd="0" presId="urn:microsoft.com/office/officeart/2005/8/layout/chevron2"/>
    <dgm:cxn modelId="{E54A120C-DD3B-4877-BF49-737DD58709E1}" type="presParOf" srcId="{A8175719-7C55-4200-900F-2E18480904E9}" destId="{4EA4772E-212E-46D5-B4C3-C6ACDDAB8565}"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282E223-4126-4344-BBFB-B1BC2F8B3071}"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en-US"/>
        </a:p>
      </dgm:t>
    </dgm:pt>
    <dgm:pt modelId="{5AC3C82C-901C-494F-9A75-030BA180CE63}">
      <dgm:prSet phldrT="[Text]" phldr="1"/>
      <dgm:spPr/>
      <dgm:t>
        <a:bodyPr/>
        <a:lstStyle/>
        <a:p>
          <a:endParaRPr lang="en-US" dirty="0">
            <a:latin typeface="Arial" pitchFamily="34" charset="0"/>
            <a:cs typeface="Arial" pitchFamily="34" charset="0"/>
          </a:endParaRPr>
        </a:p>
      </dgm:t>
    </dgm:pt>
    <dgm:pt modelId="{85618D48-371F-4866-8627-8CC5FA95A624}" type="parTrans" cxnId="{77099E83-BC6B-47FF-9E82-770D268F344F}">
      <dgm:prSet/>
      <dgm:spPr/>
      <dgm:t>
        <a:bodyPr/>
        <a:lstStyle/>
        <a:p>
          <a:endParaRPr lang="en-US">
            <a:latin typeface="Arial" pitchFamily="34" charset="0"/>
            <a:cs typeface="Arial" pitchFamily="34" charset="0"/>
          </a:endParaRPr>
        </a:p>
      </dgm:t>
    </dgm:pt>
    <dgm:pt modelId="{E96A15A6-25A5-402F-95B1-8962A33DFEEA}" type="sibTrans" cxnId="{77099E83-BC6B-47FF-9E82-770D268F344F}">
      <dgm:prSet/>
      <dgm:spPr/>
      <dgm:t>
        <a:bodyPr/>
        <a:lstStyle/>
        <a:p>
          <a:endParaRPr lang="en-US">
            <a:latin typeface="Arial" pitchFamily="34" charset="0"/>
            <a:cs typeface="Arial" pitchFamily="34" charset="0"/>
          </a:endParaRPr>
        </a:p>
      </dgm:t>
    </dgm:pt>
    <dgm:pt modelId="{30C87153-FAA7-41E1-B584-FC77884FE48A}">
      <dgm:prSet phldrT="[Text]"/>
      <dgm:spPr/>
      <dgm:t>
        <a:bodyPr/>
        <a:lstStyle/>
        <a:p>
          <a:r>
            <a:rPr lang="en-US" dirty="0" err="1" smtClean="0">
              <a:latin typeface="Arial" pitchFamily="34" charset="0"/>
              <a:cs typeface="Arial" pitchFamily="34" charset="0"/>
            </a:rPr>
            <a:t>Hoạt</a:t>
          </a:r>
          <a:r>
            <a:rPr lang="en-US" dirty="0" smtClean="0">
              <a:latin typeface="Arial" pitchFamily="34" charset="0"/>
              <a:cs typeface="Arial" pitchFamily="34" charset="0"/>
            </a:rPr>
            <a:t> </a:t>
          </a:r>
          <a:r>
            <a:rPr lang="en-US" dirty="0" err="1" smtClean="0">
              <a:latin typeface="Arial" pitchFamily="34" charset="0"/>
              <a:cs typeface="Arial" pitchFamily="34" charset="0"/>
            </a:rPr>
            <a:t>động</a:t>
          </a:r>
          <a:r>
            <a:rPr lang="en-US" dirty="0" smtClean="0">
              <a:latin typeface="Arial" pitchFamily="34" charset="0"/>
              <a:cs typeface="Arial" pitchFamily="34" charset="0"/>
            </a:rPr>
            <a:t> </a:t>
          </a:r>
          <a:r>
            <a:rPr lang="en-US" dirty="0" err="1" smtClean="0">
              <a:latin typeface="Arial" pitchFamily="34" charset="0"/>
              <a:cs typeface="Arial" pitchFamily="34" charset="0"/>
            </a:rPr>
            <a:t>chuyên</a:t>
          </a:r>
          <a:r>
            <a:rPr lang="en-US" dirty="0" smtClean="0">
              <a:latin typeface="Arial" pitchFamily="34" charset="0"/>
              <a:cs typeface="Arial" pitchFamily="34" charset="0"/>
            </a:rPr>
            <a:t> </a:t>
          </a:r>
          <a:r>
            <a:rPr lang="en-US" dirty="0" err="1" smtClean="0">
              <a:latin typeface="Arial" pitchFamily="34" charset="0"/>
              <a:cs typeface="Arial" pitchFamily="34" charset="0"/>
            </a:rPr>
            <a:t>môn</a:t>
          </a:r>
          <a:r>
            <a:rPr lang="en-US" dirty="0" smtClean="0">
              <a:latin typeface="Arial" pitchFamily="34" charset="0"/>
              <a:cs typeface="Arial" pitchFamily="34" charset="0"/>
            </a:rPr>
            <a:t> </a:t>
          </a:r>
          <a:r>
            <a:rPr lang="en-US" dirty="0" err="1" smtClean="0">
              <a:latin typeface="Arial" pitchFamily="34" charset="0"/>
              <a:cs typeface="Arial" pitchFamily="34" charset="0"/>
            </a:rPr>
            <a:t>cơ</a:t>
          </a:r>
          <a:r>
            <a:rPr lang="en-US" dirty="0" smtClean="0">
              <a:latin typeface="Arial" pitchFamily="34" charset="0"/>
              <a:cs typeface="Arial" pitchFamily="34" charset="0"/>
            </a:rPr>
            <a:t> </a:t>
          </a:r>
          <a:r>
            <a:rPr lang="en-US" dirty="0" err="1" smtClean="0">
              <a:latin typeface="Arial" pitchFamily="34" charset="0"/>
              <a:cs typeface="Arial" pitchFamily="34" charset="0"/>
            </a:rPr>
            <a:t>bản</a:t>
          </a:r>
          <a:r>
            <a:rPr lang="en-US" dirty="0" smtClean="0">
              <a:latin typeface="Arial" pitchFamily="34" charset="0"/>
              <a:cs typeface="Arial" pitchFamily="34" charset="0"/>
            </a:rPr>
            <a:t> </a:t>
          </a:r>
          <a:r>
            <a:rPr lang="en-US" dirty="0" err="1" smtClean="0">
              <a:latin typeface="Arial" pitchFamily="34" charset="0"/>
              <a:cs typeface="Arial" pitchFamily="34" charset="0"/>
            </a:rPr>
            <a:t>diễn</a:t>
          </a:r>
          <a:r>
            <a:rPr lang="en-US" dirty="0" smtClean="0">
              <a:latin typeface="Arial" pitchFamily="34" charset="0"/>
              <a:cs typeface="Arial" pitchFamily="34" charset="0"/>
            </a:rPr>
            <a:t> </a:t>
          </a:r>
          <a:r>
            <a:rPr lang="en-US" dirty="0" err="1" smtClean="0">
              <a:latin typeface="Arial" pitchFamily="34" charset="0"/>
              <a:cs typeface="Arial" pitchFamily="34" charset="0"/>
            </a:rPr>
            <a:t>ra</a:t>
          </a:r>
          <a:r>
            <a:rPr lang="en-US" dirty="0" smtClean="0">
              <a:latin typeface="Arial" pitchFamily="34" charset="0"/>
              <a:cs typeface="Arial" pitchFamily="34" charset="0"/>
            </a:rPr>
            <a:t> </a:t>
          </a:r>
          <a:r>
            <a:rPr lang="en-US" dirty="0" err="1" smtClean="0">
              <a:latin typeface="Arial" pitchFamily="34" charset="0"/>
              <a:cs typeface="Arial" pitchFamily="34" charset="0"/>
            </a:rPr>
            <a:t>bình</a:t>
          </a:r>
          <a:r>
            <a:rPr lang="en-US" dirty="0" smtClean="0">
              <a:latin typeface="Arial" pitchFamily="34" charset="0"/>
              <a:cs typeface="Arial" pitchFamily="34" charset="0"/>
            </a:rPr>
            <a:t> </a:t>
          </a:r>
          <a:r>
            <a:rPr lang="en-US" dirty="0" err="1" smtClean="0">
              <a:latin typeface="Arial" pitchFamily="34" charset="0"/>
              <a:cs typeface="Arial" pitchFamily="34" charset="0"/>
            </a:rPr>
            <a:t>thường</a:t>
          </a:r>
          <a:r>
            <a:rPr lang="en-US" dirty="0" smtClean="0">
              <a:latin typeface="Arial" pitchFamily="34" charset="0"/>
              <a:cs typeface="Arial" pitchFamily="34" charset="0"/>
            </a:rPr>
            <a:t>, </a:t>
          </a:r>
          <a:r>
            <a:rPr lang="en-US" dirty="0" err="1" smtClean="0">
              <a:latin typeface="Arial" pitchFamily="34" charset="0"/>
              <a:cs typeface="Arial" pitchFamily="34" charset="0"/>
            </a:rPr>
            <a:t>đều</a:t>
          </a:r>
          <a:r>
            <a:rPr lang="en-US" dirty="0" smtClean="0">
              <a:latin typeface="Arial" pitchFamily="34" charset="0"/>
              <a:cs typeface="Arial" pitchFamily="34" charset="0"/>
            </a:rPr>
            <a:t> </a:t>
          </a:r>
          <a:r>
            <a:rPr lang="en-US" dirty="0" err="1" smtClean="0">
              <a:latin typeface="Arial" pitchFamily="34" charset="0"/>
              <a:cs typeface="Arial" pitchFamily="34" charset="0"/>
            </a:rPr>
            <a:t>đặn</a:t>
          </a:r>
          <a:r>
            <a:rPr lang="en-US" dirty="0" smtClean="0">
              <a:latin typeface="Arial" pitchFamily="34" charset="0"/>
              <a:cs typeface="Arial" pitchFamily="34" charset="0"/>
            </a:rPr>
            <a:t>. </a:t>
          </a:r>
          <a:r>
            <a:rPr lang="en-US" dirty="0" err="1" smtClean="0">
              <a:latin typeface="Arial" pitchFamily="34" charset="0"/>
              <a:cs typeface="Arial" pitchFamily="34" charset="0"/>
            </a:rPr>
            <a:t>Riêng</a:t>
          </a:r>
          <a:r>
            <a:rPr lang="en-US" dirty="0" smtClean="0">
              <a:latin typeface="Arial" pitchFamily="34" charset="0"/>
              <a:cs typeface="Arial" pitchFamily="34" charset="0"/>
            </a:rPr>
            <a:t> HKII, </a:t>
          </a:r>
          <a:r>
            <a:rPr lang="en-US" dirty="0" err="1" smtClean="0">
              <a:latin typeface="Arial" pitchFamily="34" charset="0"/>
              <a:cs typeface="Arial" pitchFamily="34" charset="0"/>
            </a:rPr>
            <a:t>thực</a:t>
          </a:r>
          <a:r>
            <a:rPr lang="en-US" dirty="0" smtClean="0">
              <a:latin typeface="Arial" pitchFamily="34" charset="0"/>
              <a:cs typeface="Arial" pitchFamily="34" charset="0"/>
            </a:rPr>
            <a:t> </a:t>
          </a:r>
          <a:r>
            <a:rPr lang="en-US" dirty="0" err="1" smtClean="0">
              <a:latin typeface="Arial" pitchFamily="34" charset="0"/>
              <a:cs typeface="Arial" pitchFamily="34" charset="0"/>
            </a:rPr>
            <a:t>hiện</a:t>
          </a:r>
          <a:r>
            <a:rPr lang="en-US" dirty="0" smtClean="0">
              <a:latin typeface="Arial" pitchFamily="34" charset="0"/>
              <a:cs typeface="Arial" pitchFamily="34" charset="0"/>
            </a:rPr>
            <a:t> </a:t>
          </a:r>
          <a:r>
            <a:rPr lang="en-US" dirty="0" err="1" smtClean="0">
              <a:latin typeface="Arial" pitchFamily="34" charset="0"/>
              <a:cs typeface="Arial" pitchFamily="34" charset="0"/>
            </a:rPr>
            <a:t>công</a:t>
          </a:r>
          <a:r>
            <a:rPr lang="en-US" dirty="0" smtClean="0">
              <a:latin typeface="Arial" pitchFamily="34" charset="0"/>
              <a:cs typeface="Arial" pitchFamily="34" charset="0"/>
            </a:rPr>
            <a:t> </a:t>
          </a:r>
          <a:r>
            <a:rPr lang="en-US" dirty="0" err="1" smtClean="0">
              <a:latin typeface="Arial" pitchFamily="34" charset="0"/>
              <a:cs typeface="Arial" pitchFamily="34" charset="0"/>
            </a:rPr>
            <a:t>tác</a:t>
          </a:r>
          <a:r>
            <a:rPr lang="en-US" dirty="0" smtClean="0">
              <a:latin typeface="Arial" pitchFamily="34" charset="0"/>
              <a:cs typeface="Arial" pitchFamily="34" charset="0"/>
            </a:rPr>
            <a:t> </a:t>
          </a:r>
          <a:r>
            <a:rPr lang="en-US" dirty="0" err="1" smtClean="0">
              <a:latin typeface="Arial" pitchFamily="34" charset="0"/>
              <a:cs typeface="Arial" pitchFamily="34" charset="0"/>
            </a:rPr>
            <a:t>dạy-học</a:t>
          </a:r>
          <a:r>
            <a:rPr lang="en-US" dirty="0" smtClean="0">
              <a:latin typeface="Arial" pitchFamily="34" charset="0"/>
              <a:cs typeface="Arial" pitchFamily="34" charset="0"/>
            </a:rPr>
            <a:t> </a:t>
          </a:r>
          <a:r>
            <a:rPr lang="en-US" dirty="0" err="1" smtClean="0">
              <a:latin typeface="Arial" pitchFamily="34" charset="0"/>
              <a:cs typeface="Arial" pitchFamily="34" charset="0"/>
            </a:rPr>
            <a:t>bằng</a:t>
          </a:r>
          <a:r>
            <a:rPr lang="en-US" dirty="0" smtClean="0">
              <a:latin typeface="Arial" pitchFamily="34" charset="0"/>
              <a:cs typeface="Arial" pitchFamily="34" charset="0"/>
            </a:rPr>
            <a:t> </a:t>
          </a:r>
          <a:r>
            <a:rPr lang="en-US" dirty="0" err="1" smtClean="0">
              <a:latin typeface="Arial" pitchFamily="34" charset="0"/>
              <a:cs typeface="Arial" pitchFamily="34" charset="0"/>
            </a:rPr>
            <a:t>nhiều</a:t>
          </a:r>
          <a:r>
            <a:rPr lang="en-US" dirty="0" smtClean="0">
              <a:latin typeface="Arial" pitchFamily="34" charset="0"/>
              <a:cs typeface="Arial" pitchFamily="34" charset="0"/>
            </a:rPr>
            <a:t> </a:t>
          </a:r>
          <a:r>
            <a:rPr lang="en-US" dirty="0" err="1" smtClean="0">
              <a:latin typeface="Arial" pitchFamily="34" charset="0"/>
              <a:cs typeface="Arial" pitchFamily="34" charset="0"/>
            </a:rPr>
            <a:t>hình</a:t>
          </a:r>
          <a:r>
            <a:rPr lang="en-US" dirty="0" smtClean="0">
              <a:latin typeface="Arial" pitchFamily="34" charset="0"/>
              <a:cs typeface="Arial" pitchFamily="34" charset="0"/>
            </a:rPr>
            <a:t> </a:t>
          </a:r>
          <a:r>
            <a:rPr lang="en-US" dirty="0" err="1" smtClean="0">
              <a:latin typeface="Arial" pitchFamily="34" charset="0"/>
              <a:cs typeface="Arial" pitchFamily="34" charset="0"/>
            </a:rPr>
            <a:t>thức</a:t>
          </a:r>
          <a:r>
            <a:rPr lang="en-US" dirty="0" smtClean="0">
              <a:latin typeface="Arial" pitchFamily="34" charset="0"/>
              <a:cs typeface="Arial" pitchFamily="34" charset="0"/>
            </a:rPr>
            <a:t> =&gt; </a:t>
          </a:r>
          <a:r>
            <a:rPr lang="en-US" dirty="0" err="1" smtClean="0">
              <a:latin typeface="Arial" pitchFamily="34" charset="0"/>
              <a:cs typeface="Arial" pitchFamily="34" charset="0"/>
            </a:rPr>
            <a:t>Hoàn</a:t>
          </a:r>
          <a:r>
            <a:rPr lang="en-US" dirty="0" smtClean="0">
              <a:latin typeface="Arial" pitchFamily="34" charset="0"/>
              <a:cs typeface="Arial" pitchFamily="34" charset="0"/>
            </a:rPr>
            <a:t> </a:t>
          </a:r>
          <a:r>
            <a:rPr lang="en-US" dirty="0" err="1" smtClean="0">
              <a:latin typeface="Arial" pitchFamily="34" charset="0"/>
              <a:cs typeface="Arial" pitchFamily="34" charset="0"/>
            </a:rPr>
            <a:t>thành</a:t>
          </a:r>
          <a:r>
            <a:rPr lang="en-US" dirty="0" smtClean="0">
              <a:latin typeface="Arial" pitchFamily="34" charset="0"/>
              <a:cs typeface="Arial" pitchFamily="34" charset="0"/>
            </a:rPr>
            <a:t> </a:t>
          </a:r>
          <a:r>
            <a:rPr lang="en-US" dirty="0" err="1" smtClean="0">
              <a:latin typeface="Arial" pitchFamily="34" charset="0"/>
              <a:cs typeface="Arial" pitchFamily="34" charset="0"/>
            </a:rPr>
            <a:t>chương</a:t>
          </a:r>
          <a:r>
            <a:rPr lang="en-US" dirty="0" smtClean="0">
              <a:latin typeface="Arial" pitchFamily="34" charset="0"/>
              <a:cs typeface="Arial" pitchFamily="34" charset="0"/>
            </a:rPr>
            <a:t> </a:t>
          </a:r>
          <a:r>
            <a:rPr lang="en-US" dirty="0" err="1" smtClean="0">
              <a:latin typeface="Arial" pitchFamily="34" charset="0"/>
              <a:cs typeface="Arial" pitchFamily="34" charset="0"/>
            </a:rPr>
            <a:t>trình</a:t>
          </a:r>
          <a:r>
            <a:rPr lang="en-US" dirty="0" smtClean="0">
              <a:latin typeface="Arial" pitchFamily="34" charset="0"/>
              <a:cs typeface="Arial" pitchFamily="34" charset="0"/>
            </a:rPr>
            <a:t> </a:t>
          </a:r>
          <a:r>
            <a:rPr lang="en-US" dirty="0" err="1" smtClean="0">
              <a:latin typeface="Arial" pitchFamily="34" charset="0"/>
              <a:cs typeface="Arial" pitchFamily="34" charset="0"/>
            </a:rPr>
            <a:t>năm</a:t>
          </a:r>
          <a:r>
            <a:rPr lang="en-US" dirty="0" smtClean="0">
              <a:latin typeface="Arial" pitchFamily="34" charset="0"/>
              <a:cs typeface="Arial" pitchFamily="34" charset="0"/>
            </a:rPr>
            <a:t> </a:t>
          </a:r>
          <a:r>
            <a:rPr lang="en-US" dirty="0" err="1" smtClean="0">
              <a:latin typeface="Arial" pitchFamily="34" charset="0"/>
              <a:cs typeface="Arial" pitchFamily="34" charset="0"/>
            </a:rPr>
            <a:t>học</a:t>
          </a:r>
          <a:r>
            <a:rPr lang="en-US" dirty="0" smtClean="0">
              <a:latin typeface="Arial" pitchFamily="34" charset="0"/>
              <a:cs typeface="Arial" pitchFamily="34" charset="0"/>
            </a:rPr>
            <a:t>.</a:t>
          </a:r>
          <a:endParaRPr lang="en-US" dirty="0">
            <a:latin typeface="Arial" pitchFamily="34" charset="0"/>
            <a:cs typeface="Arial" pitchFamily="34" charset="0"/>
          </a:endParaRPr>
        </a:p>
      </dgm:t>
    </dgm:pt>
    <dgm:pt modelId="{84333A8C-3A98-4069-943A-00465FA64862}" type="parTrans" cxnId="{BB5A27A9-9437-4786-B7B9-7B0AF30AF298}">
      <dgm:prSet/>
      <dgm:spPr/>
      <dgm:t>
        <a:bodyPr/>
        <a:lstStyle/>
        <a:p>
          <a:endParaRPr lang="en-US">
            <a:latin typeface="Arial" pitchFamily="34" charset="0"/>
            <a:cs typeface="Arial" pitchFamily="34" charset="0"/>
          </a:endParaRPr>
        </a:p>
      </dgm:t>
    </dgm:pt>
    <dgm:pt modelId="{6F90E3C3-3949-4039-90D3-4B1C065CA8F5}" type="sibTrans" cxnId="{BB5A27A9-9437-4786-B7B9-7B0AF30AF298}">
      <dgm:prSet/>
      <dgm:spPr/>
      <dgm:t>
        <a:bodyPr/>
        <a:lstStyle/>
        <a:p>
          <a:endParaRPr lang="en-US">
            <a:latin typeface="Arial" pitchFamily="34" charset="0"/>
            <a:cs typeface="Arial" pitchFamily="34" charset="0"/>
          </a:endParaRPr>
        </a:p>
      </dgm:t>
    </dgm:pt>
    <dgm:pt modelId="{6B5802B3-A67F-4C5D-8072-BE2777C4BE8A}">
      <dgm:prSet phldrT="[Text]" phldr="1"/>
      <dgm:spPr/>
      <dgm:t>
        <a:bodyPr/>
        <a:lstStyle/>
        <a:p>
          <a:endParaRPr lang="en-US" dirty="0">
            <a:latin typeface="Arial" pitchFamily="34" charset="0"/>
            <a:cs typeface="Arial" pitchFamily="34" charset="0"/>
          </a:endParaRPr>
        </a:p>
      </dgm:t>
    </dgm:pt>
    <dgm:pt modelId="{B1B05D4E-BDD3-41C9-9876-C2989A741BD7}" type="parTrans" cxnId="{79AF23F4-FC96-49BB-BD2F-33ABFD18C273}">
      <dgm:prSet/>
      <dgm:spPr/>
      <dgm:t>
        <a:bodyPr/>
        <a:lstStyle/>
        <a:p>
          <a:endParaRPr lang="en-US">
            <a:latin typeface="Arial" pitchFamily="34" charset="0"/>
            <a:cs typeface="Arial" pitchFamily="34" charset="0"/>
          </a:endParaRPr>
        </a:p>
      </dgm:t>
    </dgm:pt>
    <dgm:pt modelId="{D04B9647-E8A4-43F1-982D-B4C331FF704D}" type="sibTrans" cxnId="{79AF23F4-FC96-49BB-BD2F-33ABFD18C273}">
      <dgm:prSet/>
      <dgm:spPr/>
      <dgm:t>
        <a:bodyPr/>
        <a:lstStyle/>
        <a:p>
          <a:endParaRPr lang="en-US">
            <a:latin typeface="Arial" pitchFamily="34" charset="0"/>
            <a:cs typeface="Arial" pitchFamily="34" charset="0"/>
          </a:endParaRPr>
        </a:p>
      </dgm:t>
    </dgm:pt>
    <dgm:pt modelId="{F99C06ED-0430-4A57-BCF8-5F306B540899}">
      <dgm:prSet phldrT="[Text]"/>
      <dgm:spPr/>
      <dgm:t>
        <a:bodyPr/>
        <a:lstStyle/>
        <a:p>
          <a:r>
            <a:rPr lang="en-US" dirty="0" err="1" smtClean="0">
              <a:latin typeface="Arial" pitchFamily="34" charset="0"/>
              <a:cs typeface="Arial" pitchFamily="34" charset="0"/>
            </a:rPr>
            <a:t>Việc</a:t>
          </a:r>
          <a:r>
            <a:rPr lang="en-US" dirty="0" smtClean="0">
              <a:latin typeface="Arial" pitchFamily="34" charset="0"/>
              <a:cs typeface="Arial" pitchFamily="34" charset="0"/>
            </a:rPr>
            <a:t> </a:t>
          </a:r>
          <a:r>
            <a:rPr lang="en-US" dirty="0" err="1" smtClean="0">
              <a:latin typeface="Arial" pitchFamily="34" charset="0"/>
              <a:cs typeface="Arial" pitchFamily="34" charset="0"/>
            </a:rPr>
            <a:t>triển</a:t>
          </a:r>
          <a:r>
            <a:rPr lang="en-US" dirty="0" smtClean="0">
              <a:latin typeface="Arial" pitchFamily="34" charset="0"/>
              <a:cs typeface="Arial" pitchFamily="34" charset="0"/>
            </a:rPr>
            <a:t> </a:t>
          </a:r>
          <a:r>
            <a:rPr lang="en-US" dirty="0" err="1" smtClean="0">
              <a:latin typeface="Arial" pitchFamily="34" charset="0"/>
              <a:cs typeface="Arial" pitchFamily="34" charset="0"/>
            </a:rPr>
            <a:t>khai</a:t>
          </a:r>
          <a:r>
            <a:rPr lang="en-US" dirty="0" smtClean="0">
              <a:latin typeface="Arial" pitchFamily="34" charset="0"/>
              <a:cs typeface="Arial" pitchFamily="34" charset="0"/>
            </a:rPr>
            <a:t> </a:t>
          </a:r>
          <a:r>
            <a:rPr lang="en-US" dirty="0" err="1" smtClean="0">
              <a:latin typeface="Arial" pitchFamily="34" charset="0"/>
              <a:cs typeface="Arial" pitchFamily="34" charset="0"/>
            </a:rPr>
            <a:t>dạy</a:t>
          </a:r>
          <a:r>
            <a:rPr lang="en-US" dirty="0" smtClean="0">
              <a:latin typeface="Arial" pitchFamily="34" charset="0"/>
              <a:cs typeface="Arial" pitchFamily="34" charset="0"/>
            </a:rPr>
            <a:t> </a:t>
          </a:r>
          <a:r>
            <a:rPr lang="en-US" dirty="0" err="1" smtClean="0">
              <a:latin typeface="Arial" pitchFamily="34" charset="0"/>
              <a:cs typeface="Arial" pitchFamily="34" charset="0"/>
            </a:rPr>
            <a:t>học</a:t>
          </a:r>
          <a:r>
            <a:rPr lang="en-US" dirty="0" smtClean="0">
              <a:latin typeface="Arial" pitchFamily="34" charset="0"/>
              <a:cs typeface="Arial" pitchFamily="34" charset="0"/>
            </a:rPr>
            <a:t> </a:t>
          </a:r>
          <a:r>
            <a:rPr lang="en-US" dirty="0" err="1" smtClean="0">
              <a:latin typeface="Arial" pitchFamily="34" charset="0"/>
              <a:cs typeface="Arial" pitchFamily="34" charset="0"/>
            </a:rPr>
            <a:t>trên</a:t>
          </a:r>
          <a:r>
            <a:rPr lang="en-US" dirty="0" smtClean="0">
              <a:latin typeface="Arial" pitchFamily="34" charset="0"/>
              <a:cs typeface="Arial" pitchFamily="34" charset="0"/>
            </a:rPr>
            <a:t> </a:t>
          </a:r>
          <a:r>
            <a:rPr lang="en-US" dirty="0" err="1" smtClean="0">
              <a:latin typeface="Arial" pitchFamily="34" charset="0"/>
              <a:cs typeface="Arial" pitchFamily="34" charset="0"/>
            </a:rPr>
            <a:t>truyền</a:t>
          </a:r>
          <a:r>
            <a:rPr lang="en-US" dirty="0" smtClean="0">
              <a:latin typeface="Arial" pitchFamily="34" charset="0"/>
              <a:cs typeface="Arial" pitchFamily="34" charset="0"/>
            </a:rPr>
            <a:t> </a:t>
          </a:r>
          <a:r>
            <a:rPr lang="en-US" dirty="0" err="1" smtClean="0">
              <a:latin typeface="Arial" pitchFamily="34" charset="0"/>
              <a:cs typeface="Arial" pitchFamily="34" charset="0"/>
            </a:rPr>
            <a:t>hình</a:t>
          </a:r>
          <a:r>
            <a:rPr lang="en-US" dirty="0" smtClean="0">
              <a:latin typeface="Arial" pitchFamily="34" charset="0"/>
              <a:cs typeface="Arial" pitchFamily="34" charset="0"/>
            </a:rPr>
            <a:t>, </a:t>
          </a:r>
          <a:r>
            <a:rPr lang="en-US" dirty="0" err="1" smtClean="0">
              <a:latin typeface="Arial" pitchFamily="34" charset="0"/>
              <a:cs typeface="Arial" pitchFamily="34" charset="0"/>
            </a:rPr>
            <a:t>dạy</a:t>
          </a:r>
          <a:r>
            <a:rPr lang="en-US" dirty="0" smtClean="0">
              <a:latin typeface="Arial" pitchFamily="34" charset="0"/>
              <a:cs typeface="Arial" pitchFamily="34" charset="0"/>
            </a:rPr>
            <a:t> </a:t>
          </a:r>
          <a:r>
            <a:rPr lang="en-US" dirty="0" err="1" smtClean="0">
              <a:latin typeface="Arial" pitchFamily="34" charset="0"/>
              <a:cs typeface="Arial" pitchFamily="34" charset="0"/>
            </a:rPr>
            <a:t>học</a:t>
          </a:r>
          <a:r>
            <a:rPr lang="en-US" dirty="0" smtClean="0">
              <a:latin typeface="Arial" pitchFamily="34" charset="0"/>
              <a:cs typeface="Arial" pitchFamily="34" charset="0"/>
            </a:rPr>
            <a:t> </a:t>
          </a:r>
          <a:r>
            <a:rPr lang="en-US" dirty="0" err="1" smtClean="0">
              <a:latin typeface="Arial" pitchFamily="34" charset="0"/>
              <a:cs typeface="Arial" pitchFamily="34" charset="0"/>
            </a:rPr>
            <a:t>trực</a:t>
          </a:r>
          <a:r>
            <a:rPr lang="en-US" dirty="0" smtClean="0">
              <a:latin typeface="Arial" pitchFamily="34" charset="0"/>
              <a:cs typeface="Arial" pitchFamily="34" charset="0"/>
            </a:rPr>
            <a:t> </a:t>
          </a:r>
          <a:r>
            <a:rPr lang="en-US" dirty="0" err="1" smtClean="0">
              <a:latin typeface="Arial" pitchFamily="34" charset="0"/>
              <a:cs typeface="Arial" pitchFamily="34" charset="0"/>
            </a:rPr>
            <a:t>tuyến</a:t>
          </a:r>
          <a:r>
            <a:rPr lang="en-US" dirty="0" smtClean="0">
              <a:latin typeface="Arial" pitchFamily="34" charset="0"/>
              <a:cs typeface="Arial" pitchFamily="34" charset="0"/>
            </a:rPr>
            <a:t> </a:t>
          </a:r>
          <a:r>
            <a:rPr lang="en-US" dirty="0" err="1" smtClean="0">
              <a:latin typeface="Arial" pitchFamily="34" charset="0"/>
              <a:cs typeface="Arial" pitchFamily="34" charset="0"/>
            </a:rPr>
            <a:t>có</a:t>
          </a:r>
          <a:r>
            <a:rPr lang="en-US" dirty="0" smtClean="0">
              <a:latin typeface="Arial" pitchFamily="34" charset="0"/>
              <a:cs typeface="Arial" pitchFamily="34" charset="0"/>
            </a:rPr>
            <a:t> </a:t>
          </a:r>
          <a:r>
            <a:rPr lang="en-US" dirty="0" err="1" smtClean="0">
              <a:latin typeface="Arial" pitchFamily="34" charset="0"/>
              <a:cs typeface="Arial" pitchFamily="34" charset="0"/>
            </a:rPr>
            <a:t>hiệu</a:t>
          </a:r>
          <a:r>
            <a:rPr lang="en-US" dirty="0" smtClean="0">
              <a:latin typeface="Arial" pitchFamily="34" charset="0"/>
              <a:cs typeface="Arial" pitchFamily="34" charset="0"/>
            </a:rPr>
            <a:t> </a:t>
          </a:r>
          <a:r>
            <a:rPr lang="en-US" dirty="0" err="1" smtClean="0">
              <a:latin typeface="Arial" pitchFamily="34" charset="0"/>
              <a:cs typeface="Arial" pitchFamily="34" charset="0"/>
            </a:rPr>
            <a:t>quả</a:t>
          </a:r>
          <a:r>
            <a:rPr lang="en-US" dirty="0" smtClean="0">
              <a:latin typeface="Arial" pitchFamily="34" charset="0"/>
              <a:cs typeface="Arial" pitchFamily="34" charset="0"/>
            </a:rPr>
            <a:t>, </a:t>
          </a:r>
          <a:r>
            <a:rPr lang="en-US" dirty="0" err="1" smtClean="0">
              <a:latin typeface="Arial" pitchFamily="34" charset="0"/>
              <a:cs typeface="Arial" pitchFamily="34" charset="0"/>
            </a:rPr>
            <a:t>số</a:t>
          </a:r>
          <a:r>
            <a:rPr lang="en-US" dirty="0" smtClean="0">
              <a:latin typeface="Arial" pitchFamily="34" charset="0"/>
              <a:cs typeface="Arial" pitchFamily="34" charset="0"/>
            </a:rPr>
            <a:t> </a:t>
          </a:r>
          <a:r>
            <a:rPr lang="en-US" dirty="0" err="1" smtClean="0">
              <a:latin typeface="Arial" pitchFamily="34" charset="0"/>
              <a:cs typeface="Arial" pitchFamily="34" charset="0"/>
            </a:rPr>
            <a:t>lượng</a:t>
          </a:r>
          <a:r>
            <a:rPr lang="en-US" dirty="0" smtClean="0">
              <a:latin typeface="Arial" pitchFamily="34" charset="0"/>
              <a:cs typeface="Arial" pitchFamily="34" charset="0"/>
            </a:rPr>
            <a:t> </a:t>
          </a:r>
          <a:r>
            <a:rPr lang="en-US" dirty="0" err="1" smtClean="0">
              <a:latin typeface="Arial" pitchFamily="34" charset="0"/>
              <a:cs typeface="Arial" pitchFamily="34" charset="0"/>
            </a:rPr>
            <a:t>tương</a:t>
          </a:r>
          <a:r>
            <a:rPr lang="en-US" dirty="0" smtClean="0">
              <a:latin typeface="Arial" pitchFamily="34" charset="0"/>
              <a:cs typeface="Arial" pitchFamily="34" charset="0"/>
            </a:rPr>
            <a:t> </a:t>
          </a:r>
          <a:r>
            <a:rPr lang="en-US" dirty="0" err="1" smtClean="0">
              <a:latin typeface="Arial" pitchFamily="34" charset="0"/>
              <a:cs typeface="Arial" pitchFamily="34" charset="0"/>
            </a:rPr>
            <a:t>tác</a:t>
          </a:r>
          <a:r>
            <a:rPr lang="en-US" dirty="0" smtClean="0">
              <a:latin typeface="Arial" pitchFamily="34" charset="0"/>
              <a:cs typeface="Arial" pitchFamily="34" charset="0"/>
            </a:rPr>
            <a:t> </a:t>
          </a:r>
          <a:r>
            <a:rPr lang="en-US" dirty="0" err="1" smtClean="0">
              <a:latin typeface="Arial" pitchFamily="34" charset="0"/>
              <a:cs typeface="Arial" pitchFamily="34" charset="0"/>
            </a:rPr>
            <a:t>cao</a:t>
          </a:r>
          <a:r>
            <a:rPr lang="en-US" dirty="0" smtClean="0">
              <a:latin typeface="Arial" pitchFamily="34" charset="0"/>
              <a:cs typeface="Arial" pitchFamily="34" charset="0"/>
            </a:rPr>
            <a:t> (</a:t>
          </a:r>
          <a:r>
            <a:rPr lang="en-US" dirty="0" err="1" smtClean="0">
              <a:latin typeface="Arial" pitchFamily="34" charset="0"/>
              <a:cs typeface="Arial" pitchFamily="34" charset="0"/>
            </a:rPr>
            <a:t>có</a:t>
          </a:r>
          <a:r>
            <a:rPr lang="en-US" dirty="0" smtClean="0">
              <a:latin typeface="Arial" pitchFamily="34" charset="0"/>
              <a:cs typeface="Arial" pitchFamily="34" charset="0"/>
            </a:rPr>
            <a:t> 12 </a:t>
          </a:r>
          <a:r>
            <a:rPr lang="en-US" dirty="0" err="1" smtClean="0">
              <a:latin typeface="Arial" pitchFamily="34" charset="0"/>
              <a:cs typeface="Arial" pitchFamily="34" charset="0"/>
            </a:rPr>
            <a:t>tỉnh</a:t>
          </a:r>
          <a:r>
            <a:rPr lang="en-US" dirty="0" smtClean="0">
              <a:latin typeface="Arial" pitchFamily="34" charset="0"/>
              <a:cs typeface="Arial" pitchFamily="34" charset="0"/>
            </a:rPr>
            <a:t> </a:t>
          </a:r>
          <a:r>
            <a:rPr lang="en-US" dirty="0" err="1" smtClean="0">
              <a:latin typeface="Arial" pitchFamily="34" charset="0"/>
              <a:cs typeface="Arial" pitchFamily="34" charset="0"/>
            </a:rPr>
            <a:t>thành</a:t>
          </a:r>
          <a:r>
            <a:rPr lang="en-US" dirty="0" smtClean="0">
              <a:latin typeface="Arial" pitchFamily="34" charset="0"/>
              <a:cs typeface="Arial" pitchFamily="34" charset="0"/>
            </a:rPr>
            <a:t> </a:t>
          </a:r>
          <a:r>
            <a:rPr lang="en-US" dirty="0" err="1" smtClean="0">
              <a:latin typeface="Arial" pitchFamily="34" charset="0"/>
              <a:cs typeface="Arial" pitchFamily="34" charset="0"/>
            </a:rPr>
            <a:t>xin</a:t>
          </a:r>
          <a:r>
            <a:rPr lang="en-US" dirty="0" smtClean="0">
              <a:latin typeface="Arial" pitchFamily="34" charset="0"/>
              <a:cs typeface="Arial" pitchFamily="34" charset="0"/>
            </a:rPr>
            <a:t> </a:t>
          </a:r>
          <a:r>
            <a:rPr lang="en-US" dirty="0" err="1" smtClean="0">
              <a:latin typeface="Arial" pitchFamily="34" charset="0"/>
              <a:cs typeface="Arial" pitchFamily="34" charset="0"/>
            </a:rPr>
            <a:t>tiếp</a:t>
          </a:r>
          <a:r>
            <a:rPr lang="en-US" dirty="0" smtClean="0">
              <a:latin typeface="Arial" pitchFamily="34" charset="0"/>
              <a:cs typeface="Arial" pitchFamily="34" charset="0"/>
            </a:rPr>
            <a:t> </a:t>
          </a:r>
          <a:r>
            <a:rPr lang="en-US" dirty="0" err="1" smtClean="0">
              <a:latin typeface="Arial" pitchFamily="34" charset="0"/>
              <a:cs typeface="Arial" pitchFamily="34" charset="0"/>
            </a:rPr>
            <a:t>sóng</a:t>
          </a:r>
          <a:r>
            <a:rPr lang="en-US" dirty="0" smtClean="0">
              <a:latin typeface="Arial" pitchFamily="34" charset="0"/>
              <a:cs typeface="Arial" pitchFamily="34" charset="0"/>
            </a:rPr>
            <a:t> </a:t>
          </a:r>
          <a:r>
            <a:rPr lang="en-US" dirty="0" err="1" smtClean="0">
              <a:latin typeface="Arial" pitchFamily="34" charset="0"/>
              <a:cs typeface="Arial" pitchFamily="34" charset="0"/>
            </a:rPr>
            <a:t>trực</a:t>
          </a:r>
          <a:r>
            <a:rPr lang="en-US" dirty="0" smtClean="0">
              <a:latin typeface="Arial" pitchFamily="34" charset="0"/>
              <a:cs typeface="Arial" pitchFamily="34" charset="0"/>
            </a:rPr>
            <a:t> </a:t>
          </a:r>
          <a:r>
            <a:rPr lang="en-US" dirty="0" err="1" smtClean="0">
              <a:latin typeface="Arial" pitchFamily="34" charset="0"/>
              <a:cs typeface="Arial" pitchFamily="34" charset="0"/>
            </a:rPr>
            <a:t>tiếp</a:t>
          </a:r>
          <a:r>
            <a:rPr lang="en-US" dirty="0" smtClean="0">
              <a:latin typeface="Arial" pitchFamily="34" charset="0"/>
              <a:cs typeface="Arial" pitchFamily="34" charset="0"/>
            </a:rPr>
            <a:t> </a:t>
          </a:r>
          <a:r>
            <a:rPr lang="en-US" dirty="0" err="1" smtClean="0">
              <a:latin typeface="Arial" pitchFamily="34" charset="0"/>
              <a:cs typeface="Arial" pitchFamily="34" charset="0"/>
            </a:rPr>
            <a:t>của</a:t>
          </a:r>
          <a:r>
            <a:rPr lang="en-US" dirty="0" smtClean="0">
              <a:latin typeface="Arial" pitchFamily="34" charset="0"/>
              <a:cs typeface="Arial" pitchFamily="34" charset="0"/>
            </a:rPr>
            <a:t> </a:t>
          </a:r>
          <a:r>
            <a:rPr lang="en-US" dirty="0" err="1" smtClean="0">
              <a:latin typeface="Arial" pitchFamily="34" charset="0"/>
              <a:cs typeface="Arial" pitchFamily="34" charset="0"/>
            </a:rPr>
            <a:t>Đài</a:t>
          </a:r>
          <a:r>
            <a:rPr lang="en-US" dirty="0" smtClean="0">
              <a:latin typeface="Arial" pitchFamily="34" charset="0"/>
              <a:cs typeface="Arial" pitchFamily="34" charset="0"/>
            </a:rPr>
            <a:t> THHN)</a:t>
          </a:r>
          <a:endParaRPr lang="en-US" dirty="0">
            <a:latin typeface="Arial" pitchFamily="34" charset="0"/>
            <a:cs typeface="Arial" pitchFamily="34" charset="0"/>
          </a:endParaRPr>
        </a:p>
      </dgm:t>
    </dgm:pt>
    <dgm:pt modelId="{D9D63DBD-7831-40B8-8311-16BD5F350BFF}" type="parTrans" cxnId="{84C106A1-5F92-4899-953D-32BBEA59355B}">
      <dgm:prSet/>
      <dgm:spPr/>
      <dgm:t>
        <a:bodyPr/>
        <a:lstStyle/>
        <a:p>
          <a:endParaRPr lang="en-US">
            <a:latin typeface="Arial" pitchFamily="34" charset="0"/>
            <a:cs typeface="Arial" pitchFamily="34" charset="0"/>
          </a:endParaRPr>
        </a:p>
      </dgm:t>
    </dgm:pt>
    <dgm:pt modelId="{B1E6C02B-96B3-4AFB-827B-E6290B58A670}" type="sibTrans" cxnId="{84C106A1-5F92-4899-953D-32BBEA59355B}">
      <dgm:prSet/>
      <dgm:spPr/>
      <dgm:t>
        <a:bodyPr/>
        <a:lstStyle/>
        <a:p>
          <a:endParaRPr lang="en-US">
            <a:latin typeface="Arial" pitchFamily="34" charset="0"/>
            <a:cs typeface="Arial" pitchFamily="34" charset="0"/>
          </a:endParaRPr>
        </a:p>
      </dgm:t>
    </dgm:pt>
    <dgm:pt modelId="{4EA0613A-57E8-4076-A898-5ECBD579C8C3}">
      <dgm:prSet phldrT="[Text]" phldr="1"/>
      <dgm:spPr/>
      <dgm:t>
        <a:bodyPr/>
        <a:lstStyle/>
        <a:p>
          <a:endParaRPr lang="en-US">
            <a:latin typeface="Arial" pitchFamily="34" charset="0"/>
            <a:cs typeface="Arial" pitchFamily="34" charset="0"/>
          </a:endParaRPr>
        </a:p>
      </dgm:t>
    </dgm:pt>
    <dgm:pt modelId="{1AA7D61F-9AF3-4FF7-B37C-66AC700DBAF7}" type="parTrans" cxnId="{22FEEA0D-E9A7-45DC-B7B7-BE8F05457EDE}">
      <dgm:prSet/>
      <dgm:spPr/>
      <dgm:t>
        <a:bodyPr/>
        <a:lstStyle/>
        <a:p>
          <a:endParaRPr lang="en-US">
            <a:latin typeface="Arial" pitchFamily="34" charset="0"/>
            <a:cs typeface="Arial" pitchFamily="34" charset="0"/>
          </a:endParaRPr>
        </a:p>
      </dgm:t>
    </dgm:pt>
    <dgm:pt modelId="{36F593F1-80C2-4D76-B8D5-E7875D4B8280}" type="sibTrans" cxnId="{22FEEA0D-E9A7-45DC-B7B7-BE8F05457EDE}">
      <dgm:prSet/>
      <dgm:spPr/>
      <dgm:t>
        <a:bodyPr/>
        <a:lstStyle/>
        <a:p>
          <a:endParaRPr lang="en-US">
            <a:latin typeface="Arial" pitchFamily="34" charset="0"/>
            <a:cs typeface="Arial" pitchFamily="34" charset="0"/>
          </a:endParaRPr>
        </a:p>
      </dgm:t>
    </dgm:pt>
    <dgm:pt modelId="{96C12C07-4181-4920-AA06-66383586A866}">
      <dgm:prSet phldrT="[Text]"/>
      <dgm:spPr/>
      <dgm:t>
        <a:bodyPr/>
        <a:lstStyle/>
        <a:p>
          <a:r>
            <a:rPr lang="en-US" dirty="0" err="1" smtClean="0">
              <a:latin typeface="Arial" pitchFamily="34" charset="0"/>
              <a:cs typeface="Arial" pitchFamily="34" charset="0"/>
            </a:rPr>
            <a:t>Tổ</a:t>
          </a:r>
          <a:r>
            <a:rPr lang="en-US" dirty="0" smtClean="0">
              <a:latin typeface="Arial" pitchFamily="34" charset="0"/>
              <a:cs typeface="Arial" pitchFamily="34" charset="0"/>
            </a:rPr>
            <a:t> </a:t>
          </a:r>
          <a:r>
            <a:rPr lang="en-US" dirty="0" err="1" smtClean="0">
              <a:latin typeface="Arial" pitchFamily="34" charset="0"/>
              <a:cs typeface="Arial" pitchFamily="34" charset="0"/>
            </a:rPr>
            <a:t>chức</a:t>
          </a:r>
          <a:r>
            <a:rPr lang="en-US" dirty="0" smtClean="0">
              <a:latin typeface="Arial" pitchFamily="34" charset="0"/>
              <a:cs typeface="Arial" pitchFamily="34" charset="0"/>
            </a:rPr>
            <a:t> </a:t>
          </a:r>
          <a:r>
            <a:rPr lang="en-US" dirty="0" err="1" smtClean="0">
              <a:latin typeface="Arial" pitchFamily="34" charset="0"/>
              <a:cs typeface="Arial" pitchFamily="34" charset="0"/>
            </a:rPr>
            <a:t>tốt</a:t>
          </a:r>
          <a:r>
            <a:rPr lang="en-US" dirty="0" smtClean="0">
              <a:latin typeface="Arial" pitchFamily="34" charset="0"/>
              <a:cs typeface="Arial" pitchFamily="34" charset="0"/>
            </a:rPr>
            <a:t> </a:t>
          </a:r>
          <a:r>
            <a:rPr lang="en-US" dirty="0" err="1" smtClean="0">
              <a:latin typeface="Arial" pitchFamily="34" charset="0"/>
              <a:cs typeface="Arial" pitchFamily="34" charset="0"/>
            </a:rPr>
            <a:t>thi</a:t>
          </a:r>
          <a:r>
            <a:rPr lang="en-US" dirty="0" smtClean="0">
              <a:latin typeface="Arial" pitchFamily="34" charset="0"/>
              <a:cs typeface="Arial" pitchFamily="34" charset="0"/>
            </a:rPr>
            <a:t> HSG </a:t>
          </a:r>
          <a:r>
            <a:rPr lang="en-US" dirty="0" err="1" smtClean="0">
              <a:latin typeface="Arial" pitchFamily="34" charset="0"/>
              <a:cs typeface="Arial" pitchFamily="34" charset="0"/>
            </a:rPr>
            <a:t>lớp</a:t>
          </a:r>
          <a:r>
            <a:rPr lang="en-US" dirty="0" smtClean="0">
              <a:latin typeface="Arial" pitchFamily="34" charset="0"/>
              <a:cs typeface="Arial" pitchFamily="34" charset="0"/>
            </a:rPr>
            <a:t> 9 </a:t>
          </a:r>
          <a:r>
            <a:rPr lang="en-US" dirty="0" err="1" smtClean="0">
              <a:latin typeface="Arial" pitchFamily="34" charset="0"/>
              <a:cs typeface="Arial" pitchFamily="34" charset="0"/>
            </a:rPr>
            <a:t>các</a:t>
          </a:r>
          <a:r>
            <a:rPr lang="en-US" dirty="0" smtClean="0">
              <a:latin typeface="Arial" pitchFamily="34" charset="0"/>
              <a:cs typeface="Arial" pitchFamily="34" charset="0"/>
            </a:rPr>
            <a:t> </a:t>
          </a:r>
          <a:r>
            <a:rPr lang="en-US" dirty="0" err="1" smtClean="0">
              <a:latin typeface="Arial" pitchFamily="34" charset="0"/>
              <a:cs typeface="Arial" pitchFamily="34" charset="0"/>
            </a:rPr>
            <a:t>môn</a:t>
          </a:r>
          <a:r>
            <a:rPr lang="en-US" dirty="0" smtClean="0">
              <a:latin typeface="Arial" pitchFamily="34" charset="0"/>
              <a:cs typeface="Arial" pitchFamily="34" charset="0"/>
            </a:rPr>
            <a:t> VH </a:t>
          </a:r>
          <a:r>
            <a:rPr lang="en-US" dirty="0" err="1" smtClean="0">
              <a:latin typeface="Arial" pitchFamily="34" charset="0"/>
              <a:cs typeface="Arial" pitchFamily="34" charset="0"/>
            </a:rPr>
            <a:t>cấp</a:t>
          </a:r>
          <a:r>
            <a:rPr lang="en-US" dirty="0" smtClean="0">
              <a:latin typeface="Arial" pitchFamily="34" charset="0"/>
              <a:cs typeface="Arial" pitchFamily="34" charset="0"/>
            </a:rPr>
            <a:t> </a:t>
          </a:r>
          <a:r>
            <a:rPr lang="en-US" dirty="0" err="1" smtClean="0">
              <a:latin typeface="Arial" pitchFamily="34" charset="0"/>
              <a:cs typeface="Arial" pitchFamily="34" charset="0"/>
            </a:rPr>
            <a:t>trường</a:t>
          </a:r>
          <a:r>
            <a:rPr lang="en-US" dirty="0" smtClean="0">
              <a:latin typeface="Arial" pitchFamily="34" charset="0"/>
              <a:cs typeface="Arial" pitchFamily="34" charset="0"/>
            </a:rPr>
            <a:t>, </a:t>
          </a:r>
          <a:r>
            <a:rPr lang="en-US" dirty="0" err="1" smtClean="0">
              <a:latin typeface="Arial" pitchFamily="34" charset="0"/>
              <a:cs typeface="Arial" pitchFamily="34" charset="0"/>
            </a:rPr>
            <a:t>quận</a:t>
          </a:r>
          <a:r>
            <a:rPr lang="en-US" dirty="0" smtClean="0">
              <a:latin typeface="Arial" pitchFamily="34" charset="0"/>
              <a:cs typeface="Arial" pitchFamily="34" charset="0"/>
            </a:rPr>
            <a:t>, </a:t>
          </a:r>
          <a:r>
            <a:rPr lang="en-US" dirty="0" err="1" smtClean="0">
              <a:latin typeface="Arial" pitchFamily="34" charset="0"/>
              <a:cs typeface="Arial" pitchFamily="34" charset="0"/>
            </a:rPr>
            <a:t>thành</a:t>
          </a:r>
          <a:r>
            <a:rPr lang="en-US" dirty="0" smtClean="0">
              <a:latin typeface="Arial" pitchFamily="34" charset="0"/>
              <a:cs typeface="Arial" pitchFamily="34" charset="0"/>
            </a:rPr>
            <a:t> </a:t>
          </a:r>
          <a:r>
            <a:rPr lang="en-US" dirty="0" err="1" smtClean="0">
              <a:latin typeface="Arial" pitchFamily="34" charset="0"/>
              <a:cs typeface="Arial" pitchFamily="34" charset="0"/>
            </a:rPr>
            <a:t>phố</a:t>
          </a:r>
          <a:r>
            <a:rPr lang="en-US" dirty="0" smtClean="0">
              <a:latin typeface="Arial" pitchFamily="34" charset="0"/>
              <a:cs typeface="Arial" pitchFamily="34" charset="0"/>
            </a:rPr>
            <a:t> (</a:t>
          </a:r>
          <a:r>
            <a:rPr lang="en-US" dirty="0" err="1" smtClean="0">
              <a:latin typeface="Arial" pitchFamily="34" charset="0"/>
              <a:cs typeface="Arial" pitchFamily="34" charset="0"/>
            </a:rPr>
            <a:t>trước</a:t>
          </a:r>
          <a:r>
            <a:rPr lang="en-US" dirty="0" smtClean="0">
              <a:latin typeface="Arial" pitchFamily="34" charset="0"/>
              <a:cs typeface="Arial" pitchFamily="34" charset="0"/>
            </a:rPr>
            <a:t> </a:t>
          </a:r>
          <a:r>
            <a:rPr lang="en-US" dirty="0" err="1" smtClean="0">
              <a:latin typeface="Arial" pitchFamily="34" charset="0"/>
              <a:cs typeface="Arial" pitchFamily="34" charset="0"/>
            </a:rPr>
            <a:t>dịch</a:t>
          </a:r>
          <a:r>
            <a:rPr lang="en-US" dirty="0" smtClean="0">
              <a:latin typeface="Arial" pitchFamily="34" charset="0"/>
              <a:cs typeface="Arial" pitchFamily="34" charset="0"/>
            </a:rPr>
            <a:t> </a:t>
          </a:r>
          <a:r>
            <a:rPr lang="en-US" dirty="0" err="1" smtClean="0">
              <a:latin typeface="Arial" pitchFamily="34" charset="0"/>
              <a:cs typeface="Arial" pitchFamily="34" charset="0"/>
            </a:rPr>
            <a:t>Covid</a:t>
          </a:r>
          <a:r>
            <a:rPr lang="en-US" dirty="0" smtClean="0">
              <a:latin typeface="Arial" pitchFamily="34" charset="0"/>
              <a:cs typeface="Arial" pitchFamily="34" charset="0"/>
            </a:rPr>
            <a:t> 19)</a:t>
          </a:r>
          <a:endParaRPr lang="en-US" dirty="0">
            <a:latin typeface="Arial" pitchFamily="34" charset="0"/>
            <a:cs typeface="Arial" pitchFamily="34" charset="0"/>
          </a:endParaRPr>
        </a:p>
      </dgm:t>
    </dgm:pt>
    <dgm:pt modelId="{6E4EEA0C-9653-44BB-AFA6-06B2BE36E126}" type="parTrans" cxnId="{F218652B-911F-41CD-85D4-7D39C85ED41F}">
      <dgm:prSet/>
      <dgm:spPr/>
      <dgm:t>
        <a:bodyPr/>
        <a:lstStyle/>
        <a:p>
          <a:endParaRPr lang="en-US">
            <a:latin typeface="Arial" pitchFamily="34" charset="0"/>
            <a:cs typeface="Arial" pitchFamily="34" charset="0"/>
          </a:endParaRPr>
        </a:p>
      </dgm:t>
    </dgm:pt>
    <dgm:pt modelId="{B4103B08-2722-403B-96DA-1AE0437E0558}" type="sibTrans" cxnId="{F218652B-911F-41CD-85D4-7D39C85ED41F}">
      <dgm:prSet/>
      <dgm:spPr/>
      <dgm:t>
        <a:bodyPr/>
        <a:lstStyle/>
        <a:p>
          <a:endParaRPr lang="en-US">
            <a:latin typeface="Arial" pitchFamily="34" charset="0"/>
            <a:cs typeface="Arial" pitchFamily="34" charset="0"/>
          </a:endParaRPr>
        </a:p>
      </dgm:t>
    </dgm:pt>
    <dgm:pt modelId="{6E3BEAEC-AB79-4B12-B88F-1BB7E49DCD11}">
      <dgm:prSet phldrT="[Text]"/>
      <dgm:spPr/>
      <dgm:t>
        <a:bodyPr/>
        <a:lstStyle/>
        <a:p>
          <a:r>
            <a:rPr lang="en-US" dirty="0" err="1" smtClean="0">
              <a:latin typeface="Arial" pitchFamily="34" charset="0"/>
              <a:cs typeface="Arial" pitchFamily="34" charset="0"/>
            </a:rPr>
            <a:t>Tổ</a:t>
          </a:r>
          <a:r>
            <a:rPr lang="en-US" dirty="0" smtClean="0">
              <a:latin typeface="Arial" pitchFamily="34" charset="0"/>
              <a:cs typeface="Arial" pitchFamily="34" charset="0"/>
            </a:rPr>
            <a:t> </a:t>
          </a:r>
          <a:r>
            <a:rPr lang="en-US" dirty="0" err="1" smtClean="0">
              <a:latin typeface="Arial" pitchFamily="34" charset="0"/>
              <a:cs typeface="Arial" pitchFamily="34" charset="0"/>
            </a:rPr>
            <a:t>chức</a:t>
          </a:r>
          <a:r>
            <a:rPr lang="en-US" dirty="0" smtClean="0">
              <a:latin typeface="Arial" pitchFamily="34" charset="0"/>
              <a:cs typeface="Arial" pitchFamily="34" charset="0"/>
            </a:rPr>
            <a:t> </a:t>
          </a:r>
          <a:r>
            <a:rPr lang="en-US" dirty="0" err="1" smtClean="0">
              <a:latin typeface="Arial" pitchFamily="34" charset="0"/>
              <a:cs typeface="Arial" pitchFamily="34" charset="0"/>
            </a:rPr>
            <a:t>tốt</a:t>
          </a:r>
          <a:r>
            <a:rPr lang="en-US" dirty="0" smtClean="0">
              <a:latin typeface="Arial" pitchFamily="34" charset="0"/>
              <a:cs typeface="Arial" pitchFamily="34" charset="0"/>
            </a:rPr>
            <a:t> </a:t>
          </a:r>
          <a:r>
            <a:rPr lang="en-US" dirty="0" err="1" smtClean="0">
              <a:latin typeface="Arial" pitchFamily="34" charset="0"/>
              <a:cs typeface="Arial" pitchFamily="34" charset="0"/>
            </a:rPr>
            <a:t>thi</a:t>
          </a:r>
          <a:r>
            <a:rPr lang="en-US" dirty="0" smtClean="0">
              <a:latin typeface="Arial" pitchFamily="34" charset="0"/>
              <a:cs typeface="Arial" pitchFamily="34" charset="0"/>
            </a:rPr>
            <a:t> HSG </a:t>
          </a:r>
          <a:r>
            <a:rPr lang="en-US" dirty="0" err="1" smtClean="0">
              <a:latin typeface="Arial" pitchFamily="34" charset="0"/>
              <a:cs typeface="Arial" pitchFamily="34" charset="0"/>
            </a:rPr>
            <a:t>lớp</a:t>
          </a:r>
          <a:r>
            <a:rPr lang="en-US" dirty="0" smtClean="0">
              <a:latin typeface="Arial" pitchFamily="34" charset="0"/>
              <a:cs typeface="Arial" pitchFamily="34" charset="0"/>
            </a:rPr>
            <a:t> 9 </a:t>
          </a:r>
          <a:r>
            <a:rPr lang="en-US" dirty="0" err="1" smtClean="0">
              <a:latin typeface="Arial" pitchFamily="34" charset="0"/>
              <a:cs typeface="Arial" pitchFamily="34" charset="0"/>
            </a:rPr>
            <a:t>các</a:t>
          </a:r>
          <a:r>
            <a:rPr lang="en-US" dirty="0" smtClean="0">
              <a:latin typeface="Arial" pitchFamily="34" charset="0"/>
              <a:cs typeface="Arial" pitchFamily="34" charset="0"/>
            </a:rPr>
            <a:t> </a:t>
          </a:r>
          <a:r>
            <a:rPr lang="en-US" dirty="0" err="1" smtClean="0">
              <a:latin typeface="Arial" pitchFamily="34" charset="0"/>
              <a:cs typeface="Arial" pitchFamily="34" charset="0"/>
            </a:rPr>
            <a:t>môn</a:t>
          </a:r>
          <a:r>
            <a:rPr lang="en-US" dirty="0" smtClean="0">
              <a:latin typeface="Arial" pitchFamily="34" charset="0"/>
              <a:cs typeface="Arial" pitchFamily="34" charset="0"/>
            </a:rPr>
            <a:t> VH </a:t>
          </a:r>
          <a:r>
            <a:rPr lang="en-US" dirty="0" err="1" smtClean="0">
              <a:latin typeface="Arial" pitchFamily="34" charset="0"/>
              <a:cs typeface="Arial" pitchFamily="34" charset="0"/>
            </a:rPr>
            <a:t>cấp</a:t>
          </a:r>
          <a:r>
            <a:rPr lang="en-US" dirty="0" smtClean="0">
              <a:latin typeface="Arial" pitchFamily="34" charset="0"/>
              <a:cs typeface="Arial" pitchFamily="34" charset="0"/>
            </a:rPr>
            <a:t> </a:t>
          </a:r>
          <a:r>
            <a:rPr lang="en-US" dirty="0" err="1" smtClean="0">
              <a:latin typeface="Arial" pitchFamily="34" charset="0"/>
              <a:cs typeface="Arial" pitchFamily="34" charset="0"/>
            </a:rPr>
            <a:t>trường</a:t>
          </a:r>
          <a:r>
            <a:rPr lang="en-US" dirty="0" smtClean="0">
              <a:latin typeface="Arial" pitchFamily="34" charset="0"/>
              <a:cs typeface="Arial" pitchFamily="34" charset="0"/>
            </a:rPr>
            <a:t>, </a:t>
          </a:r>
          <a:r>
            <a:rPr lang="en-US" dirty="0" err="1" smtClean="0">
              <a:latin typeface="Arial" pitchFamily="34" charset="0"/>
              <a:cs typeface="Arial" pitchFamily="34" charset="0"/>
            </a:rPr>
            <a:t>quận</a:t>
          </a:r>
          <a:r>
            <a:rPr lang="en-US" dirty="0" smtClean="0">
              <a:latin typeface="Arial" pitchFamily="34" charset="0"/>
              <a:cs typeface="Arial" pitchFamily="34" charset="0"/>
            </a:rPr>
            <a:t>, </a:t>
          </a:r>
          <a:r>
            <a:rPr lang="en-US" dirty="0" err="1" smtClean="0">
              <a:latin typeface="Arial" pitchFamily="34" charset="0"/>
              <a:cs typeface="Arial" pitchFamily="34" charset="0"/>
            </a:rPr>
            <a:t>thành</a:t>
          </a:r>
          <a:r>
            <a:rPr lang="en-US" dirty="0" smtClean="0">
              <a:latin typeface="Arial" pitchFamily="34" charset="0"/>
              <a:cs typeface="Arial" pitchFamily="34" charset="0"/>
            </a:rPr>
            <a:t> </a:t>
          </a:r>
          <a:r>
            <a:rPr lang="en-US" dirty="0" err="1" smtClean="0">
              <a:latin typeface="Arial" pitchFamily="34" charset="0"/>
              <a:cs typeface="Arial" pitchFamily="34" charset="0"/>
            </a:rPr>
            <a:t>phố</a:t>
          </a:r>
          <a:r>
            <a:rPr lang="en-US" dirty="0" smtClean="0">
              <a:latin typeface="Arial" pitchFamily="34" charset="0"/>
              <a:cs typeface="Arial" pitchFamily="34" charset="0"/>
            </a:rPr>
            <a:t> (</a:t>
          </a:r>
          <a:r>
            <a:rPr lang="en-US" dirty="0" err="1" smtClean="0">
              <a:latin typeface="Arial" pitchFamily="34" charset="0"/>
              <a:cs typeface="Arial" pitchFamily="34" charset="0"/>
            </a:rPr>
            <a:t>trước</a:t>
          </a:r>
          <a:r>
            <a:rPr lang="en-US" dirty="0" smtClean="0">
              <a:latin typeface="Arial" pitchFamily="34" charset="0"/>
              <a:cs typeface="Arial" pitchFamily="34" charset="0"/>
            </a:rPr>
            <a:t> </a:t>
          </a:r>
          <a:r>
            <a:rPr lang="en-US" dirty="0" err="1" smtClean="0">
              <a:latin typeface="Arial" pitchFamily="34" charset="0"/>
              <a:cs typeface="Arial" pitchFamily="34" charset="0"/>
            </a:rPr>
            <a:t>dịch</a:t>
          </a:r>
          <a:r>
            <a:rPr lang="en-US" dirty="0" smtClean="0">
              <a:latin typeface="Arial" pitchFamily="34" charset="0"/>
              <a:cs typeface="Arial" pitchFamily="34" charset="0"/>
            </a:rPr>
            <a:t> </a:t>
          </a:r>
          <a:r>
            <a:rPr lang="en-US" dirty="0" err="1" smtClean="0">
              <a:latin typeface="Arial" pitchFamily="34" charset="0"/>
              <a:cs typeface="Arial" pitchFamily="34" charset="0"/>
            </a:rPr>
            <a:t>Covid</a:t>
          </a:r>
          <a:r>
            <a:rPr lang="en-US" dirty="0" smtClean="0">
              <a:latin typeface="Arial" pitchFamily="34" charset="0"/>
              <a:cs typeface="Arial" pitchFamily="34" charset="0"/>
            </a:rPr>
            <a:t> 19)</a:t>
          </a:r>
          <a:endParaRPr lang="en-US" dirty="0">
            <a:latin typeface="Arial" pitchFamily="34" charset="0"/>
            <a:cs typeface="Arial" pitchFamily="34" charset="0"/>
          </a:endParaRPr>
        </a:p>
      </dgm:t>
    </dgm:pt>
    <dgm:pt modelId="{17981FC1-0606-4DCC-974B-8843F561B8CE}" type="parTrans" cxnId="{DE14CE07-FDAC-42B0-91FF-7C8A07AA1BF1}">
      <dgm:prSet/>
      <dgm:spPr/>
      <dgm:t>
        <a:bodyPr/>
        <a:lstStyle/>
        <a:p>
          <a:endParaRPr lang="en-US"/>
        </a:p>
      </dgm:t>
    </dgm:pt>
    <dgm:pt modelId="{2DD91C04-4A9B-4D6B-85AC-F9AA90966CBA}" type="sibTrans" cxnId="{DE14CE07-FDAC-42B0-91FF-7C8A07AA1BF1}">
      <dgm:prSet/>
      <dgm:spPr/>
      <dgm:t>
        <a:bodyPr/>
        <a:lstStyle/>
        <a:p>
          <a:endParaRPr lang="en-US"/>
        </a:p>
      </dgm:t>
    </dgm:pt>
    <dgm:pt modelId="{25DD13C0-8631-4FAA-8ADE-0C2EF8CF13E6}">
      <dgm:prSet custT="1"/>
      <dgm:spPr/>
      <dgm:t>
        <a:bodyPr/>
        <a:lstStyle/>
        <a:p>
          <a:r>
            <a:rPr lang="en-US" sz="2000" dirty="0" err="1" smtClean="0"/>
            <a:t>Tham</a:t>
          </a:r>
          <a:r>
            <a:rPr lang="en-US" sz="2000" dirty="0" smtClean="0"/>
            <a:t> </a:t>
          </a:r>
          <a:r>
            <a:rPr lang="en-US" sz="2000" dirty="0" err="1" smtClean="0"/>
            <a:t>gia</a:t>
          </a:r>
          <a:r>
            <a:rPr lang="en-US" sz="2000" dirty="0" smtClean="0"/>
            <a:t> </a:t>
          </a:r>
          <a:r>
            <a:rPr lang="en-US" sz="2000" dirty="0" err="1" smtClean="0"/>
            <a:t>khảo</a:t>
          </a:r>
          <a:r>
            <a:rPr lang="en-US" sz="2000" dirty="0" smtClean="0"/>
            <a:t> </a:t>
          </a:r>
          <a:r>
            <a:rPr lang="en-US" sz="2000" dirty="0" err="1" smtClean="0"/>
            <a:t>sát</a:t>
          </a:r>
          <a:r>
            <a:rPr lang="en-US" sz="2000" dirty="0" smtClean="0"/>
            <a:t> </a:t>
          </a:r>
          <a:r>
            <a:rPr lang="en-US" sz="2000" dirty="0" err="1" smtClean="0"/>
            <a:t>theo</a:t>
          </a:r>
          <a:r>
            <a:rPr lang="en-US" sz="2000" dirty="0" smtClean="0"/>
            <a:t> </a:t>
          </a:r>
          <a:r>
            <a:rPr lang="en-US" sz="2000" dirty="0" err="1" smtClean="0"/>
            <a:t>chuẩn</a:t>
          </a:r>
          <a:r>
            <a:rPr lang="en-US" sz="2000" dirty="0" smtClean="0"/>
            <a:t> </a:t>
          </a:r>
          <a:r>
            <a:rPr lang="en-US" sz="2000" dirty="0" err="1" smtClean="0"/>
            <a:t>quốc</a:t>
          </a:r>
          <a:r>
            <a:rPr lang="en-US" sz="2000" dirty="0" smtClean="0"/>
            <a:t> </a:t>
          </a:r>
          <a:r>
            <a:rPr lang="en-US" sz="2000" dirty="0" err="1" smtClean="0"/>
            <a:t>tế</a:t>
          </a:r>
          <a:r>
            <a:rPr lang="en-US" sz="2000" dirty="0" smtClean="0"/>
            <a:t> IELTS </a:t>
          </a:r>
          <a:r>
            <a:rPr lang="en-US" sz="2000" dirty="0" err="1" smtClean="0"/>
            <a:t>đợt</a:t>
          </a:r>
          <a:r>
            <a:rPr lang="en-US" sz="2000" dirty="0" smtClean="0"/>
            <a:t> 1. </a:t>
          </a:r>
          <a:endParaRPr lang="en-US" sz="2000" dirty="0"/>
        </a:p>
      </dgm:t>
    </dgm:pt>
    <dgm:pt modelId="{C6AFD549-58DB-4A0E-BE36-B2E8BF27ED23}" type="parTrans" cxnId="{8938980C-338C-420B-9362-0D4C591A544B}">
      <dgm:prSet/>
      <dgm:spPr/>
      <dgm:t>
        <a:bodyPr/>
        <a:lstStyle/>
        <a:p>
          <a:endParaRPr lang="en-US"/>
        </a:p>
      </dgm:t>
    </dgm:pt>
    <dgm:pt modelId="{E39E459E-28AB-4B05-ABA6-6C8F0FC55D38}" type="sibTrans" cxnId="{8938980C-338C-420B-9362-0D4C591A544B}">
      <dgm:prSet/>
      <dgm:spPr/>
      <dgm:t>
        <a:bodyPr/>
        <a:lstStyle/>
        <a:p>
          <a:endParaRPr lang="en-US"/>
        </a:p>
      </dgm:t>
    </dgm:pt>
    <dgm:pt modelId="{231AA96E-9785-4A42-8F02-5C942D7E0AFA}" type="pres">
      <dgm:prSet presAssocID="{2282E223-4126-4344-BBFB-B1BC2F8B3071}" presName="linearFlow" presStyleCnt="0">
        <dgm:presLayoutVars>
          <dgm:dir/>
          <dgm:animLvl val="lvl"/>
          <dgm:resizeHandles val="exact"/>
        </dgm:presLayoutVars>
      </dgm:prSet>
      <dgm:spPr/>
      <dgm:t>
        <a:bodyPr/>
        <a:lstStyle/>
        <a:p>
          <a:endParaRPr lang="en-US"/>
        </a:p>
      </dgm:t>
    </dgm:pt>
    <dgm:pt modelId="{7FD83047-C0FD-4CC7-A721-8401C511445D}" type="pres">
      <dgm:prSet presAssocID="{5AC3C82C-901C-494F-9A75-030BA180CE63}" presName="composite" presStyleCnt="0"/>
      <dgm:spPr/>
    </dgm:pt>
    <dgm:pt modelId="{0A2DB42F-246D-4D10-83AD-B8EFF9DC2CE9}" type="pres">
      <dgm:prSet presAssocID="{5AC3C82C-901C-494F-9A75-030BA180CE63}" presName="parentText" presStyleLbl="alignNode1" presStyleIdx="0" presStyleCnt="4">
        <dgm:presLayoutVars>
          <dgm:chMax val="1"/>
          <dgm:bulletEnabled val="1"/>
        </dgm:presLayoutVars>
      </dgm:prSet>
      <dgm:spPr/>
      <dgm:t>
        <a:bodyPr/>
        <a:lstStyle/>
        <a:p>
          <a:endParaRPr lang="en-US"/>
        </a:p>
      </dgm:t>
    </dgm:pt>
    <dgm:pt modelId="{17D7FB30-76CA-46A0-98EA-48DDABE99B8B}" type="pres">
      <dgm:prSet presAssocID="{5AC3C82C-901C-494F-9A75-030BA180CE63}" presName="descendantText" presStyleLbl="alignAcc1" presStyleIdx="0" presStyleCnt="4" custLinFactNeighborX="-924" custLinFactNeighborY="-164">
        <dgm:presLayoutVars>
          <dgm:bulletEnabled val="1"/>
        </dgm:presLayoutVars>
      </dgm:prSet>
      <dgm:spPr/>
      <dgm:t>
        <a:bodyPr/>
        <a:lstStyle/>
        <a:p>
          <a:endParaRPr lang="en-US"/>
        </a:p>
      </dgm:t>
    </dgm:pt>
    <dgm:pt modelId="{7FA201F6-3369-4FB1-9337-6674C1D118BA}" type="pres">
      <dgm:prSet presAssocID="{E96A15A6-25A5-402F-95B1-8962A33DFEEA}" presName="sp" presStyleCnt="0"/>
      <dgm:spPr/>
    </dgm:pt>
    <dgm:pt modelId="{E85E1956-6D40-4D3C-9774-C56674EB26DB}" type="pres">
      <dgm:prSet presAssocID="{6B5802B3-A67F-4C5D-8072-BE2777C4BE8A}" presName="composite" presStyleCnt="0"/>
      <dgm:spPr/>
    </dgm:pt>
    <dgm:pt modelId="{7E5727B8-BC88-4809-B5A3-7D2A752697B9}" type="pres">
      <dgm:prSet presAssocID="{6B5802B3-A67F-4C5D-8072-BE2777C4BE8A}" presName="parentText" presStyleLbl="alignNode1" presStyleIdx="1" presStyleCnt="4">
        <dgm:presLayoutVars>
          <dgm:chMax val="1"/>
          <dgm:bulletEnabled val="1"/>
        </dgm:presLayoutVars>
      </dgm:prSet>
      <dgm:spPr/>
      <dgm:t>
        <a:bodyPr/>
        <a:lstStyle/>
        <a:p>
          <a:endParaRPr lang="en-US"/>
        </a:p>
      </dgm:t>
    </dgm:pt>
    <dgm:pt modelId="{DA3DB63D-2D17-4C02-AF30-7226485EA4D6}" type="pres">
      <dgm:prSet presAssocID="{6B5802B3-A67F-4C5D-8072-BE2777C4BE8A}" presName="descendantText" presStyleLbl="alignAcc1" presStyleIdx="1" presStyleCnt="4">
        <dgm:presLayoutVars>
          <dgm:bulletEnabled val="1"/>
        </dgm:presLayoutVars>
      </dgm:prSet>
      <dgm:spPr/>
      <dgm:t>
        <a:bodyPr/>
        <a:lstStyle/>
        <a:p>
          <a:endParaRPr lang="en-US"/>
        </a:p>
      </dgm:t>
    </dgm:pt>
    <dgm:pt modelId="{27656C88-E0C6-4F01-8647-060C9FE03B51}" type="pres">
      <dgm:prSet presAssocID="{D04B9647-E8A4-43F1-982D-B4C331FF704D}" presName="sp" presStyleCnt="0"/>
      <dgm:spPr/>
    </dgm:pt>
    <dgm:pt modelId="{A8175719-7C55-4200-900F-2E18480904E9}" type="pres">
      <dgm:prSet presAssocID="{4EA0613A-57E8-4076-A898-5ECBD579C8C3}" presName="composite" presStyleCnt="0"/>
      <dgm:spPr/>
    </dgm:pt>
    <dgm:pt modelId="{50BB4EA5-9C27-47BC-A5C7-61E1DA2BCE98}" type="pres">
      <dgm:prSet presAssocID="{4EA0613A-57E8-4076-A898-5ECBD579C8C3}" presName="parentText" presStyleLbl="alignNode1" presStyleIdx="2" presStyleCnt="4">
        <dgm:presLayoutVars>
          <dgm:chMax val="1"/>
          <dgm:bulletEnabled val="1"/>
        </dgm:presLayoutVars>
      </dgm:prSet>
      <dgm:spPr/>
      <dgm:t>
        <a:bodyPr/>
        <a:lstStyle/>
        <a:p>
          <a:endParaRPr lang="en-US"/>
        </a:p>
      </dgm:t>
    </dgm:pt>
    <dgm:pt modelId="{4EA4772E-212E-46D5-B4C3-C6ACDDAB8565}" type="pres">
      <dgm:prSet presAssocID="{4EA0613A-57E8-4076-A898-5ECBD579C8C3}" presName="descendantText" presStyleLbl="alignAcc1" presStyleIdx="2" presStyleCnt="4">
        <dgm:presLayoutVars>
          <dgm:bulletEnabled val="1"/>
        </dgm:presLayoutVars>
      </dgm:prSet>
      <dgm:spPr/>
      <dgm:t>
        <a:bodyPr/>
        <a:lstStyle/>
        <a:p>
          <a:endParaRPr lang="en-US"/>
        </a:p>
      </dgm:t>
    </dgm:pt>
    <dgm:pt modelId="{34DBB007-F45A-4222-897E-82026C2C16A1}" type="pres">
      <dgm:prSet presAssocID="{36F593F1-80C2-4D76-B8D5-E7875D4B8280}" presName="sp" presStyleCnt="0"/>
      <dgm:spPr/>
    </dgm:pt>
    <dgm:pt modelId="{C49DB14B-2456-4DE4-B006-94F14EA64945}" type="pres">
      <dgm:prSet presAssocID="{6E3BEAEC-AB79-4B12-B88F-1BB7E49DCD11}" presName="composite" presStyleCnt="0"/>
      <dgm:spPr/>
    </dgm:pt>
    <dgm:pt modelId="{72A311CE-2EE1-4C88-87E2-BA609847D78E}" type="pres">
      <dgm:prSet presAssocID="{6E3BEAEC-AB79-4B12-B88F-1BB7E49DCD11}" presName="parentText" presStyleLbl="alignNode1" presStyleIdx="3" presStyleCnt="4">
        <dgm:presLayoutVars>
          <dgm:chMax val="1"/>
          <dgm:bulletEnabled val="1"/>
        </dgm:presLayoutVars>
      </dgm:prSet>
      <dgm:spPr/>
      <dgm:t>
        <a:bodyPr/>
        <a:lstStyle/>
        <a:p>
          <a:endParaRPr lang="en-US"/>
        </a:p>
      </dgm:t>
    </dgm:pt>
    <dgm:pt modelId="{8457DB6B-688D-477C-B183-DBAF804E5149}" type="pres">
      <dgm:prSet presAssocID="{6E3BEAEC-AB79-4B12-B88F-1BB7E49DCD11}" presName="descendantText" presStyleLbl="alignAcc1" presStyleIdx="3" presStyleCnt="4">
        <dgm:presLayoutVars>
          <dgm:bulletEnabled val="1"/>
        </dgm:presLayoutVars>
      </dgm:prSet>
      <dgm:spPr/>
      <dgm:t>
        <a:bodyPr/>
        <a:lstStyle/>
        <a:p>
          <a:endParaRPr lang="en-US"/>
        </a:p>
      </dgm:t>
    </dgm:pt>
  </dgm:ptLst>
  <dgm:cxnLst>
    <dgm:cxn modelId="{26F0C2FB-0E30-4BF9-A998-F04318B6CCD8}" type="presOf" srcId="{5AC3C82C-901C-494F-9A75-030BA180CE63}" destId="{0A2DB42F-246D-4D10-83AD-B8EFF9DC2CE9}" srcOrd="0" destOrd="0" presId="urn:microsoft.com/office/officeart/2005/8/layout/chevron2"/>
    <dgm:cxn modelId="{DE14CE07-FDAC-42B0-91FF-7C8A07AA1BF1}" srcId="{2282E223-4126-4344-BBFB-B1BC2F8B3071}" destId="{6E3BEAEC-AB79-4B12-B88F-1BB7E49DCD11}" srcOrd="3" destOrd="0" parTransId="{17981FC1-0606-4DCC-974B-8843F561B8CE}" sibTransId="{2DD91C04-4A9B-4D6B-85AC-F9AA90966CBA}"/>
    <dgm:cxn modelId="{DE37FAD7-A4D2-4831-9586-EEEF828924BA}" type="presOf" srcId="{6B5802B3-A67F-4C5D-8072-BE2777C4BE8A}" destId="{7E5727B8-BC88-4809-B5A3-7D2A752697B9}" srcOrd="0" destOrd="0" presId="urn:microsoft.com/office/officeart/2005/8/layout/chevron2"/>
    <dgm:cxn modelId="{58C0D29B-AB1C-43F3-BCCC-F83FC9E90BA4}" type="presOf" srcId="{25DD13C0-8631-4FAA-8ADE-0C2EF8CF13E6}" destId="{8457DB6B-688D-477C-B183-DBAF804E5149}" srcOrd="0" destOrd="0" presId="urn:microsoft.com/office/officeart/2005/8/layout/chevron2"/>
    <dgm:cxn modelId="{2C59489D-38B1-427D-B761-E704BCE3B443}" type="presOf" srcId="{6E3BEAEC-AB79-4B12-B88F-1BB7E49DCD11}" destId="{72A311CE-2EE1-4C88-87E2-BA609847D78E}" srcOrd="0" destOrd="0" presId="urn:microsoft.com/office/officeart/2005/8/layout/chevron2"/>
    <dgm:cxn modelId="{77099E83-BC6B-47FF-9E82-770D268F344F}" srcId="{2282E223-4126-4344-BBFB-B1BC2F8B3071}" destId="{5AC3C82C-901C-494F-9A75-030BA180CE63}" srcOrd="0" destOrd="0" parTransId="{85618D48-371F-4866-8627-8CC5FA95A624}" sibTransId="{E96A15A6-25A5-402F-95B1-8962A33DFEEA}"/>
    <dgm:cxn modelId="{F218652B-911F-41CD-85D4-7D39C85ED41F}" srcId="{4EA0613A-57E8-4076-A898-5ECBD579C8C3}" destId="{96C12C07-4181-4920-AA06-66383586A866}" srcOrd="0" destOrd="0" parTransId="{6E4EEA0C-9653-44BB-AFA6-06B2BE36E126}" sibTransId="{B4103B08-2722-403B-96DA-1AE0437E0558}"/>
    <dgm:cxn modelId="{55DAA7A9-1B24-4131-830A-AA7B931E9781}" type="presOf" srcId="{96C12C07-4181-4920-AA06-66383586A866}" destId="{4EA4772E-212E-46D5-B4C3-C6ACDDAB8565}" srcOrd="0" destOrd="0" presId="urn:microsoft.com/office/officeart/2005/8/layout/chevron2"/>
    <dgm:cxn modelId="{BB5A27A9-9437-4786-B7B9-7B0AF30AF298}" srcId="{5AC3C82C-901C-494F-9A75-030BA180CE63}" destId="{30C87153-FAA7-41E1-B584-FC77884FE48A}" srcOrd="0" destOrd="0" parTransId="{84333A8C-3A98-4069-943A-00465FA64862}" sibTransId="{6F90E3C3-3949-4039-90D3-4B1C065CA8F5}"/>
    <dgm:cxn modelId="{22FEEA0D-E9A7-45DC-B7B7-BE8F05457EDE}" srcId="{2282E223-4126-4344-BBFB-B1BC2F8B3071}" destId="{4EA0613A-57E8-4076-A898-5ECBD579C8C3}" srcOrd="2" destOrd="0" parTransId="{1AA7D61F-9AF3-4FF7-B37C-66AC700DBAF7}" sibTransId="{36F593F1-80C2-4D76-B8D5-E7875D4B8280}"/>
    <dgm:cxn modelId="{C7D06633-50A2-4FEF-A529-346F5E2CF5BB}" type="presOf" srcId="{30C87153-FAA7-41E1-B584-FC77884FE48A}" destId="{17D7FB30-76CA-46A0-98EA-48DDABE99B8B}" srcOrd="0" destOrd="0" presId="urn:microsoft.com/office/officeart/2005/8/layout/chevron2"/>
    <dgm:cxn modelId="{79AF23F4-FC96-49BB-BD2F-33ABFD18C273}" srcId="{2282E223-4126-4344-BBFB-B1BC2F8B3071}" destId="{6B5802B3-A67F-4C5D-8072-BE2777C4BE8A}" srcOrd="1" destOrd="0" parTransId="{B1B05D4E-BDD3-41C9-9876-C2989A741BD7}" sibTransId="{D04B9647-E8A4-43F1-982D-B4C331FF704D}"/>
    <dgm:cxn modelId="{FFC6E6C5-4C10-479A-85F2-14B476E4F752}" type="presOf" srcId="{2282E223-4126-4344-BBFB-B1BC2F8B3071}" destId="{231AA96E-9785-4A42-8F02-5C942D7E0AFA}" srcOrd="0" destOrd="0" presId="urn:microsoft.com/office/officeart/2005/8/layout/chevron2"/>
    <dgm:cxn modelId="{84C106A1-5F92-4899-953D-32BBEA59355B}" srcId="{6B5802B3-A67F-4C5D-8072-BE2777C4BE8A}" destId="{F99C06ED-0430-4A57-BCF8-5F306B540899}" srcOrd="0" destOrd="0" parTransId="{D9D63DBD-7831-40B8-8311-16BD5F350BFF}" sibTransId="{B1E6C02B-96B3-4AFB-827B-E6290B58A670}"/>
    <dgm:cxn modelId="{69D12E86-3954-4D22-9FAF-C9F6A4A47C98}" type="presOf" srcId="{4EA0613A-57E8-4076-A898-5ECBD579C8C3}" destId="{50BB4EA5-9C27-47BC-A5C7-61E1DA2BCE98}" srcOrd="0" destOrd="0" presId="urn:microsoft.com/office/officeart/2005/8/layout/chevron2"/>
    <dgm:cxn modelId="{8938980C-338C-420B-9362-0D4C591A544B}" srcId="{6E3BEAEC-AB79-4B12-B88F-1BB7E49DCD11}" destId="{25DD13C0-8631-4FAA-8ADE-0C2EF8CF13E6}" srcOrd="0" destOrd="0" parTransId="{C6AFD549-58DB-4A0E-BE36-B2E8BF27ED23}" sibTransId="{E39E459E-28AB-4B05-ABA6-6C8F0FC55D38}"/>
    <dgm:cxn modelId="{B4F8F578-3EB7-4819-874A-39404C289B85}" type="presOf" srcId="{F99C06ED-0430-4A57-BCF8-5F306B540899}" destId="{DA3DB63D-2D17-4C02-AF30-7226485EA4D6}" srcOrd="0" destOrd="0" presId="urn:microsoft.com/office/officeart/2005/8/layout/chevron2"/>
    <dgm:cxn modelId="{E7C9F998-9824-4986-A328-A399148FDF7D}" type="presParOf" srcId="{231AA96E-9785-4A42-8F02-5C942D7E0AFA}" destId="{7FD83047-C0FD-4CC7-A721-8401C511445D}" srcOrd="0" destOrd="0" presId="urn:microsoft.com/office/officeart/2005/8/layout/chevron2"/>
    <dgm:cxn modelId="{28E1F8EC-3CE6-4137-9703-7A1D8E8BA848}" type="presParOf" srcId="{7FD83047-C0FD-4CC7-A721-8401C511445D}" destId="{0A2DB42F-246D-4D10-83AD-B8EFF9DC2CE9}" srcOrd="0" destOrd="0" presId="urn:microsoft.com/office/officeart/2005/8/layout/chevron2"/>
    <dgm:cxn modelId="{0654FD41-83A2-4A73-A639-CD23684AE827}" type="presParOf" srcId="{7FD83047-C0FD-4CC7-A721-8401C511445D}" destId="{17D7FB30-76CA-46A0-98EA-48DDABE99B8B}" srcOrd="1" destOrd="0" presId="urn:microsoft.com/office/officeart/2005/8/layout/chevron2"/>
    <dgm:cxn modelId="{12EF4E91-0FEF-464E-A438-5F61363A0E6A}" type="presParOf" srcId="{231AA96E-9785-4A42-8F02-5C942D7E0AFA}" destId="{7FA201F6-3369-4FB1-9337-6674C1D118BA}" srcOrd="1" destOrd="0" presId="urn:microsoft.com/office/officeart/2005/8/layout/chevron2"/>
    <dgm:cxn modelId="{130E4FC2-23A2-469C-83E6-EB8F0BED1A23}" type="presParOf" srcId="{231AA96E-9785-4A42-8F02-5C942D7E0AFA}" destId="{E85E1956-6D40-4D3C-9774-C56674EB26DB}" srcOrd="2" destOrd="0" presId="urn:microsoft.com/office/officeart/2005/8/layout/chevron2"/>
    <dgm:cxn modelId="{59B94024-AABF-4D39-9ADD-85A62FA1659D}" type="presParOf" srcId="{E85E1956-6D40-4D3C-9774-C56674EB26DB}" destId="{7E5727B8-BC88-4809-B5A3-7D2A752697B9}" srcOrd="0" destOrd="0" presId="urn:microsoft.com/office/officeart/2005/8/layout/chevron2"/>
    <dgm:cxn modelId="{55776DB1-C687-47CD-8363-8F8037BA4EFD}" type="presParOf" srcId="{E85E1956-6D40-4D3C-9774-C56674EB26DB}" destId="{DA3DB63D-2D17-4C02-AF30-7226485EA4D6}" srcOrd="1" destOrd="0" presId="urn:microsoft.com/office/officeart/2005/8/layout/chevron2"/>
    <dgm:cxn modelId="{61FBCE2A-DA43-4887-AB48-24860E01C249}" type="presParOf" srcId="{231AA96E-9785-4A42-8F02-5C942D7E0AFA}" destId="{27656C88-E0C6-4F01-8647-060C9FE03B51}" srcOrd="3" destOrd="0" presId="urn:microsoft.com/office/officeart/2005/8/layout/chevron2"/>
    <dgm:cxn modelId="{B85DF00E-73B6-4DFC-84B5-9F6900031CF6}" type="presParOf" srcId="{231AA96E-9785-4A42-8F02-5C942D7E0AFA}" destId="{A8175719-7C55-4200-900F-2E18480904E9}" srcOrd="4" destOrd="0" presId="urn:microsoft.com/office/officeart/2005/8/layout/chevron2"/>
    <dgm:cxn modelId="{058E307E-64BE-46DB-BBD3-94BD9B17A13E}" type="presParOf" srcId="{A8175719-7C55-4200-900F-2E18480904E9}" destId="{50BB4EA5-9C27-47BC-A5C7-61E1DA2BCE98}" srcOrd="0" destOrd="0" presId="urn:microsoft.com/office/officeart/2005/8/layout/chevron2"/>
    <dgm:cxn modelId="{A9C7690A-0690-48FE-8669-8BBA9B97C173}" type="presParOf" srcId="{A8175719-7C55-4200-900F-2E18480904E9}" destId="{4EA4772E-212E-46D5-B4C3-C6ACDDAB8565}" srcOrd="1" destOrd="0" presId="urn:microsoft.com/office/officeart/2005/8/layout/chevron2"/>
    <dgm:cxn modelId="{00E8C214-6541-4ED0-BE47-4989F3A24A24}" type="presParOf" srcId="{231AA96E-9785-4A42-8F02-5C942D7E0AFA}" destId="{34DBB007-F45A-4222-897E-82026C2C16A1}" srcOrd="5" destOrd="0" presId="urn:microsoft.com/office/officeart/2005/8/layout/chevron2"/>
    <dgm:cxn modelId="{F392E402-B64C-44E9-89E8-50570A331CCA}" type="presParOf" srcId="{231AA96E-9785-4A42-8F02-5C942D7E0AFA}" destId="{C49DB14B-2456-4DE4-B006-94F14EA64945}" srcOrd="6" destOrd="0" presId="urn:microsoft.com/office/officeart/2005/8/layout/chevron2"/>
    <dgm:cxn modelId="{F6642130-A716-4645-A891-AB4ACFB6E66E}" type="presParOf" srcId="{C49DB14B-2456-4DE4-B006-94F14EA64945}" destId="{72A311CE-2EE1-4C88-87E2-BA609847D78E}" srcOrd="0" destOrd="0" presId="urn:microsoft.com/office/officeart/2005/8/layout/chevron2"/>
    <dgm:cxn modelId="{334D2E6A-D803-4C6E-8D78-865D7EC55364}" type="presParOf" srcId="{C49DB14B-2456-4DE4-B006-94F14EA64945}" destId="{8457DB6B-688D-477C-B183-DBAF804E5149}"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B42C0E6-DA32-4F3A-B1D8-432CA0D20505}" type="doc">
      <dgm:prSet loTypeId="urn:microsoft.com/office/officeart/2005/8/layout/default#1" loCatId="list" qsTypeId="urn:microsoft.com/office/officeart/2005/8/quickstyle/simple1" qsCatId="simple" csTypeId="urn:microsoft.com/office/officeart/2005/8/colors/accent1_2" csCatId="accent1" phldr="1"/>
      <dgm:spPr/>
      <dgm:t>
        <a:bodyPr/>
        <a:lstStyle/>
        <a:p>
          <a:endParaRPr lang="en-US"/>
        </a:p>
      </dgm:t>
    </dgm:pt>
    <dgm:pt modelId="{D4115D9E-91AD-4780-8657-BA8D0758B3C2}">
      <dgm:prSet phldrT="[Text]" custT="1"/>
      <dgm:spPr>
        <a:solidFill>
          <a:schemeClr val="tx2">
            <a:lumMod val="75000"/>
          </a:schemeClr>
        </a:solidFill>
      </dgm:spPr>
      <dgm:t>
        <a:bodyPr/>
        <a:lstStyle/>
        <a:p>
          <a:pPr>
            <a:lnSpc>
              <a:spcPct val="150000"/>
            </a:lnSpc>
          </a:pPr>
          <a:r>
            <a:rPr lang="en-US" sz="2200" b="1" dirty="0" smtClean="0">
              <a:solidFill>
                <a:srgbClr val="FFFF00"/>
              </a:solidFill>
              <a:latin typeface="Arial" pitchFamily="34" charset="0"/>
              <a:cs typeface="Arial" pitchFamily="34" charset="0"/>
            </a:rPr>
            <a:t>1</a:t>
          </a:r>
          <a:r>
            <a:rPr lang="en-US" sz="2200" b="1" dirty="0" smtClean="0">
              <a:latin typeface="Arial" pitchFamily="34" charset="0"/>
              <a:cs typeface="Arial" pitchFamily="34" charset="0"/>
            </a:rPr>
            <a:t>. </a:t>
          </a:r>
          <a:r>
            <a:rPr lang="en-US" sz="2200" b="1" dirty="0" smtClean="0">
              <a:solidFill>
                <a:srgbClr val="FFFF00"/>
              </a:solidFill>
              <a:latin typeface="Arial" pitchFamily="34" charset="0"/>
              <a:cs typeface="Arial" pitchFamily="34" charset="0"/>
            </a:rPr>
            <a:t>VĂN BẢN 3280/BGDĐT NGÀY 27/8/2020</a:t>
          </a:r>
        </a:p>
        <a:p>
          <a:pPr>
            <a:lnSpc>
              <a:spcPct val="150000"/>
            </a:lnSpc>
          </a:pPr>
          <a:r>
            <a:rPr lang="en-US" sz="2200" b="0" i="1" dirty="0" smtClean="0">
              <a:latin typeface="Arial" pitchFamily="34" charset="0"/>
              <a:cs typeface="Arial" pitchFamily="34" charset="0"/>
            </a:rPr>
            <a:t>(</a:t>
          </a:r>
          <a:r>
            <a:rPr lang="en-US" sz="2200" b="0" i="1" dirty="0" err="1" smtClean="0">
              <a:latin typeface="Arial" pitchFamily="34" charset="0"/>
              <a:cs typeface="Arial" pitchFamily="34" charset="0"/>
            </a:rPr>
            <a:t>Hướng</a:t>
          </a:r>
          <a:r>
            <a:rPr lang="en-US" sz="2200" b="0" i="1" dirty="0" smtClean="0">
              <a:latin typeface="Arial" pitchFamily="34" charset="0"/>
              <a:cs typeface="Arial" pitchFamily="34" charset="0"/>
            </a:rPr>
            <a:t> </a:t>
          </a:r>
          <a:r>
            <a:rPr lang="en-US" sz="2200" b="0" i="1" dirty="0" err="1" smtClean="0">
              <a:latin typeface="Arial" pitchFamily="34" charset="0"/>
              <a:cs typeface="Arial" pitchFamily="34" charset="0"/>
            </a:rPr>
            <a:t>dẫn</a:t>
          </a:r>
          <a:r>
            <a:rPr lang="en-US" sz="2200" b="0" i="1" dirty="0" smtClean="0">
              <a:latin typeface="Arial" pitchFamily="34" charset="0"/>
              <a:cs typeface="Arial" pitchFamily="34" charset="0"/>
            </a:rPr>
            <a:t> </a:t>
          </a:r>
          <a:r>
            <a:rPr lang="en-US" sz="2200" b="0" i="1" dirty="0" err="1" smtClean="0">
              <a:latin typeface="Arial" pitchFamily="34" charset="0"/>
              <a:cs typeface="Arial" pitchFamily="34" charset="0"/>
            </a:rPr>
            <a:t>thực</a:t>
          </a:r>
          <a:r>
            <a:rPr lang="en-US" sz="2200" b="0" i="1" dirty="0" smtClean="0">
              <a:latin typeface="Arial" pitchFamily="34" charset="0"/>
              <a:cs typeface="Arial" pitchFamily="34" charset="0"/>
            </a:rPr>
            <a:t> </a:t>
          </a:r>
          <a:r>
            <a:rPr lang="en-US" sz="2200" b="0" i="1" dirty="0" err="1" smtClean="0">
              <a:latin typeface="Arial" pitchFamily="34" charset="0"/>
              <a:cs typeface="Arial" pitchFamily="34" charset="0"/>
            </a:rPr>
            <a:t>hiện</a:t>
          </a:r>
          <a:r>
            <a:rPr lang="en-US" sz="2200" b="0" i="1" dirty="0" smtClean="0">
              <a:latin typeface="Arial" pitchFamily="34" charset="0"/>
              <a:cs typeface="Arial" pitchFamily="34" charset="0"/>
            </a:rPr>
            <a:t> </a:t>
          </a:r>
          <a:r>
            <a:rPr lang="en-US" sz="2200" b="0" i="1" dirty="0" err="1" smtClean="0">
              <a:latin typeface="Arial" pitchFamily="34" charset="0"/>
              <a:cs typeface="Arial" pitchFamily="34" charset="0"/>
            </a:rPr>
            <a:t>điều</a:t>
          </a:r>
          <a:r>
            <a:rPr lang="en-US" sz="2200" b="0" i="1" dirty="0" smtClean="0">
              <a:latin typeface="Arial" pitchFamily="34" charset="0"/>
              <a:cs typeface="Arial" pitchFamily="34" charset="0"/>
            </a:rPr>
            <a:t> </a:t>
          </a:r>
          <a:r>
            <a:rPr lang="en-US" sz="2200" b="0" i="1" dirty="0" err="1" smtClean="0">
              <a:latin typeface="Arial" pitchFamily="34" charset="0"/>
              <a:cs typeface="Arial" pitchFamily="34" charset="0"/>
            </a:rPr>
            <a:t>chỉnh</a:t>
          </a:r>
          <a:r>
            <a:rPr lang="en-US" sz="2200" b="0" i="1" dirty="0" smtClean="0">
              <a:latin typeface="Arial" pitchFamily="34" charset="0"/>
              <a:cs typeface="Arial" pitchFamily="34" charset="0"/>
            </a:rPr>
            <a:t> ND </a:t>
          </a:r>
          <a:r>
            <a:rPr lang="en-US" sz="2200" b="0" i="1" dirty="0" err="1" smtClean="0">
              <a:latin typeface="Arial" pitchFamily="34" charset="0"/>
              <a:cs typeface="Arial" pitchFamily="34" charset="0"/>
            </a:rPr>
            <a:t>dạy</a:t>
          </a:r>
          <a:r>
            <a:rPr lang="en-US" sz="2200" b="0" i="1" dirty="0" smtClean="0">
              <a:latin typeface="Arial" pitchFamily="34" charset="0"/>
              <a:cs typeface="Arial" pitchFamily="34" charset="0"/>
            </a:rPr>
            <a:t> </a:t>
          </a:r>
          <a:r>
            <a:rPr lang="en-US" sz="2200" b="0" i="1" dirty="0" err="1" smtClean="0">
              <a:latin typeface="Arial" pitchFamily="34" charset="0"/>
              <a:cs typeface="Arial" pitchFamily="34" charset="0"/>
            </a:rPr>
            <a:t>học</a:t>
          </a:r>
          <a:r>
            <a:rPr lang="en-US" sz="2200" b="0" i="1" dirty="0" smtClean="0">
              <a:latin typeface="Arial" pitchFamily="34" charset="0"/>
              <a:cs typeface="Arial" pitchFamily="34" charset="0"/>
            </a:rPr>
            <a:t>)</a:t>
          </a:r>
          <a:endParaRPr lang="en-US" sz="2200" b="0" i="1" dirty="0">
            <a:latin typeface="Arial" pitchFamily="34" charset="0"/>
            <a:cs typeface="Arial" pitchFamily="34" charset="0"/>
          </a:endParaRPr>
        </a:p>
      </dgm:t>
    </dgm:pt>
    <dgm:pt modelId="{8627A625-E59C-4424-B2AB-9D88BDEF806F}" type="parTrans" cxnId="{288C7264-1F78-42BA-ADE1-7774943FFCEE}">
      <dgm:prSet/>
      <dgm:spPr/>
      <dgm:t>
        <a:bodyPr/>
        <a:lstStyle/>
        <a:p>
          <a:endParaRPr lang="en-US"/>
        </a:p>
      </dgm:t>
    </dgm:pt>
    <dgm:pt modelId="{AEC05879-B58F-451B-81AD-712B8A670043}" type="sibTrans" cxnId="{288C7264-1F78-42BA-ADE1-7774943FFCEE}">
      <dgm:prSet/>
      <dgm:spPr/>
      <dgm:t>
        <a:bodyPr/>
        <a:lstStyle/>
        <a:p>
          <a:endParaRPr lang="en-US"/>
        </a:p>
      </dgm:t>
    </dgm:pt>
    <dgm:pt modelId="{CF9FB975-9682-495D-ADB1-79EF85DE8890}">
      <dgm:prSet phldrT="[Text]" custT="1"/>
      <dgm:spPr>
        <a:solidFill>
          <a:schemeClr val="tx2">
            <a:lumMod val="75000"/>
          </a:schemeClr>
        </a:solidFill>
        <a:ln>
          <a:solidFill>
            <a:schemeClr val="tx2">
              <a:lumMod val="60000"/>
              <a:lumOff val="40000"/>
            </a:schemeClr>
          </a:solidFill>
        </a:ln>
      </dgm:spPr>
      <dgm:t>
        <a:bodyPr/>
        <a:lstStyle/>
        <a:p>
          <a:r>
            <a:rPr lang="en-US" sz="2200" b="1" dirty="0" smtClean="0">
              <a:solidFill>
                <a:srgbClr val="FFFF00"/>
              </a:solidFill>
              <a:latin typeface="Arial" pitchFamily="34" charset="0"/>
              <a:cs typeface="Arial" pitchFamily="34" charset="0"/>
            </a:rPr>
            <a:t>3. </a:t>
          </a:r>
          <a:r>
            <a:rPr lang="en-US" sz="2200" b="1" dirty="0" err="1" smtClean="0">
              <a:solidFill>
                <a:srgbClr val="FFFF00"/>
              </a:solidFill>
              <a:latin typeface="Arial" pitchFamily="34" charset="0"/>
              <a:cs typeface="Arial" pitchFamily="34" charset="0"/>
            </a:rPr>
            <a:t>Cv</a:t>
          </a:r>
          <a:r>
            <a:rPr lang="en-US" sz="2200" b="1" dirty="0" smtClean="0">
              <a:solidFill>
                <a:srgbClr val="FFFF00"/>
              </a:solidFill>
              <a:latin typeface="Arial" pitchFamily="34" charset="0"/>
              <a:cs typeface="Arial" pitchFamily="34" charset="0"/>
            </a:rPr>
            <a:t> 10801/SGDĐT NGÀY 31/10/2014</a:t>
          </a:r>
        </a:p>
        <a:p>
          <a:r>
            <a:rPr lang="en-US" sz="2200" i="1" dirty="0" smtClean="0">
              <a:latin typeface="Arial" pitchFamily="34" charset="0"/>
              <a:cs typeface="Arial" pitchFamily="34" charset="0"/>
            </a:rPr>
            <a:t>(</a:t>
          </a:r>
          <a:r>
            <a:rPr lang="en-US" sz="2200" i="1" dirty="0" err="1" smtClean="0">
              <a:latin typeface="Arial" pitchFamily="34" charset="0"/>
              <a:cs typeface="Arial" pitchFamily="34" charset="0"/>
            </a:rPr>
            <a:t>Hướng</a:t>
          </a:r>
          <a:r>
            <a:rPr lang="en-US" sz="2200" i="1" dirty="0" smtClean="0">
              <a:latin typeface="Arial" pitchFamily="34" charset="0"/>
              <a:cs typeface="Arial" pitchFamily="34" charset="0"/>
            </a:rPr>
            <a:t> </a:t>
          </a:r>
          <a:r>
            <a:rPr lang="en-US" sz="2200" i="1" dirty="0" err="1" smtClean="0">
              <a:latin typeface="Arial" pitchFamily="34" charset="0"/>
              <a:cs typeface="Arial" pitchFamily="34" charset="0"/>
            </a:rPr>
            <a:t>dẫn</a:t>
          </a:r>
          <a:r>
            <a:rPr lang="en-US" sz="2200" i="1" dirty="0" smtClean="0">
              <a:latin typeface="Arial" pitchFamily="34" charset="0"/>
              <a:cs typeface="Arial" pitchFamily="34" charset="0"/>
            </a:rPr>
            <a:t> </a:t>
          </a:r>
          <a:r>
            <a:rPr lang="en-US" sz="2200" i="1" dirty="0" err="1" smtClean="0">
              <a:latin typeface="Arial" pitchFamily="34" charset="0"/>
              <a:cs typeface="Arial" pitchFamily="34" charset="0"/>
            </a:rPr>
            <a:t>đổi</a:t>
          </a:r>
          <a:r>
            <a:rPr lang="en-US" sz="2200" i="1" dirty="0" smtClean="0">
              <a:latin typeface="Arial" pitchFamily="34" charset="0"/>
              <a:cs typeface="Arial" pitchFamily="34" charset="0"/>
            </a:rPr>
            <a:t> </a:t>
          </a:r>
          <a:r>
            <a:rPr lang="en-US" sz="2200" i="1" dirty="0" err="1" smtClean="0">
              <a:latin typeface="Arial" pitchFamily="34" charset="0"/>
              <a:cs typeface="Arial" pitchFamily="34" charset="0"/>
            </a:rPr>
            <a:t>mới</a:t>
          </a:r>
          <a:r>
            <a:rPr lang="en-US" sz="2200" i="1" dirty="0" smtClean="0">
              <a:latin typeface="Arial" pitchFamily="34" charset="0"/>
              <a:cs typeface="Arial" pitchFamily="34" charset="0"/>
            </a:rPr>
            <a:t> SH </a:t>
          </a:r>
          <a:r>
            <a:rPr lang="en-US" sz="2200" i="1" dirty="0" err="1" smtClean="0">
              <a:latin typeface="Arial" pitchFamily="34" charset="0"/>
              <a:cs typeface="Arial" pitchFamily="34" charset="0"/>
            </a:rPr>
            <a:t>tổ</a:t>
          </a:r>
          <a:r>
            <a:rPr lang="en-US" sz="2200" i="1" dirty="0" smtClean="0">
              <a:latin typeface="Arial" pitchFamily="34" charset="0"/>
              <a:cs typeface="Arial" pitchFamily="34" charset="0"/>
            </a:rPr>
            <a:t> </a:t>
          </a:r>
          <a:r>
            <a:rPr lang="en-US" sz="2200" i="1" dirty="0" err="1" smtClean="0">
              <a:latin typeface="Arial" pitchFamily="34" charset="0"/>
              <a:cs typeface="Arial" pitchFamily="34" charset="0"/>
            </a:rPr>
            <a:t>nhóm</a:t>
          </a:r>
          <a:r>
            <a:rPr lang="en-US" sz="2200" i="1" dirty="0" smtClean="0">
              <a:latin typeface="Arial" pitchFamily="34" charset="0"/>
              <a:cs typeface="Arial" pitchFamily="34" charset="0"/>
            </a:rPr>
            <a:t> CM)</a:t>
          </a:r>
          <a:endParaRPr lang="en-US" sz="2200" i="1" dirty="0">
            <a:latin typeface="Arial" pitchFamily="34" charset="0"/>
            <a:cs typeface="Arial" pitchFamily="34" charset="0"/>
          </a:endParaRPr>
        </a:p>
      </dgm:t>
    </dgm:pt>
    <dgm:pt modelId="{631B8D05-3818-403A-8152-1E4E38EDC7EC}" type="parTrans" cxnId="{31FD8253-B9C0-4C12-8D4D-CB4D28C6C5EB}">
      <dgm:prSet/>
      <dgm:spPr/>
      <dgm:t>
        <a:bodyPr/>
        <a:lstStyle/>
        <a:p>
          <a:endParaRPr lang="en-US"/>
        </a:p>
      </dgm:t>
    </dgm:pt>
    <dgm:pt modelId="{0DF3E0A8-F4C5-4EC1-90D9-559038EB14C4}" type="sibTrans" cxnId="{31FD8253-B9C0-4C12-8D4D-CB4D28C6C5EB}">
      <dgm:prSet/>
      <dgm:spPr/>
      <dgm:t>
        <a:bodyPr/>
        <a:lstStyle/>
        <a:p>
          <a:endParaRPr lang="en-US"/>
        </a:p>
      </dgm:t>
    </dgm:pt>
    <dgm:pt modelId="{97DB4322-5CA3-4F83-A2AE-77B9B6CF39A6}">
      <dgm:prSet phldrT="[Text]" custT="1"/>
      <dgm:spPr>
        <a:solidFill>
          <a:schemeClr val="tx2">
            <a:lumMod val="75000"/>
          </a:schemeClr>
        </a:solidFill>
      </dgm:spPr>
      <dgm:t>
        <a:bodyPr/>
        <a:lstStyle/>
        <a:p>
          <a:r>
            <a:rPr lang="en-US" sz="2200" b="1" dirty="0" smtClean="0">
              <a:solidFill>
                <a:srgbClr val="FFFF00"/>
              </a:solidFill>
              <a:latin typeface="Arial" pitchFamily="34" charset="0"/>
              <a:cs typeface="Arial" pitchFamily="34" charset="0"/>
            </a:rPr>
            <a:t>2. VĂN BẢN 2786/SGDĐT NGÀY 01/9/2020</a:t>
          </a:r>
        </a:p>
        <a:p>
          <a:r>
            <a:rPr lang="en-US" sz="2200" b="0" i="1" dirty="0" smtClean="0">
              <a:latin typeface="Arial" pitchFamily="34" charset="0"/>
              <a:cs typeface="Arial" pitchFamily="34" charset="0"/>
            </a:rPr>
            <a:t>(</a:t>
          </a:r>
          <a:r>
            <a:rPr lang="en-US" sz="2200" b="0" i="1" dirty="0" err="1" smtClean="0">
              <a:latin typeface="Arial" pitchFamily="34" charset="0"/>
              <a:cs typeface="Arial" pitchFamily="34" charset="0"/>
            </a:rPr>
            <a:t>Hướng</a:t>
          </a:r>
          <a:r>
            <a:rPr lang="en-US" sz="2200" b="0" i="1" dirty="0" smtClean="0">
              <a:latin typeface="Arial" pitchFamily="34" charset="0"/>
              <a:cs typeface="Arial" pitchFamily="34" charset="0"/>
            </a:rPr>
            <a:t> </a:t>
          </a:r>
          <a:r>
            <a:rPr lang="en-US" sz="2200" b="0" i="1" dirty="0" err="1" smtClean="0">
              <a:latin typeface="Arial" pitchFamily="34" charset="0"/>
              <a:cs typeface="Arial" pitchFamily="34" charset="0"/>
            </a:rPr>
            <a:t>dẫn</a:t>
          </a:r>
          <a:r>
            <a:rPr lang="en-US" sz="2200" b="0" i="1" dirty="0" smtClean="0">
              <a:latin typeface="Arial" pitchFamily="34" charset="0"/>
              <a:cs typeface="Arial" pitchFamily="34" charset="0"/>
            </a:rPr>
            <a:t> </a:t>
          </a:r>
          <a:r>
            <a:rPr lang="en-US" sz="2200" b="0" i="1" dirty="0" err="1" smtClean="0">
              <a:latin typeface="Arial" pitchFamily="34" charset="0"/>
              <a:cs typeface="Arial" pitchFamily="34" charset="0"/>
            </a:rPr>
            <a:t>thực</a:t>
          </a:r>
          <a:r>
            <a:rPr lang="en-US" sz="2200" b="0" i="1" dirty="0" smtClean="0">
              <a:latin typeface="Arial" pitchFamily="34" charset="0"/>
              <a:cs typeface="Arial" pitchFamily="34" charset="0"/>
            </a:rPr>
            <a:t> </a:t>
          </a:r>
          <a:r>
            <a:rPr lang="en-US" sz="2200" b="0" i="1" dirty="0" err="1" smtClean="0">
              <a:latin typeface="Arial" pitchFamily="34" charset="0"/>
              <a:cs typeface="Arial" pitchFamily="34" charset="0"/>
            </a:rPr>
            <a:t>hiện</a:t>
          </a:r>
          <a:r>
            <a:rPr lang="en-US" sz="2200" b="0" i="1" dirty="0" smtClean="0">
              <a:latin typeface="Arial" pitchFamily="34" charset="0"/>
              <a:cs typeface="Arial" pitchFamily="34" charset="0"/>
            </a:rPr>
            <a:t> </a:t>
          </a:r>
          <a:r>
            <a:rPr lang="en-US" sz="2200" b="0" i="1" dirty="0" err="1" smtClean="0">
              <a:latin typeface="Arial" pitchFamily="34" charset="0"/>
              <a:cs typeface="Arial" pitchFamily="34" charset="0"/>
            </a:rPr>
            <a:t>điều</a:t>
          </a:r>
          <a:r>
            <a:rPr lang="en-US" sz="2200" b="0" i="1" dirty="0" smtClean="0">
              <a:latin typeface="Arial" pitchFamily="34" charset="0"/>
              <a:cs typeface="Arial" pitchFamily="34" charset="0"/>
            </a:rPr>
            <a:t> </a:t>
          </a:r>
          <a:r>
            <a:rPr lang="en-US" sz="2200" b="0" i="1" dirty="0" err="1" smtClean="0">
              <a:latin typeface="Arial" pitchFamily="34" charset="0"/>
              <a:cs typeface="Arial" pitchFamily="34" charset="0"/>
            </a:rPr>
            <a:t>chỉnh</a:t>
          </a:r>
          <a:r>
            <a:rPr lang="en-US" sz="2200" b="0" i="1" dirty="0" smtClean="0">
              <a:latin typeface="Arial" pitchFamily="34" charset="0"/>
              <a:cs typeface="Arial" pitchFamily="34" charset="0"/>
            </a:rPr>
            <a:t> ND </a:t>
          </a:r>
          <a:r>
            <a:rPr lang="en-US" sz="2200" b="0" i="1" dirty="0" err="1" smtClean="0">
              <a:latin typeface="Arial" pitchFamily="34" charset="0"/>
              <a:cs typeface="Arial" pitchFamily="34" charset="0"/>
            </a:rPr>
            <a:t>dạy</a:t>
          </a:r>
          <a:r>
            <a:rPr lang="en-US" sz="2200" b="0" i="1" dirty="0" smtClean="0">
              <a:latin typeface="Arial" pitchFamily="34" charset="0"/>
              <a:cs typeface="Arial" pitchFamily="34" charset="0"/>
            </a:rPr>
            <a:t> </a:t>
          </a:r>
          <a:r>
            <a:rPr lang="en-US" sz="2200" b="0" i="1" dirty="0" err="1" smtClean="0">
              <a:latin typeface="Arial" pitchFamily="34" charset="0"/>
              <a:cs typeface="Arial" pitchFamily="34" charset="0"/>
            </a:rPr>
            <a:t>học</a:t>
          </a:r>
          <a:r>
            <a:rPr lang="en-US" sz="2200" b="0" i="1" dirty="0" smtClean="0">
              <a:latin typeface="Arial" pitchFamily="34" charset="0"/>
              <a:cs typeface="Arial" pitchFamily="34" charset="0"/>
            </a:rPr>
            <a:t>)</a:t>
          </a:r>
          <a:endParaRPr lang="en-US" sz="2200" b="0" i="1" dirty="0">
            <a:latin typeface="Arial" pitchFamily="34" charset="0"/>
            <a:cs typeface="Arial" pitchFamily="34" charset="0"/>
          </a:endParaRPr>
        </a:p>
      </dgm:t>
    </dgm:pt>
    <dgm:pt modelId="{047762CA-D728-4C8F-95BD-BA4537CE35AC}" type="parTrans" cxnId="{09943677-CF32-4741-A18A-FA99922FD7DE}">
      <dgm:prSet/>
      <dgm:spPr/>
      <dgm:t>
        <a:bodyPr/>
        <a:lstStyle/>
        <a:p>
          <a:endParaRPr lang="en-US"/>
        </a:p>
      </dgm:t>
    </dgm:pt>
    <dgm:pt modelId="{D5A459DA-9C3A-4BC8-AE01-43C166B3271A}" type="sibTrans" cxnId="{09943677-CF32-4741-A18A-FA99922FD7DE}">
      <dgm:prSet/>
      <dgm:spPr/>
      <dgm:t>
        <a:bodyPr/>
        <a:lstStyle/>
        <a:p>
          <a:endParaRPr lang="en-US"/>
        </a:p>
      </dgm:t>
    </dgm:pt>
    <dgm:pt modelId="{8A0708F0-4082-42B9-A1E7-9AA334EC8AC7}">
      <dgm:prSet phldrT="[Text]" custT="1"/>
      <dgm:spPr>
        <a:solidFill>
          <a:schemeClr val="tx2">
            <a:lumMod val="75000"/>
          </a:schemeClr>
        </a:solidFill>
      </dgm:spPr>
      <dgm:t>
        <a:bodyPr/>
        <a:lstStyle/>
        <a:p>
          <a:r>
            <a:rPr lang="en-US" sz="2200" b="1" dirty="0" smtClean="0">
              <a:solidFill>
                <a:srgbClr val="FFFF00"/>
              </a:solidFill>
              <a:latin typeface="Arial" pitchFamily="34" charset="0"/>
              <a:cs typeface="Arial" pitchFamily="34" charset="0"/>
            </a:rPr>
            <a:t>4. THÔNG TƯ 26/BGDĐT NGÀY 26/8/2020</a:t>
          </a:r>
        </a:p>
        <a:p>
          <a:r>
            <a:rPr lang="en-US" sz="2200" b="0" i="1" dirty="0" smtClean="0">
              <a:latin typeface="Arial" pitchFamily="34" charset="0"/>
              <a:cs typeface="Arial" pitchFamily="34" charset="0"/>
            </a:rPr>
            <a:t>(</a:t>
          </a:r>
          <a:r>
            <a:rPr lang="en-US" sz="2200" b="0" i="1" dirty="0" err="1" smtClean="0">
              <a:latin typeface="Arial" pitchFamily="34" charset="0"/>
              <a:cs typeface="Arial" pitchFamily="34" charset="0"/>
            </a:rPr>
            <a:t>Sửa</a:t>
          </a:r>
          <a:r>
            <a:rPr lang="en-US" sz="2200" b="0" i="1" dirty="0" smtClean="0">
              <a:latin typeface="Arial" pitchFamily="34" charset="0"/>
              <a:cs typeface="Arial" pitchFamily="34" charset="0"/>
            </a:rPr>
            <a:t> </a:t>
          </a:r>
          <a:r>
            <a:rPr lang="en-US" sz="2200" b="0" i="1" dirty="0" err="1" smtClean="0">
              <a:latin typeface="Arial" pitchFamily="34" charset="0"/>
              <a:cs typeface="Arial" pitchFamily="34" charset="0"/>
            </a:rPr>
            <a:t>đổi</a:t>
          </a:r>
          <a:r>
            <a:rPr lang="en-US" sz="2200" b="0" i="1" dirty="0" smtClean="0">
              <a:latin typeface="Arial" pitchFamily="34" charset="0"/>
              <a:cs typeface="Arial" pitchFamily="34" charset="0"/>
            </a:rPr>
            <a:t> TT 58/BGDĐT </a:t>
          </a:r>
          <a:r>
            <a:rPr lang="en-US" sz="2200" b="0" i="1" dirty="0" err="1" smtClean="0">
              <a:latin typeface="Arial" pitchFamily="34" charset="0"/>
              <a:cs typeface="Arial" pitchFamily="34" charset="0"/>
            </a:rPr>
            <a:t>năm</a:t>
          </a:r>
          <a:r>
            <a:rPr lang="en-US" sz="2200" b="0" i="1" dirty="0" smtClean="0">
              <a:latin typeface="Arial" pitchFamily="34" charset="0"/>
              <a:cs typeface="Arial" pitchFamily="34" charset="0"/>
            </a:rPr>
            <a:t> 2011 </a:t>
          </a:r>
          <a:r>
            <a:rPr lang="en-US" sz="2200" b="0" i="1" dirty="0" err="1" smtClean="0">
              <a:latin typeface="Arial" pitchFamily="34" charset="0"/>
              <a:cs typeface="Arial" pitchFamily="34" charset="0"/>
            </a:rPr>
            <a:t>về</a:t>
          </a:r>
          <a:r>
            <a:rPr lang="en-US" sz="2200" b="0" i="1" dirty="0" smtClean="0">
              <a:latin typeface="Arial" pitchFamily="34" charset="0"/>
              <a:cs typeface="Arial" pitchFamily="34" charset="0"/>
            </a:rPr>
            <a:t> </a:t>
          </a:r>
          <a:r>
            <a:rPr lang="en-US" sz="2200" b="0" i="1" dirty="0" err="1" smtClean="0">
              <a:latin typeface="Arial" pitchFamily="34" charset="0"/>
              <a:cs typeface="Arial" pitchFamily="34" charset="0"/>
            </a:rPr>
            <a:t>Quy</a:t>
          </a:r>
          <a:r>
            <a:rPr lang="en-US" sz="2200" b="0" i="1" dirty="0" smtClean="0">
              <a:latin typeface="Arial" pitchFamily="34" charset="0"/>
              <a:cs typeface="Arial" pitchFamily="34" charset="0"/>
            </a:rPr>
            <a:t> </a:t>
          </a:r>
          <a:r>
            <a:rPr lang="en-US" sz="2200" b="0" i="1" dirty="0" err="1" smtClean="0">
              <a:latin typeface="Arial" pitchFamily="34" charset="0"/>
              <a:cs typeface="Arial" pitchFamily="34" charset="0"/>
            </a:rPr>
            <a:t>chế</a:t>
          </a:r>
          <a:r>
            <a:rPr lang="en-US" sz="2200" b="0" i="1" dirty="0" smtClean="0">
              <a:latin typeface="Arial" pitchFamily="34" charset="0"/>
              <a:cs typeface="Arial" pitchFamily="34" charset="0"/>
            </a:rPr>
            <a:t> </a:t>
          </a:r>
          <a:r>
            <a:rPr lang="en-US" sz="2200" b="0" i="1" dirty="0" err="1" smtClean="0">
              <a:latin typeface="Arial" pitchFamily="34" charset="0"/>
              <a:cs typeface="Arial" pitchFamily="34" charset="0"/>
            </a:rPr>
            <a:t>đánh</a:t>
          </a:r>
          <a:r>
            <a:rPr lang="en-US" sz="2200" b="0" i="1" dirty="0" smtClean="0">
              <a:latin typeface="Arial" pitchFamily="34" charset="0"/>
              <a:cs typeface="Arial" pitchFamily="34" charset="0"/>
            </a:rPr>
            <a:t> </a:t>
          </a:r>
          <a:r>
            <a:rPr lang="en-US" sz="2200" b="0" i="1" dirty="0" err="1" smtClean="0">
              <a:latin typeface="Arial" pitchFamily="34" charset="0"/>
              <a:cs typeface="Arial" pitchFamily="34" charset="0"/>
            </a:rPr>
            <a:t>giá</a:t>
          </a:r>
          <a:r>
            <a:rPr lang="en-US" sz="2200" b="0" i="1" dirty="0" smtClean="0">
              <a:latin typeface="Arial" pitchFamily="34" charset="0"/>
              <a:cs typeface="Arial" pitchFamily="34" charset="0"/>
            </a:rPr>
            <a:t>, </a:t>
          </a:r>
          <a:r>
            <a:rPr lang="en-US" sz="2200" b="0" i="1" dirty="0" err="1" smtClean="0">
              <a:latin typeface="Arial" pitchFamily="34" charset="0"/>
              <a:cs typeface="Arial" pitchFamily="34" charset="0"/>
            </a:rPr>
            <a:t>xếp</a:t>
          </a:r>
          <a:r>
            <a:rPr lang="en-US" sz="2200" b="0" i="1" dirty="0" smtClean="0">
              <a:latin typeface="Arial" pitchFamily="34" charset="0"/>
              <a:cs typeface="Arial" pitchFamily="34" charset="0"/>
            </a:rPr>
            <a:t> </a:t>
          </a:r>
          <a:r>
            <a:rPr lang="en-US" sz="2200" b="0" i="1" dirty="0" err="1" smtClean="0">
              <a:latin typeface="Arial" pitchFamily="34" charset="0"/>
              <a:cs typeface="Arial" pitchFamily="34" charset="0"/>
            </a:rPr>
            <a:t>loại</a:t>
          </a:r>
          <a:r>
            <a:rPr lang="en-US" sz="2200" b="0" i="1" dirty="0" smtClean="0">
              <a:latin typeface="Arial" pitchFamily="34" charset="0"/>
              <a:cs typeface="Arial" pitchFamily="34" charset="0"/>
            </a:rPr>
            <a:t> HS)</a:t>
          </a:r>
          <a:endParaRPr lang="en-US" sz="2200" b="0" i="1" dirty="0">
            <a:latin typeface="Arial" pitchFamily="34" charset="0"/>
            <a:cs typeface="Arial" pitchFamily="34" charset="0"/>
          </a:endParaRPr>
        </a:p>
      </dgm:t>
    </dgm:pt>
    <dgm:pt modelId="{690B58FA-275D-4B0D-AC3B-7ABAE54FE0C8}" type="parTrans" cxnId="{2AC0A0F0-5BF0-4DBA-A4C5-C77F09982752}">
      <dgm:prSet/>
      <dgm:spPr/>
      <dgm:t>
        <a:bodyPr/>
        <a:lstStyle/>
        <a:p>
          <a:endParaRPr lang="en-US"/>
        </a:p>
      </dgm:t>
    </dgm:pt>
    <dgm:pt modelId="{B184976C-3391-41EB-A711-7811CD092CC7}" type="sibTrans" cxnId="{2AC0A0F0-5BF0-4DBA-A4C5-C77F09982752}">
      <dgm:prSet/>
      <dgm:spPr/>
      <dgm:t>
        <a:bodyPr/>
        <a:lstStyle/>
        <a:p>
          <a:endParaRPr lang="en-US"/>
        </a:p>
      </dgm:t>
    </dgm:pt>
    <dgm:pt modelId="{FE97FBC4-1EAA-4330-8F32-170C220EE031}" type="pres">
      <dgm:prSet presAssocID="{CB42C0E6-DA32-4F3A-B1D8-432CA0D20505}" presName="diagram" presStyleCnt="0">
        <dgm:presLayoutVars>
          <dgm:dir/>
          <dgm:resizeHandles val="exact"/>
        </dgm:presLayoutVars>
      </dgm:prSet>
      <dgm:spPr/>
      <dgm:t>
        <a:bodyPr/>
        <a:lstStyle/>
        <a:p>
          <a:endParaRPr lang="en-US"/>
        </a:p>
      </dgm:t>
    </dgm:pt>
    <dgm:pt modelId="{B5DCECBD-73DC-4543-B595-3DF41BB0E424}" type="pres">
      <dgm:prSet presAssocID="{D4115D9E-91AD-4780-8657-BA8D0758B3C2}" presName="node" presStyleLbl="node1" presStyleIdx="0" presStyleCnt="4" custScaleX="140679" custScaleY="134242" custLinFactNeighborX="-114" custLinFactNeighborY="16983">
        <dgm:presLayoutVars>
          <dgm:bulletEnabled val="1"/>
        </dgm:presLayoutVars>
      </dgm:prSet>
      <dgm:spPr/>
      <dgm:t>
        <a:bodyPr/>
        <a:lstStyle/>
        <a:p>
          <a:endParaRPr lang="en-US"/>
        </a:p>
      </dgm:t>
    </dgm:pt>
    <dgm:pt modelId="{A534B323-0421-4758-B95F-EA184C8D632D}" type="pres">
      <dgm:prSet presAssocID="{AEC05879-B58F-451B-81AD-712B8A670043}" presName="sibTrans" presStyleCnt="0"/>
      <dgm:spPr/>
    </dgm:pt>
    <dgm:pt modelId="{EF49BC9D-97E5-4E20-BF60-FA08D0B1839E}" type="pres">
      <dgm:prSet presAssocID="{CF9FB975-9682-495D-ADB1-79EF85DE8890}" presName="node" presStyleLbl="node1" presStyleIdx="1" presStyleCnt="4" custScaleX="139589" custScaleY="134242" custLinFactX="-50726" custLinFactY="60481" custLinFactNeighborX="-100000" custLinFactNeighborY="100000">
        <dgm:presLayoutVars>
          <dgm:bulletEnabled val="1"/>
        </dgm:presLayoutVars>
      </dgm:prSet>
      <dgm:spPr/>
      <dgm:t>
        <a:bodyPr/>
        <a:lstStyle/>
        <a:p>
          <a:endParaRPr lang="en-US"/>
        </a:p>
      </dgm:t>
    </dgm:pt>
    <dgm:pt modelId="{7150C1B3-A5AB-4EC1-A42D-7216495EDB1B}" type="pres">
      <dgm:prSet presAssocID="{0DF3E0A8-F4C5-4EC1-90D9-559038EB14C4}" presName="sibTrans" presStyleCnt="0"/>
      <dgm:spPr/>
    </dgm:pt>
    <dgm:pt modelId="{6E6AD4FE-1134-4996-BB43-1E677E232309}" type="pres">
      <dgm:prSet presAssocID="{97DB4322-5CA3-4F83-A2AE-77B9B6CF39A6}" presName="node" presStyleLbl="node1" presStyleIdx="2" presStyleCnt="4" custScaleX="137650" custScaleY="131988" custLinFactX="47232" custLinFactY="-36985" custLinFactNeighborX="100000" custLinFactNeighborY="-100000">
        <dgm:presLayoutVars>
          <dgm:bulletEnabled val="1"/>
        </dgm:presLayoutVars>
      </dgm:prSet>
      <dgm:spPr/>
      <dgm:t>
        <a:bodyPr/>
        <a:lstStyle/>
        <a:p>
          <a:endParaRPr lang="en-US"/>
        </a:p>
      </dgm:t>
    </dgm:pt>
    <dgm:pt modelId="{9DB6F29C-554D-4687-920F-48DA97627B42}" type="pres">
      <dgm:prSet presAssocID="{D5A459DA-9C3A-4BC8-AE01-43C166B3271A}" presName="sibTrans" presStyleCnt="0"/>
      <dgm:spPr/>
    </dgm:pt>
    <dgm:pt modelId="{7ABE6FBB-D9F0-41D4-9481-639B10786C59}" type="pres">
      <dgm:prSet presAssocID="{8A0708F0-4082-42B9-A1E7-9AA334EC8AC7}" presName="node" presStyleLbl="node1" presStyleIdx="3" presStyleCnt="4" custScaleX="137194" custScaleY="138106" custLinFactNeighborX="-41" custLinFactNeighborY="5914">
        <dgm:presLayoutVars>
          <dgm:bulletEnabled val="1"/>
        </dgm:presLayoutVars>
      </dgm:prSet>
      <dgm:spPr/>
      <dgm:t>
        <a:bodyPr/>
        <a:lstStyle/>
        <a:p>
          <a:endParaRPr lang="en-US"/>
        </a:p>
      </dgm:t>
    </dgm:pt>
  </dgm:ptLst>
  <dgm:cxnLst>
    <dgm:cxn modelId="{288C7264-1F78-42BA-ADE1-7774943FFCEE}" srcId="{CB42C0E6-DA32-4F3A-B1D8-432CA0D20505}" destId="{D4115D9E-91AD-4780-8657-BA8D0758B3C2}" srcOrd="0" destOrd="0" parTransId="{8627A625-E59C-4424-B2AB-9D88BDEF806F}" sibTransId="{AEC05879-B58F-451B-81AD-712B8A670043}"/>
    <dgm:cxn modelId="{2AC0A0F0-5BF0-4DBA-A4C5-C77F09982752}" srcId="{CB42C0E6-DA32-4F3A-B1D8-432CA0D20505}" destId="{8A0708F0-4082-42B9-A1E7-9AA334EC8AC7}" srcOrd="3" destOrd="0" parTransId="{690B58FA-275D-4B0D-AC3B-7ABAE54FE0C8}" sibTransId="{B184976C-3391-41EB-A711-7811CD092CC7}"/>
    <dgm:cxn modelId="{29CE5EDB-A305-4E3D-BB77-DC9CB1ED3C36}" type="presOf" srcId="{D4115D9E-91AD-4780-8657-BA8D0758B3C2}" destId="{B5DCECBD-73DC-4543-B595-3DF41BB0E424}" srcOrd="0" destOrd="0" presId="urn:microsoft.com/office/officeart/2005/8/layout/default#1"/>
    <dgm:cxn modelId="{BD49ED52-40AB-49C5-BEDC-A4424528582A}" type="presOf" srcId="{97DB4322-5CA3-4F83-A2AE-77B9B6CF39A6}" destId="{6E6AD4FE-1134-4996-BB43-1E677E232309}" srcOrd="0" destOrd="0" presId="urn:microsoft.com/office/officeart/2005/8/layout/default#1"/>
    <dgm:cxn modelId="{31AE8E56-898F-4961-9601-A92D5D46FD5A}" type="presOf" srcId="{CB42C0E6-DA32-4F3A-B1D8-432CA0D20505}" destId="{FE97FBC4-1EAA-4330-8F32-170C220EE031}" srcOrd="0" destOrd="0" presId="urn:microsoft.com/office/officeart/2005/8/layout/default#1"/>
    <dgm:cxn modelId="{31FD8253-B9C0-4C12-8D4D-CB4D28C6C5EB}" srcId="{CB42C0E6-DA32-4F3A-B1D8-432CA0D20505}" destId="{CF9FB975-9682-495D-ADB1-79EF85DE8890}" srcOrd="1" destOrd="0" parTransId="{631B8D05-3818-403A-8152-1E4E38EDC7EC}" sibTransId="{0DF3E0A8-F4C5-4EC1-90D9-559038EB14C4}"/>
    <dgm:cxn modelId="{09943677-CF32-4741-A18A-FA99922FD7DE}" srcId="{CB42C0E6-DA32-4F3A-B1D8-432CA0D20505}" destId="{97DB4322-5CA3-4F83-A2AE-77B9B6CF39A6}" srcOrd="2" destOrd="0" parTransId="{047762CA-D728-4C8F-95BD-BA4537CE35AC}" sibTransId="{D5A459DA-9C3A-4BC8-AE01-43C166B3271A}"/>
    <dgm:cxn modelId="{396F6007-53C2-4DE0-996A-CC770F635A38}" type="presOf" srcId="{CF9FB975-9682-495D-ADB1-79EF85DE8890}" destId="{EF49BC9D-97E5-4E20-BF60-FA08D0B1839E}" srcOrd="0" destOrd="0" presId="urn:microsoft.com/office/officeart/2005/8/layout/default#1"/>
    <dgm:cxn modelId="{59948DEB-75D8-45E0-A9F3-49D009881799}" type="presOf" srcId="{8A0708F0-4082-42B9-A1E7-9AA334EC8AC7}" destId="{7ABE6FBB-D9F0-41D4-9481-639B10786C59}" srcOrd="0" destOrd="0" presId="urn:microsoft.com/office/officeart/2005/8/layout/default#1"/>
    <dgm:cxn modelId="{B7FBBA27-06AD-45A8-B87A-0DF04CE00924}" type="presParOf" srcId="{FE97FBC4-1EAA-4330-8F32-170C220EE031}" destId="{B5DCECBD-73DC-4543-B595-3DF41BB0E424}" srcOrd="0" destOrd="0" presId="urn:microsoft.com/office/officeart/2005/8/layout/default#1"/>
    <dgm:cxn modelId="{D7C8E110-60E1-4AF2-B7C5-2067655CE154}" type="presParOf" srcId="{FE97FBC4-1EAA-4330-8F32-170C220EE031}" destId="{A534B323-0421-4758-B95F-EA184C8D632D}" srcOrd="1" destOrd="0" presId="urn:microsoft.com/office/officeart/2005/8/layout/default#1"/>
    <dgm:cxn modelId="{E9B46340-4EF3-4545-B379-22AF1770EA3B}" type="presParOf" srcId="{FE97FBC4-1EAA-4330-8F32-170C220EE031}" destId="{EF49BC9D-97E5-4E20-BF60-FA08D0B1839E}" srcOrd="2" destOrd="0" presId="urn:microsoft.com/office/officeart/2005/8/layout/default#1"/>
    <dgm:cxn modelId="{26780FA8-46B5-4C3C-A941-642130DBD2E4}" type="presParOf" srcId="{FE97FBC4-1EAA-4330-8F32-170C220EE031}" destId="{7150C1B3-A5AB-4EC1-A42D-7216495EDB1B}" srcOrd="3" destOrd="0" presId="urn:microsoft.com/office/officeart/2005/8/layout/default#1"/>
    <dgm:cxn modelId="{F8D836CB-D951-43E4-9814-2FD87CE1E3EA}" type="presParOf" srcId="{FE97FBC4-1EAA-4330-8F32-170C220EE031}" destId="{6E6AD4FE-1134-4996-BB43-1E677E232309}" srcOrd="4" destOrd="0" presId="urn:microsoft.com/office/officeart/2005/8/layout/default#1"/>
    <dgm:cxn modelId="{B5F35934-295E-42CB-914B-E29DF342F5BE}" type="presParOf" srcId="{FE97FBC4-1EAA-4330-8F32-170C220EE031}" destId="{9DB6F29C-554D-4687-920F-48DA97627B42}" srcOrd="5" destOrd="0" presId="urn:microsoft.com/office/officeart/2005/8/layout/default#1"/>
    <dgm:cxn modelId="{788B5D4C-51C2-4232-9264-72F28A976E8D}" type="presParOf" srcId="{FE97FBC4-1EAA-4330-8F32-170C220EE031}" destId="{7ABE6FBB-D9F0-41D4-9481-639B10786C59}" srcOrd="6" destOrd="0" presId="urn:microsoft.com/office/officeart/2005/8/layout/defaul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8B84728-B3FC-4037-BA12-3C477F333B49}" type="doc">
      <dgm:prSet loTypeId="urn:microsoft.com/office/officeart/2008/layout/VerticalAccentList" loCatId="list" qsTypeId="urn:microsoft.com/office/officeart/2005/8/quickstyle/simple1" qsCatId="simple" csTypeId="urn:microsoft.com/office/officeart/2005/8/colors/accent1_2" csCatId="accent1" phldr="1"/>
      <dgm:spPr/>
      <dgm:t>
        <a:bodyPr/>
        <a:lstStyle/>
        <a:p>
          <a:endParaRPr lang="en-US"/>
        </a:p>
      </dgm:t>
    </dgm:pt>
    <dgm:pt modelId="{1D559117-1E8F-4CAA-B592-BFC5F06A9968}">
      <dgm:prSet phldrT="[Text]" phldr="1"/>
      <dgm:spPr/>
      <dgm:t>
        <a:bodyPr/>
        <a:lstStyle/>
        <a:p>
          <a:endParaRPr lang="en-US" dirty="0"/>
        </a:p>
      </dgm:t>
    </dgm:pt>
    <dgm:pt modelId="{6E97F7A7-8192-44BC-969B-24D977ED984E}" type="parTrans" cxnId="{137EC831-6C48-44EF-B0E8-22FDAF18CFEB}">
      <dgm:prSet/>
      <dgm:spPr/>
      <dgm:t>
        <a:bodyPr/>
        <a:lstStyle/>
        <a:p>
          <a:endParaRPr lang="en-US"/>
        </a:p>
      </dgm:t>
    </dgm:pt>
    <dgm:pt modelId="{88E76754-4F2D-4D2B-85F3-CA2B34009F44}" type="sibTrans" cxnId="{137EC831-6C48-44EF-B0E8-22FDAF18CFEB}">
      <dgm:prSet/>
      <dgm:spPr/>
      <dgm:t>
        <a:bodyPr/>
        <a:lstStyle/>
        <a:p>
          <a:endParaRPr lang="en-US"/>
        </a:p>
      </dgm:t>
    </dgm:pt>
    <dgm:pt modelId="{E4897FE7-C246-4F1D-876D-DC3C332A8C7A}">
      <dgm:prSet phldrT="[Text]" custT="1"/>
      <dgm:spPr/>
      <dgm:t>
        <a:bodyPr/>
        <a:lstStyle/>
        <a:p>
          <a:r>
            <a:rPr lang="en-US" sz="2400" b="1" dirty="0" err="1" smtClean="0">
              <a:latin typeface="Arial" pitchFamily="34" charset="0"/>
              <a:cs typeface="Arial" pitchFamily="34" charset="0"/>
            </a:rPr>
            <a:t>Xây</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dựng</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kế</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hoạch</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dạy</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học</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phù</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hợp</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với</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thực</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tiễn</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trên</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khung</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chương</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trình</a:t>
          </a:r>
          <a:r>
            <a:rPr lang="en-US" sz="2400" b="1" dirty="0" smtClean="0">
              <a:latin typeface="Arial" pitchFamily="34" charset="0"/>
              <a:cs typeface="Arial" pitchFamily="34" charset="0"/>
            </a:rPr>
            <a:t> 35 </a:t>
          </a:r>
          <a:r>
            <a:rPr lang="en-US" sz="2400" b="1" dirty="0" err="1" smtClean="0">
              <a:latin typeface="Arial" pitchFamily="34" charset="0"/>
              <a:cs typeface="Arial" pitchFamily="34" charset="0"/>
            </a:rPr>
            <a:t>tuần</a:t>
          </a:r>
          <a:r>
            <a:rPr lang="en-US" sz="2400" b="1" dirty="0" smtClean="0">
              <a:latin typeface="Arial" pitchFamily="34" charset="0"/>
              <a:cs typeface="Arial" pitchFamily="34" charset="0"/>
            </a:rPr>
            <a:t>(HKI: 18 </a:t>
          </a:r>
          <a:r>
            <a:rPr lang="en-US" sz="2400" b="1" dirty="0" err="1" smtClean="0">
              <a:latin typeface="Arial" pitchFamily="34" charset="0"/>
              <a:cs typeface="Arial" pitchFamily="34" charset="0"/>
            </a:rPr>
            <a:t>tuần</a:t>
          </a:r>
          <a:r>
            <a:rPr lang="en-US" sz="2400" b="1" dirty="0" smtClean="0">
              <a:latin typeface="Arial" pitchFamily="34" charset="0"/>
              <a:cs typeface="Arial" pitchFamily="34" charset="0"/>
            </a:rPr>
            <a:t>; HKII: 17 </a:t>
          </a:r>
          <a:r>
            <a:rPr lang="en-US" sz="2400" b="1" dirty="0" err="1" smtClean="0">
              <a:latin typeface="Arial" pitchFamily="34" charset="0"/>
              <a:cs typeface="Arial" pitchFamily="34" charset="0"/>
            </a:rPr>
            <a:t>tuần</a:t>
          </a:r>
          <a:r>
            <a:rPr lang="en-US" sz="2400" b="1" dirty="0" smtClean="0">
              <a:latin typeface="Arial" pitchFamily="34" charset="0"/>
              <a:cs typeface="Arial" pitchFamily="34" charset="0"/>
            </a:rPr>
            <a:t>).</a:t>
          </a:r>
          <a:endParaRPr lang="en-US" sz="2400" b="1" dirty="0">
            <a:latin typeface="Arial" pitchFamily="34" charset="0"/>
            <a:cs typeface="Arial" pitchFamily="34" charset="0"/>
          </a:endParaRPr>
        </a:p>
      </dgm:t>
    </dgm:pt>
    <dgm:pt modelId="{BC8BB28A-604C-43E8-B796-FFE1FD0C3B57}" type="parTrans" cxnId="{FE2541C8-CF88-4408-AE01-EB1B532FDBE1}">
      <dgm:prSet/>
      <dgm:spPr/>
      <dgm:t>
        <a:bodyPr/>
        <a:lstStyle/>
        <a:p>
          <a:endParaRPr lang="en-US"/>
        </a:p>
      </dgm:t>
    </dgm:pt>
    <dgm:pt modelId="{DF9A7D22-4EA0-4D6C-B1E5-392D38A31851}" type="sibTrans" cxnId="{FE2541C8-CF88-4408-AE01-EB1B532FDBE1}">
      <dgm:prSet/>
      <dgm:spPr/>
      <dgm:t>
        <a:bodyPr/>
        <a:lstStyle/>
        <a:p>
          <a:endParaRPr lang="en-US"/>
        </a:p>
      </dgm:t>
    </dgm:pt>
    <dgm:pt modelId="{BE5669C9-1DC7-4B28-A455-C7DC677C2029}">
      <dgm:prSet phldrT="[Text]" phldr="1"/>
      <dgm:spPr/>
      <dgm:t>
        <a:bodyPr/>
        <a:lstStyle/>
        <a:p>
          <a:endParaRPr lang="en-US" dirty="0"/>
        </a:p>
      </dgm:t>
    </dgm:pt>
    <dgm:pt modelId="{D39DDAEA-4B41-4648-A9CE-1FC0279FBCD8}" type="parTrans" cxnId="{08DF5980-64B0-44D0-A084-1AE2B05B13FD}">
      <dgm:prSet/>
      <dgm:spPr/>
      <dgm:t>
        <a:bodyPr/>
        <a:lstStyle/>
        <a:p>
          <a:endParaRPr lang="en-US"/>
        </a:p>
      </dgm:t>
    </dgm:pt>
    <dgm:pt modelId="{F9FC5207-F9EE-44F1-ACFD-9E299F5082FC}" type="sibTrans" cxnId="{08DF5980-64B0-44D0-A084-1AE2B05B13FD}">
      <dgm:prSet/>
      <dgm:spPr/>
      <dgm:t>
        <a:bodyPr/>
        <a:lstStyle/>
        <a:p>
          <a:endParaRPr lang="en-US"/>
        </a:p>
      </dgm:t>
    </dgm:pt>
    <dgm:pt modelId="{857C0DFC-DB50-462C-B65E-AF58C5699354}">
      <dgm:prSet phldrT="[Text]" custT="1"/>
      <dgm:spPr/>
      <dgm:t>
        <a:bodyPr/>
        <a:lstStyle/>
        <a:p>
          <a:r>
            <a:rPr lang="en-US" sz="2400" b="1" dirty="0" err="1" smtClean="0">
              <a:latin typeface="Arial" pitchFamily="34" charset="0"/>
              <a:cs typeface="Arial" pitchFamily="34" charset="0"/>
            </a:rPr>
            <a:t>Chương</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trình</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tiếng</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Anh</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mới</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hệ</a:t>
          </a:r>
          <a:r>
            <a:rPr lang="en-US" sz="2400" b="1" dirty="0" smtClean="0">
              <a:latin typeface="Arial" pitchFamily="34" charset="0"/>
              <a:cs typeface="Arial" pitchFamily="34" charset="0"/>
            </a:rPr>
            <a:t> 10 </a:t>
          </a:r>
          <a:r>
            <a:rPr lang="en-US" sz="2400" b="1" dirty="0" err="1" smtClean="0">
              <a:latin typeface="Arial" pitchFamily="34" charset="0"/>
              <a:cs typeface="Arial" pitchFamily="34" charset="0"/>
            </a:rPr>
            <a:t>năm</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thực</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hiện</a:t>
          </a:r>
          <a:r>
            <a:rPr lang="en-US" sz="2400" b="1" dirty="0" smtClean="0">
              <a:latin typeface="Arial" pitchFamily="34" charset="0"/>
              <a:cs typeface="Arial" pitchFamily="34" charset="0"/>
            </a:rPr>
            <a:t> PPCT </a:t>
          </a:r>
          <a:r>
            <a:rPr lang="en-US" sz="2400" b="1" dirty="0" err="1" smtClean="0">
              <a:latin typeface="Arial" pitchFamily="34" charset="0"/>
              <a:cs typeface="Arial" pitchFamily="34" charset="0"/>
            </a:rPr>
            <a:t>là</a:t>
          </a:r>
          <a:r>
            <a:rPr lang="en-US" sz="2400" b="1" dirty="0" smtClean="0">
              <a:latin typeface="Arial" pitchFamily="34" charset="0"/>
              <a:cs typeface="Arial" pitchFamily="34" charset="0"/>
            </a:rPr>
            <a:t> 3 </a:t>
          </a:r>
          <a:r>
            <a:rPr lang="en-US" sz="2400" b="1" dirty="0" err="1" smtClean="0">
              <a:latin typeface="Arial" pitchFamily="34" charset="0"/>
              <a:cs typeface="Arial" pitchFamily="34" charset="0"/>
            </a:rPr>
            <a:t>tiết</a:t>
          </a:r>
          <a:r>
            <a:rPr lang="en-US" sz="2400" b="1" dirty="0" smtClean="0">
              <a:latin typeface="Arial" pitchFamily="34" charset="0"/>
              <a:cs typeface="Arial" pitchFamily="34" charset="0"/>
            </a:rPr>
            <a:t>/</a:t>
          </a:r>
          <a:r>
            <a:rPr lang="en-US" sz="2400" b="1" dirty="0" err="1" smtClean="0">
              <a:latin typeface="Arial" pitchFamily="34" charset="0"/>
              <a:cs typeface="Arial" pitchFamily="34" charset="0"/>
            </a:rPr>
            <a:t>tuần</a:t>
          </a:r>
          <a:r>
            <a:rPr lang="en-US" sz="2400" b="1" dirty="0" smtClean="0">
              <a:latin typeface="Arial" pitchFamily="34" charset="0"/>
              <a:cs typeface="Arial" pitchFamily="34" charset="0"/>
            </a:rPr>
            <a:t>.</a:t>
          </a:r>
          <a:endParaRPr lang="en-US" sz="2400" b="1" dirty="0">
            <a:latin typeface="Arial" pitchFamily="34" charset="0"/>
            <a:cs typeface="Arial" pitchFamily="34" charset="0"/>
          </a:endParaRPr>
        </a:p>
      </dgm:t>
    </dgm:pt>
    <dgm:pt modelId="{68D850DC-E28A-4A31-9C3E-D5BC1642BC64}" type="parTrans" cxnId="{AC30275A-03C9-4BD1-BD90-D6EE0AD21908}">
      <dgm:prSet/>
      <dgm:spPr/>
      <dgm:t>
        <a:bodyPr/>
        <a:lstStyle/>
        <a:p>
          <a:endParaRPr lang="en-US"/>
        </a:p>
      </dgm:t>
    </dgm:pt>
    <dgm:pt modelId="{486A1249-6D83-4D27-861C-D7AAD996D2B5}" type="sibTrans" cxnId="{AC30275A-03C9-4BD1-BD90-D6EE0AD21908}">
      <dgm:prSet/>
      <dgm:spPr/>
      <dgm:t>
        <a:bodyPr/>
        <a:lstStyle/>
        <a:p>
          <a:endParaRPr lang="en-US"/>
        </a:p>
      </dgm:t>
    </dgm:pt>
    <dgm:pt modelId="{CAD2B680-2FFE-492A-BE7E-95067301194C}">
      <dgm:prSet phldrT="[Text]" phldr="1"/>
      <dgm:spPr/>
      <dgm:t>
        <a:bodyPr/>
        <a:lstStyle/>
        <a:p>
          <a:endParaRPr lang="en-US"/>
        </a:p>
      </dgm:t>
    </dgm:pt>
    <dgm:pt modelId="{23E24F5B-DC58-46F6-92FD-35E559528DE4}" type="parTrans" cxnId="{10C0DD3D-1624-4F7B-8EC3-4E4C260D0D3D}">
      <dgm:prSet/>
      <dgm:spPr/>
      <dgm:t>
        <a:bodyPr/>
        <a:lstStyle/>
        <a:p>
          <a:endParaRPr lang="en-US"/>
        </a:p>
      </dgm:t>
    </dgm:pt>
    <dgm:pt modelId="{CDE12822-6B8F-40D2-BDFF-118F0746BF2D}" type="sibTrans" cxnId="{10C0DD3D-1624-4F7B-8EC3-4E4C260D0D3D}">
      <dgm:prSet/>
      <dgm:spPr/>
      <dgm:t>
        <a:bodyPr/>
        <a:lstStyle/>
        <a:p>
          <a:endParaRPr lang="en-US"/>
        </a:p>
      </dgm:t>
    </dgm:pt>
    <dgm:pt modelId="{4F175F3E-2802-4320-B429-2EDDDDDE0FAD}">
      <dgm:prSet phldrT="[Text]" custT="1"/>
      <dgm:spPr/>
      <dgm:t>
        <a:bodyPr/>
        <a:lstStyle/>
        <a:p>
          <a:r>
            <a:rPr lang="en-US" sz="2400" b="1" dirty="0" err="1" smtClean="0">
              <a:latin typeface="Arial" pitchFamily="34" charset="0"/>
              <a:cs typeface="Arial" pitchFamily="34" charset="0"/>
            </a:rPr>
            <a:t>Đảm</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bảo</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dạy</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học</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đủ</a:t>
          </a:r>
          <a:r>
            <a:rPr lang="en-US" sz="2400" b="1" dirty="0" smtClean="0">
              <a:latin typeface="Arial" pitchFamily="34" charset="0"/>
              <a:cs typeface="Arial" pitchFamily="34" charset="0"/>
            </a:rPr>
            <a:t> 4 </a:t>
          </a:r>
          <a:r>
            <a:rPr lang="en-US" sz="2400" b="1" dirty="0" err="1" smtClean="0">
              <a:latin typeface="Arial" pitchFamily="34" charset="0"/>
              <a:cs typeface="Arial" pitchFamily="34" charset="0"/>
            </a:rPr>
            <a:t>kỹ</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năng</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nghe,nói</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đọc</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viết</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ra</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đề</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kiểm</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tra</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đánh</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giá</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học</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sinh</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thường</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xuyên</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và</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định</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kỳ</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theo</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đúng</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hướng</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dẫn</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của</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Bộ</a:t>
          </a:r>
          <a:r>
            <a:rPr lang="en-US" sz="2400" b="1" dirty="0" smtClean="0">
              <a:latin typeface="Arial" pitchFamily="34" charset="0"/>
              <a:cs typeface="Arial" pitchFamily="34" charset="0"/>
            </a:rPr>
            <a:t> GDĐT.</a:t>
          </a:r>
        </a:p>
        <a:p>
          <a:r>
            <a:rPr lang="en-US" sz="2400" b="1" dirty="0" err="1" smtClean="0">
              <a:latin typeface="Arial" pitchFamily="34" charset="0"/>
              <a:cs typeface="Arial" pitchFamily="34" charset="0"/>
            </a:rPr>
            <a:t>Đảm</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bảo</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chuẩn</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đầu</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ra</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cho</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học</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sinh</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đáp</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ứng</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yêu</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cầu</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của</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kỳ</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thi</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tuyển</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sinh</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váo</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lớp</a:t>
          </a:r>
          <a:r>
            <a:rPr lang="en-US" sz="2400" b="1" dirty="0" smtClean="0">
              <a:latin typeface="Arial" pitchFamily="34" charset="0"/>
              <a:cs typeface="Arial" pitchFamily="34" charset="0"/>
            </a:rPr>
            <a:t> 10 </a:t>
          </a:r>
          <a:r>
            <a:rPr lang="en-US" sz="2400" b="1" dirty="0" err="1" smtClean="0">
              <a:latin typeface="Arial" pitchFamily="34" charset="0"/>
              <a:cs typeface="Arial" pitchFamily="34" charset="0"/>
            </a:rPr>
            <a:t>cấp</a:t>
          </a:r>
          <a:r>
            <a:rPr lang="en-US" sz="2400" b="1" dirty="0" smtClean="0">
              <a:latin typeface="Arial" pitchFamily="34" charset="0"/>
              <a:cs typeface="Arial" pitchFamily="34" charset="0"/>
            </a:rPr>
            <a:t> THPT.</a:t>
          </a:r>
        </a:p>
        <a:p>
          <a:r>
            <a:rPr lang="en-US" sz="2400" b="1" dirty="0" err="1" smtClean="0">
              <a:latin typeface="Arial" pitchFamily="34" charset="0"/>
              <a:cs typeface="Arial" pitchFamily="34" charset="0"/>
            </a:rPr>
            <a:t>Tăng</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cường</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sử</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dụng</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đồ</a:t>
          </a:r>
          <a:r>
            <a:rPr lang="en-US" sz="2400" b="1" dirty="0" smtClean="0">
              <a:latin typeface="Arial" pitchFamily="34" charset="0"/>
              <a:cs typeface="Arial" pitchFamily="34" charset="0"/>
            </a:rPr>
            <a:t> dung </a:t>
          </a:r>
          <a:r>
            <a:rPr lang="en-US" sz="2400" b="1" dirty="0" err="1" smtClean="0">
              <a:latin typeface="Arial" pitchFamily="34" charset="0"/>
              <a:cs typeface="Arial" pitchFamily="34" charset="0"/>
            </a:rPr>
            <a:t>dạy</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học</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ứng</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dụng</a:t>
          </a:r>
          <a:r>
            <a:rPr lang="en-US" sz="2400" b="1" dirty="0" smtClean="0">
              <a:latin typeface="Arial" pitchFamily="34" charset="0"/>
              <a:cs typeface="Arial" pitchFamily="34" charset="0"/>
            </a:rPr>
            <a:t> CNTT </a:t>
          </a:r>
          <a:r>
            <a:rPr lang="en-US" sz="2400" b="1" dirty="0" err="1" smtClean="0">
              <a:latin typeface="Arial" pitchFamily="34" charset="0"/>
              <a:cs typeface="Arial" pitchFamily="34" charset="0"/>
            </a:rPr>
            <a:t>trong</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giảng</a:t>
          </a:r>
          <a:r>
            <a:rPr lang="en-US" sz="2400" b="1" dirty="0" smtClean="0">
              <a:latin typeface="Arial" pitchFamily="34" charset="0"/>
              <a:cs typeface="Arial" pitchFamily="34" charset="0"/>
            </a:rPr>
            <a:t> </a:t>
          </a:r>
          <a:r>
            <a:rPr lang="en-US" sz="2400" b="1" dirty="0" err="1" smtClean="0">
              <a:latin typeface="Arial" pitchFamily="34" charset="0"/>
              <a:cs typeface="Arial" pitchFamily="34" charset="0"/>
            </a:rPr>
            <a:t>dạy</a:t>
          </a:r>
          <a:r>
            <a:rPr lang="en-US" sz="2400" b="1" dirty="0" smtClean="0">
              <a:latin typeface="Arial" pitchFamily="34" charset="0"/>
              <a:cs typeface="Arial" pitchFamily="34" charset="0"/>
            </a:rPr>
            <a:t>.</a:t>
          </a:r>
        </a:p>
        <a:p>
          <a:endParaRPr lang="en-US" sz="2400" b="1" dirty="0">
            <a:latin typeface="Arial" pitchFamily="34" charset="0"/>
            <a:cs typeface="Arial" pitchFamily="34" charset="0"/>
          </a:endParaRPr>
        </a:p>
      </dgm:t>
    </dgm:pt>
    <dgm:pt modelId="{A9AFA6FD-65D9-4042-84D5-0FA8986AE28A}" type="parTrans" cxnId="{B72AD468-BE02-41DD-BAAA-21ACFEC8F3CA}">
      <dgm:prSet/>
      <dgm:spPr/>
      <dgm:t>
        <a:bodyPr/>
        <a:lstStyle/>
        <a:p>
          <a:endParaRPr lang="en-US"/>
        </a:p>
      </dgm:t>
    </dgm:pt>
    <dgm:pt modelId="{5AE17157-801F-4747-B872-D8A0829633AB}" type="sibTrans" cxnId="{B72AD468-BE02-41DD-BAAA-21ACFEC8F3CA}">
      <dgm:prSet/>
      <dgm:spPr/>
      <dgm:t>
        <a:bodyPr/>
        <a:lstStyle/>
        <a:p>
          <a:endParaRPr lang="en-US"/>
        </a:p>
      </dgm:t>
    </dgm:pt>
    <dgm:pt modelId="{3EC19371-A396-4F00-B581-0F76DB587D96}" type="pres">
      <dgm:prSet presAssocID="{78B84728-B3FC-4037-BA12-3C477F333B49}" presName="Name0" presStyleCnt="0">
        <dgm:presLayoutVars>
          <dgm:chMax/>
          <dgm:chPref/>
          <dgm:dir/>
        </dgm:presLayoutVars>
      </dgm:prSet>
      <dgm:spPr/>
      <dgm:t>
        <a:bodyPr/>
        <a:lstStyle/>
        <a:p>
          <a:endParaRPr lang="en-US"/>
        </a:p>
      </dgm:t>
    </dgm:pt>
    <dgm:pt modelId="{6F49D16B-F866-4BCF-B958-97C646169801}" type="pres">
      <dgm:prSet presAssocID="{1D559117-1E8F-4CAA-B592-BFC5F06A9968}" presName="parenttextcomposite" presStyleCnt="0"/>
      <dgm:spPr/>
    </dgm:pt>
    <dgm:pt modelId="{D6ECB198-CCDA-41D8-9562-D404AC0B6268}" type="pres">
      <dgm:prSet presAssocID="{1D559117-1E8F-4CAA-B592-BFC5F06A9968}" presName="parenttext" presStyleLbl="revTx" presStyleIdx="0" presStyleCnt="3">
        <dgm:presLayoutVars>
          <dgm:chMax/>
          <dgm:chPref val="2"/>
          <dgm:bulletEnabled val="1"/>
        </dgm:presLayoutVars>
      </dgm:prSet>
      <dgm:spPr/>
      <dgm:t>
        <a:bodyPr/>
        <a:lstStyle/>
        <a:p>
          <a:endParaRPr lang="en-US"/>
        </a:p>
      </dgm:t>
    </dgm:pt>
    <dgm:pt modelId="{A5204911-2E0F-4951-8C83-13DD55DC312F}" type="pres">
      <dgm:prSet presAssocID="{1D559117-1E8F-4CAA-B592-BFC5F06A9968}" presName="composite" presStyleCnt="0"/>
      <dgm:spPr/>
    </dgm:pt>
    <dgm:pt modelId="{6E344EF7-B774-42D2-B42A-607223A5186E}" type="pres">
      <dgm:prSet presAssocID="{1D559117-1E8F-4CAA-B592-BFC5F06A9968}" presName="chevron1" presStyleLbl="alignNode1" presStyleIdx="0" presStyleCnt="21"/>
      <dgm:spPr/>
    </dgm:pt>
    <dgm:pt modelId="{6697A90B-AAE6-4049-AE92-16E292712FB1}" type="pres">
      <dgm:prSet presAssocID="{1D559117-1E8F-4CAA-B592-BFC5F06A9968}" presName="chevron2" presStyleLbl="alignNode1" presStyleIdx="1" presStyleCnt="21"/>
      <dgm:spPr/>
    </dgm:pt>
    <dgm:pt modelId="{C29AE72E-DE99-4DBE-9E65-6F0F1B9A9500}" type="pres">
      <dgm:prSet presAssocID="{1D559117-1E8F-4CAA-B592-BFC5F06A9968}" presName="chevron3" presStyleLbl="alignNode1" presStyleIdx="2" presStyleCnt="21"/>
      <dgm:spPr/>
    </dgm:pt>
    <dgm:pt modelId="{D0426C6A-FE12-49AD-A1ED-953E965455A0}" type="pres">
      <dgm:prSet presAssocID="{1D559117-1E8F-4CAA-B592-BFC5F06A9968}" presName="chevron4" presStyleLbl="alignNode1" presStyleIdx="3" presStyleCnt="21"/>
      <dgm:spPr/>
    </dgm:pt>
    <dgm:pt modelId="{CA717EAB-DF43-4A50-BAF2-9D8208E0901E}" type="pres">
      <dgm:prSet presAssocID="{1D559117-1E8F-4CAA-B592-BFC5F06A9968}" presName="chevron5" presStyleLbl="alignNode1" presStyleIdx="4" presStyleCnt="21"/>
      <dgm:spPr/>
    </dgm:pt>
    <dgm:pt modelId="{7614022C-0F41-4C7D-A51F-F54C419B4964}" type="pres">
      <dgm:prSet presAssocID="{1D559117-1E8F-4CAA-B592-BFC5F06A9968}" presName="chevron6" presStyleLbl="alignNode1" presStyleIdx="5" presStyleCnt="21"/>
      <dgm:spPr/>
    </dgm:pt>
    <dgm:pt modelId="{8AD910D8-FD43-4D14-A09B-80AEA7963353}" type="pres">
      <dgm:prSet presAssocID="{1D559117-1E8F-4CAA-B592-BFC5F06A9968}" presName="chevron7" presStyleLbl="alignNode1" presStyleIdx="6" presStyleCnt="21"/>
      <dgm:spPr/>
    </dgm:pt>
    <dgm:pt modelId="{B7AD9ACB-C686-4275-9CFE-114DBB5093E0}" type="pres">
      <dgm:prSet presAssocID="{1D559117-1E8F-4CAA-B592-BFC5F06A9968}" presName="childtext" presStyleLbl="solidFgAcc1" presStyleIdx="0" presStyleCnt="3" custScaleX="155076" custScaleY="138825" custLinFactNeighborY="-21475">
        <dgm:presLayoutVars>
          <dgm:chMax/>
          <dgm:chPref val="0"/>
          <dgm:bulletEnabled val="1"/>
        </dgm:presLayoutVars>
      </dgm:prSet>
      <dgm:spPr/>
      <dgm:t>
        <a:bodyPr/>
        <a:lstStyle/>
        <a:p>
          <a:endParaRPr lang="en-US"/>
        </a:p>
      </dgm:t>
    </dgm:pt>
    <dgm:pt modelId="{1C0DFC53-DAB8-4D45-84F9-97D982E3425F}" type="pres">
      <dgm:prSet presAssocID="{88E76754-4F2D-4D2B-85F3-CA2B34009F44}" presName="sibTrans" presStyleCnt="0"/>
      <dgm:spPr/>
    </dgm:pt>
    <dgm:pt modelId="{E9F60316-C1EE-4A89-8A37-3BD78E1FDBE3}" type="pres">
      <dgm:prSet presAssocID="{BE5669C9-1DC7-4B28-A455-C7DC677C2029}" presName="parenttextcomposite" presStyleCnt="0"/>
      <dgm:spPr/>
    </dgm:pt>
    <dgm:pt modelId="{52FE332D-1596-4180-B257-956CFF363CA0}" type="pres">
      <dgm:prSet presAssocID="{BE5669C9-1DC7-4B28-A455-C7DC677C2029}" presName="parenttext" presStyleLbl="revTx" presStyleIdx="1" presStyleCnt="3">
        <dgm:presLayoutVars>
          <dgm:chMax/>
          <dgm:chPref val="2"/>
          <dgm:bulletEnabled val="1"/>
        </dgm:presLayoutVars>
      </dgm:prSet>
      <dgm:spPr/>
      <dgm:t>
        <a:bodyPr/>
        <a:lstStyle/>
        <a:p>
          <a:endParaRPr lang="en-US"/>
        </a:p>
      </dgm:t>
    </dgm:pt>
    <dgm:pt modelId="{BC834896-BF67-4F4C-BBE8-97D150B5BC07}" type="pres">
      <dgm:prSet presAssocID="{BE5669C9-1DC7-4B28-A455-C7DC677C2029}" presName="composite" presStyleCnt="0"/>
      <dgm:spPr/>
    </dgm:pt>
    <dgm:pt modelId="{D8476BA0-BB32-4A72-A43A-58684591A095}" type="pres">
      <dgm:prSet presAssocID="{BE5669C9-1DC7-4B28-A455-C7DC677C2029}" presName="chevron1" presStyleLbl="alignNode1" presStyleIdx="7" presStyleCnt="21"/>
      <dgm:spPr/>
    </dgm:pt>
    <dgm:pt modelId="{6B122676-BBF8-4553-9D2E-4D65A59C54B6}" type="pres">
      <dgm:prSet presAssocID="{BE5669C9-1DC7-4B28-A455-C7DC677C2029}" presName="chevron2" presStyleLbl="alignNode1" presStyleIdx="8" presStyleCnt="21"/>
      <dgm:spPr/>
    </dgm:pt>
    <dgm:pt modelId="{90D861AC-55A1-435A-A5FD-27252803D6B8}" type="pres">
      <dgm:prSet presAssocID="{BE5669C9-1DC7-4B28-A455-C7DC677C2029}" presName="chevron3" presStyleLbl="alignNode1" presStyleIdx="9" presStyleCnt="21"/>
      <dgm:spPr/>
    </dgm:pt>
    <dgm:pt modelId="{30EAC000-23C5-4AD2-AD4C-5BC272415269}" type="pres">
      <dgm:prSet presAssocID="{BE5669C9-1DC7-4B28-A455-C7DC677C2029}" presName="chevron4" presStyleLbl="alignNode1" presStyleIdx="10" presStyleCnt="21"/>
      <dgm:spPr/>
    </dgm:pt>
    <dgm:pt modelId="{9E6353E3-8892-4D27-A518-E2E55ED1B2D5}" type="pres">
      <dgm:prSet presAssocID="{BE5669C9-1DC7-4B28-A455-C7DC677C2029}" presName="chevron5" presStyleLbl="alignNode1" presStyleIdx="11" presStyleCnt="21"/>
      <dgm:spPr/>
    </dgm:pt>
    <dgm:pt modelId="{5B24CF94-E3B3-45B1-BD8D-DCA40FC7CFF6}" type="pres">
      <dgm:prSet presAssocID="{BE5669C9-1DC7-4B28-A455-C7DC677C2029}" presName="chevron6" presStyleLbl="alignNode1" presStyleIdx="12" presStyleCnt="21"/>
      <dgm:spPr/>
    </dgm:pt>
    <dgm:pt modelId="{60236263-81A6-4F2C-944E-542227F20814}" type="pres">
      <dgm:prSet presAssocID="{BE5669C9-1DC7-4B28-A455-C7DC677C2029}" presName="chevron7" presStyleLbl="alignNode1" presStyleIdx="13" presStyleCnt="21"/>
      <dgm:spPr/>
    </dgm:pt>
    <dgm:pt modelId="{DB729ADF-B29E-4FC2-85C0-E76F455CCA6A}" type="pres">
      <dgm:prSet presAssocID="{BE5669C9-1DC7-4B28-A455-C7DC677C2029}" presName="childtext" presStyleLbl="solidFgAcc1" presStyleIdx="1" presStyleCnt="3" custScaleX="155045" custScaleY="146486" custLinFactNeighborX="1011" custLinFactNeighborY="-80189">
        <dgm:presLayoutVars>
          <dgm:chMax/>
          <dgm:chPref val="0"/>
          <dgm:bulletEnabled val="1"/>
        </dgm:presLayoutVars>
      </dgm:prSet>
      <dgm:spPr/>
      <dgm:t>
        <a:bodyPr/>
        <a:lstStyle/>
        <a:p>
          <a:endParaRPr lang="en-US"/>
        </a:p>
      </dgm:t>
    </dgm:pt>
    <dgm:pt modelId="{D025B666-95C7-48AD-9087-ED7E05C6B36C}" type="pres">
      <dgm:prSet presAssocID="{F9FC5207-F9EE-44F1-ACFD-9E299F5082FC}" presName="sibTrans" presStyleCnt="0"/>
      <dgm:spPr/>
    </dgm:pt>
    <dgm:pt modelId="{A79CB107-F195-4E15-8C33-D5016E470134}" type="pres">
      <dgm:prSet presAssocID="{CAD2B680-2FFE-492A-BE7E-95067301194C}" presName="parenttextcomposite" presStyleCnt="0"/>
      <dgm:spPr/>
    </dgm:pt>
    <dgm:pt modelId="{5789469B-B41C-44F7-AD8E-BE20F34C4D0C}" type="pres">
      <dgm:prSet presAssocID="{CAD2B680-2FFE-492A-BE7E-95067301194C}" presName="parenttext" presStyleLbl="revTx" presStyleIdx="2" presStyleCnt="3" custLinFactNeighborX="-734" custLinFactNeighborY="-38466">
        <dgm:presLayoutVars>
          <dgm:chMax/>
          <dgm:chPref val="2"/>
          <dgm:bulletEnabled val="1"/>
        </dgm:presLayoutVars>
      </dgm:prSet>
      <dgm:spPr/>
      <dgm:t>
        <a:bodyPr/>
        <a:lstStyle/>
        <a:p>
          <a:endParaRPr lang="en-US"/>
        </a:p>
      </dgm:t>
    </dgm:pt>
    <dgm:pt modelId="{E715A78F-C883-4208-BA33-25C5EC114A3C}" type="pres">
      <dgm:prSet presAssocID="{CAD2B680-2FFE-492A-BE7E-95067301194C}" presName="composite" presStyleCnt="0"/>
      <dgm:spPr/>
    </dgm:pt>
    <dgm:pt modelId="{334A87B3-0E78-4840-97BB-DDB3D1D69BFA}" type="pres">
      <dgm:prSet presAssocID="{CAD2B680-2FFE-492A-BE7E-95067301194C}" presName="chevron1" presStyleLbl="alignNode1" presStyleIdx="14" presStyleCnt="21"/>
      <dgm:spPr/>
    </dgm:pt>
    <dgm:pt modelId="{F6ABD3F5-2C36-4111-A83E-9896ADE5BA21}" type="pres">
      <dgm:prSet presAssocID="{CAD2B680-2FFE-492A-BE7E-95067301194C}" presName="chevron2" presStyleLbl="alignNode1" presStyleIdx="15" presStyleCnt="21"/>
      <dgm:spPr/>
    </dgm:pt>
    <dgm:pt modelId="{A368176B-5268-41ED-B44F-F2AA5F76D643}" type="pres">
      <dgm:prSet presAssocID="{CAD2B680-2FFE-492A-BE7E-95067301194C}" presName="chevron3" presStyleLbl="alignNode1" presStyleIdx="16" presStyleCnt="21"/>
      <dgm:spPr/>
    </dgm:pt>
    <dgm:pt modelId="{8BDE2AD0-DAAE-4460-99E6-FDD58D8DB7D0}" type="pres">
      <dgm:prSet presAssocID="{CAD2B680-2FFE-492A-BE7E-95067301194C}" presName="chevron4" presStyleLbl="alignNode1" presStyleIdx="17" presStyleCnt="21"/>
      <dgm:spPr/>
    </dgm:pt>
    <dgm:pt modelId="{B31B84F0-0477-4CF9-B992-226C3A4DFEFF}" type="pres">
      <dgm:prSet presAssocID="{CAD2B680-2FFE-492A-BE7E-95067301194C}" presName="chevron5" presStyleLbl="alignNode1" presStyleIdx="18" presStyleCnt="21"/>
      <dgm:spPr/>
    </dgm:pt>
    <dgm:pt modelId="{9E00C024-8129-4935-8CBC-DF931B020F79}" type="pres">
      <dgm:prSet presAssocID="{CAD2B680-2FFE-492A-BE7E-95067301194C}" presName="chevron6" presStyleLbl="alignNode1" presStyleIdx="19" presStyleCnt="21"/>
      <dgm:spPr/>
    </dgm:pt>
    <dgm:pt modelId="{208A252D-A033-46B9-B20B-1C97C373E4DE}" type="pres">
      <dgm:prSet presAssocID="{CAD2B680-2FFE-492A-BE7E-95067301194C}" presName="chevron7" presStyleLbl="alignNode1" presStyleIdx="20" presStyleCnt="21"/>
      <dgm:spPr/>
    </dgm:pt>
    <dgm:pt modelId="{BFF5A05F-7DA5-4147-B2FA-DF2A48728E8C}" type="pres">
      <dgm:prSet presAssocID="{CAD2B680-2FFE-492A-BE7E-95067301194C}" presName="childtext" presStyleLbl="solidFgAcc1" presStyleIdx="2" presStyleCnt="3" custScaleX="156553" custScaleY="235665" custLinFactNeighborX="752" custLinFactNeighborY="-55944">
        <dgm:presLayoutVars>
          <dgm:chMax/>
          <dgm:chPref val="0"/>
          <dgm:bulletEnabled val="1"/>
        </dgm:presLayoutVars>
      </dgm:prSet>
      <dgm:spPr/>
      <dgm:t>
        <a:bodyPr/>
        <a:lstStyle/>
        <a:p>
          <a:endParaRPr lang="en-US"/>
        </a:p>
      </dgm:t>
    </dgm:pt>
  </dgm:ptLst>
  <dgm:cxnLst>
    <dgm:cxn modelId="{B72AD468-BE02-41DD-BAAA-21ACFEC8F3CA}" srcId="{CAD2B680-2FFE-492A-BE7E-95067301194C}" destId="{4F175F3E-2802-4320-B429-2EDDDDDE0FAD}" srcOrd="0" destOrd="0" parTransId="{A9AFA6FD-65D9-4042-84D5-0FA8986AE28A}" sibTransId="{5AE17157-801F-4747-B872-D8A0829633AB}"/>
    <dgm:cxn modelId="{FE2541C8-CF88-4408-AE01-EB1B532FDBE1}" srcId="{1D559117-1E8F-4CAA-B592-BFC5F06A9968}" destId="{E4897FE7-C246-4F1D-876D-DC3C332A8C7A}" srcOrd="0" destOrd="0" parTransId="{BC8BB28A-604C-43E8-B796-FFE1FD0C3B57}" sibTransId="{DF9A7D22-4EA0-4D6C-B1E5-392D38A31851}"/>
    <dgm:cxn modelId="{552593E5-0930-4921-A3F6-0073DEAF7463}" type="presOf" srcId="{E4897FE7-C246-4F1D-876D-DC3C332A8C7A}" destId="{B7AD9ACB-C686-4275-9CFE-114DBB5093E0}" srcOrd="0" destOrd="0" presId="urn:microsoft.com/office/officeart/2008/layout/VerticalAccentList"/>
    <dgm:cxn modelId="{8EFA3A29-0E98-4DF9-81B2-2B1672FE6851}" type="presOf" srcId="{78B84728-B3FC-4037-BA12-3C477F333B49}" destId="{3EC19371-A396-4F00-B581-0F76DB587D96}" srcOrd="0" destOrd="0" presId="urn:microsoft.com/office/officeart/2008/layout/VerticalAccentList"/>
    <dgm:cxn modelId="{AC30275A-03C9-4BD1-BD90-D6EE0AD21908}" srcId="{BE5669C9-1DC7-4B28-A455-C7DC677C2029}" destId="{857C0DFC-DB50-462C-B65E-AF58C5699354}" srcOrd="0" destOrd="0" parTransId="{68D850DC-E28A-4A31-9C3E-D5BC1642BC64}" sibTransId="{486A1249-6D83-4D27-861C-D7AAD996D2B5}"/>
    <dgm:cxn modelId="{6537AC66-92CE-4936-9E8C-C7EC77ED8F7C}" type="presOf" srcId="{BE5669C9-1DC7-4B28-A455-C7DC677C2029}" destId="{52FE332D-1596-4180-B257-956CFF363CA0}" srcOrd="0" destOrd="0" presId="urn:microsoft.com/office/officeart/2008/layout/VerticalAccentList"/>
    <dgm:cxn modelId="{E7DD4AB7-22FB-4B76-BE8D-F656F9C75A44}" type="presOf" srcId="{857C0DFC-DB50-462C-B65E-AF58C5699354}" destId="{DB729ADF-B29E-4FC2-85C0-E76F455CCA6A}" srcOrd="0" destOrd="0" presId="urn:microsoft.com/office/officeart/2008/layout/VerticalAccentList"/>
    <dgm:cxn modelId="{137EC831-6C48-44EF-B0E8-22FDAF18CFEB}" srcId="{78B84728-B3FC-4037-BA12-3C477F333B49}" destId="{1D559117-1E8F-4CAA-B592-BFC5F06A9968}" srcOrd="0" destOrd="0" parTransId="{6E97F7A7-8192-44BC-969B-24D977ED984E}" sibTransId="{88E76754-4F2D-4D2B-85F3-CA2B34009F44}"/>
    <dgm:cxn modelId="{08DF5980-64B0-44D0-A084-1AE2B05B13FD}" srcId="{78B84728-B3FC-4037-BA12-3C477F333B49}" destId="{BE5669C9-1DC7-4B28-A455-C7DC677C2029}" srcOrd="1" destOrd="0" parTransId="{D39DDAEA-4B41-4648-A9CE-1FC0279FBCD8}" sibTransId="{F9FC5207-F9EE-44F1-ACFD-9E299F5082FC}"/>
    <dgm:cxn modelId="{BEC7833E-C9F4-41C6-A452-ACF5D51D46C8}" type="presOf" srcId="{CAD2B680-2FFE-492A-BE7E-95067301194C}" destId="{5789469B-B41C-44F7-AD8E-BE20F34C4D0C}" srcOrd="0" destOrd="0" presId="urn:microsoft.com/office/officeart/2008/layout/VerticalAccentList"/>
    <dgm:cxn modelId="{10C0DD3D-1624-4F7B-8EC3-4E4C260D0D3D}" srcId="{78B84728-B3FC-4037-BA12-3C477F333B49}" destId="{CAD2B680-2FFE-492A-BE7E-95067301194C}" srcOrd="2" destOrd="0" parTransId="{23E24F5B-DC58-46F6-92FD-35E559528DE4}" sibTransId="{CDE12822-6B8F-40D2-BDFF-118F0746BF2D}"/>
    <dgm:cxn modelId="{EC2D9BED-20A5-44AC-8389-5D5AA7D18F74}" type="presOf" srcId="{1D559117-1E8F-4CAA-B592-BFC5F06A9968}" destId="{D6ECB198-CCDA-41D8-9562-D404AC0B6268}" srcOrd="0" destOrd="0" presId="urn:microsoft.com/office/officeart/2008/layout/VerticalAccentList"/>
    <dgm:cxn modelId="{4757980D-1C76-4816-84A5-E17F86160303}" type="presOf" srcId="{4F175F3E-2802-4320-B429-2EDDDDDE0FAD}" destId="{BFF5A05F-7DA5-4147-B2FA-DF2A48728E8C}" srcOrd="0" destOrd="0" presId="urn:microsoft.com/office/officeart/2008/layout/VerticalAccentList"/>
    <dgm:cxn modelId="{B7B51399-3D58-4DA1-B077-348041CCF787}" type="presParOf" srcId="{3EC19371-A396-4F00-B581-0F76DB587D96}" destId="{6F49D16B-F866-4BCF-B958-97C646169801}" srcOrd="0" destOrd="0" presId="urn:microsoft.com/office/officeart/2008/layout/VerticalAccentList"/>
    <dgm:cxn modelId="{DF4BCEA7-792C-4E5A-8A77-CA4665F908CE}" type="presParOf" srcId="{6F49D16B-F866-4BCF-B958-97C646169801}" destId="{D6ECB198-CCDA-41D8-9562-D404AC0B6268}" srcOrd="0" destOrd="0" presId="urn:microsoft.com/office/officeart/2008/layout/VerticalAccentList"/>
    <dgm:cxn modelId="{2AC464CE-088E-4176-BE44-22322793EF41}" type="presParOf" srcId="{3EC19371-A396-4F00-B581-0F76DB587D96}" destId="{A5204911-2E0F-4951-8C83-13DD55DC312F}" srcOrd="1" destOrd="0" presId="urn:microsoft.com/office/officeart/2008/layout/VerticalAccentList"/>
    <dgm:cxn modelId="{5B977A50-E8CD-4062-A17C-897089FA89DD}" type="presParOf" srcId="{A5204911-2E0F-4951-8C83-13DD55DC312F}" destId="{6E344EF7-B774-42D2-B42A-607223A5186E}" srcOrd="0" destOrd="0" presId="urn:microsoft.com/office/officeart/2008/layout/VerticalAccentList"/>
    <dgm:cxn modelId="{E25798E2-3A1D-48F8-B09E-690085E9C10F}" type="presParOf" srcId="{A5204911-2E0F-4951-8C83-13DD55DC312F}" destId="{6697A90B-AAE6-4049-AE92-16E292712FB1}" srcOrd="1" destOrd="0" presId="urn:microsoft.com/office/officeart/2008/layout/VerticalAccentList"/>
    <dgm:cxn modelId="{742AA7F8-9BF3-441D-8875-3904F35DCD5B}" type="presParOf" srcId="{A5204911-2E0F-4951-8C83-13DD55DC312F}" destId="{C29AE72E-DE99-4DBE-9E65-6F0F1B9A9500}" srcOrd="2" destOrd="0" presId="urn:microsoft.com/office/officeart/2008/layout/VerticalAccentList"/>
    <dgm:cxn modelId="{5AA7256D-E666-48D0-BFEF-48EB196A1F22}" type="presParOf" srcId="{A5204911-2E0F-4951-8C83-13DD55DC312F}" destId="{D0426C6A-FE12-49AD-A1ED-953E965455A0}" srcOrd="3" destOrd="0" presId="urn:microsoft.com/office/officeart/2008/layout/VerticalAccentList"/>
    <dgm:cxn modelId="{17E2959E-521B-4A27-BE7B-C04763A1831D}" type="presParOf" srcId="{A5204911-2E0F-4951-8C83-13DD55DC312F}" destId="{CA717EAB-DF43-4A50-BAF2-9D8208E0901E}" srcOrd="4" destOrd="0" presId="urn:microsoft.com/office/officeart/2008/layout/VerticalAccentList"/>
    <dgm:cxn modelId="{81AB5C2F-CD8D-43B4-9DE2-923AF1C724B8}" type="presParOf" srcId="{A5204911-2E0F-4951-8C83-13DD55DC312F}" destId="{7614022C-0F41-4C7D-A51F-F54C419B4964}" srcOrd="5" destOrd="0" presId="urn:microsoft.com/office/officeart/2008/layout/VerticalAccentList"/>
    <dgm:cxn modelId="{66C9E1CF-C300-4404-B7C7-E243672E5E19}" type="presParOf" srcId="{A5204911-2E0F-4951-8C83-13DD55DC312F}" destId="{8AD910D8-FD43-4D14-A09B-80AEA7963353}" srcOrd="6" destOrd="0" presId="urn:microsoft.com/office/officeart/2008/layout/VerticalAccentList"/>
    <dgm:cxn modelId="{C8DDF446-3689-41D4-BCF2-D74DE9410783}" type="presParOf" srcId="{A5204911-2E0F-4951-8C83-13DD55DC312F}" destId="{B7AD9ACB-C686-4275-9CFE-114DBB5093E0}" srcOrd="7" destOrd="0" presId="urn:microsoft.com/office/officeart/2008/layout/VerticalAccentList"/>
    <dgm:cxn modelId="{4C2357E0-F5A1-4055-B789-95A1A17F2077}" type="presParOf" srcId="{3EC19371-A396-4F00-B581-0F76DB587D96}" destId="{1C0DFC53-DAB8-4D45-84F9-97D982E3425F}" srcOrd="2" destOrd="0" presId="urn:microsoft.com/office/officeart/2008/layout/VerticalAccentList"/>
    <dgm:cxn modelId="{A336CE1E-E1E3-4111-A6D3-862B9AB80923}" type="presParOf" srcId="{3EC19371-A396-4F00-B581-0F76DB587D96}" destId="{E9F60316-C1EE-4A89-8A37-3BD78E1FDBE3}" srcOrd="3" destOrd="0" presId="urn:microsoft.com/office/officeart/2008/layout/VerticalAccentList"/>
    <dgm:cxn modelId="{19F17771-8CF2-46DD-9A32-FF90787BCF07}" type="presParOf" srcId="{E9F60316-C1EE-4A89-8A37-3BD78E1FDBE3}" destId="{52FE332D-1596-4180-B257-956CFF363CA0}" srcOrd="0" destOrd="0" presId="urn:microsoft.com/office/officeart/2008/layout/VerticalAccentList"/>
    <dgm:cxn modelId="{23EE9693-3F7E-4782-8E8C-60FB760DDA1F}" type="presParOf" srcId="{3EC19371-A396-4F00-B581-0F76DB587D96}" destId="{BC834896-BF67-4F4C-BBE8-97D150B5BC07}" srcOrd="4" destOrd="0" presId="urn:microsoft.com/office/officeart/2008/layout/VerticalAccentList"/>
    <dgm:cxn modelId="{4AE96A7D-3C6F-409B-8120-E8BE812AE4D1}" type="presParOf" srcId="{BC834896-BF67-4F4C-BBE8-97D150B5BC07}" destId="{D8476BA0-BB32-4A72-A43A-58684591A095}" srcOrd="0" destOrd="0" presId="urn:microsoft.com/office/officeart/2008/layout/VerticalAccentList"/>
    <dgm:cxn modelId="{FBAC5602-7F7C-44FF-B15B-21D80EB4C2A3}" type="presParOf" srcId="{BC834896-BF67-4F4C-BBE8-97D150B5BC07}" destId="{6B122676-BBF8-4553-9D2E-4D65A59C54B6}" srcOrd="1" destOrd="0" presId="urn:microsoft.com/office/officeart/2008/layout/VerticalAccentList"/>
    <dgm:cxn modelId="{C9D12C30-ED94-466F-8D7F-8E4B10FD9705}" type="presParOf" srcId="{BC834896-BF67-4F4C-BBE8-97D150B5BC07}" destId="{90D861AC-55A1-435A-A5FD-27252803D6B8}" srcOrd="2" destOrd="0" presId="urn:microsoft.com/office/officeart/2008/layout/VerticalAccentList"/>
    <dgm:cxn modelId="{46C235FA-0C1A-4C3B-9116-8F06406DD260}" type="presParOf" srcId="{BC834896-BF67-4F4C-BBE8-97D150B5BC07}" destId="{30EAC000-23C5-4AD2-AD4C-5BC272415269}" srcOrd="3" destOrd="0" presId="urn:microsoft.com/office/officeart/2008/layout/VerticalAccentList"/>
    <dgm:cxn modelId="{65224DD4-DA4A-490F-822D-7BEF8A25F22E}" type="presParOf" srcId="{BC834896-BF67-4F4C-BBE8-97D150B5BC07}" destId="{9E6353E3-8892-4D27-A518-E2E55ED1B2D5}" srcOrd="4" destOrd="0" presId="urn:microsoft.com/office/officeart/2008/layout/VerticalAccentList"/>
    <dgm:cxn modelId="{936FFB34-BACB-4ECE-9D84-42F22D848883}" type="presParOf" srcId="{BC834896-BF67-4F4C-BBE8-97D150B5BC07}" destId="{5B24CF94-E3B3-45B1-BD8D-DCA40FC7CFF6}" srcOrd="5" destOrd="0" presId="urn:microsoft.com/office/officeart/2008/layout/VerticalAccentList"/>
    <dgm:cxn modelId="{54D082EA-73CF-45A3-AA2F-DC8D177D97BB}" type="presParOf" srcId="{BC834896-BF67-4F4C-BBE8-97D150B5BC07}" destId="{60236263-81A6-4F2C-944E-542227F20814}" srcOrd="6" destOrd="0" presId="urn:microsoft.com/office/officeart/2008/layout/VerticalAccentList"/>
    <dgm:cxn modelId="{9BFA68FE-7307-49D8-A972-664FE0B81A46}" type="presParOf" srcId="{BC834896-BF67-4F4C-BBE8-97D150B5BC07}" destId="{DB729ADF-B29E-4FC2-85C0-E76F455CCA6A}" srcOrd="7" destOrd="0" presId="urn:microsoft.com/office/officeart/2008/layout/VerticalAccentList"/>
    <dgm:cxn modelId="{1F95D67E-B49C-4211-A25E-EACD9114AAA4}" type="presParOf" srcId="{3EC19371-A396-4F00-B581-0F76DB587D96}" destId="{D025B666-95C7-48AD-9087-ED7E05C6B36C}" srcOrd="5" destOrd="0" presId="urn:microsoft.com/office/officeart/2008/layout/VerticalAccentList"/>
    <dgm:cxn modelId="{406FCB29-3CA1-4CA9-ABAA-DE6455BABED3}" type="presParOf" srcId="{3EC19371-A396-4F00-B581-0F76DB587D96}" destId="{A79CB107-F195-4E15-8C33-D5016E470134}" srcOrd="6" destOrd="0" presId="urn:microsoft.com/office/officeart/2008/layout/VerticalAccentList"/>
    <dgm:cxn modelId="{2C127E2C-EC1E-4ED4-BD71-9C829E2A26C9}" type="presParOf" srcId="{A79CB107-F195-4E15-8C33-D5016E470134}" destId="{5789469B-B41C-44F7-AD8E-BE20F34C4D0C}" srcOrd="0" destOrd="0" presId="urn:microsoft.com/office/officeart/2008/layout/VerticalAccentList"/>
    <dgm:cxn modelId="{CA1DAD6B-E332-4D2D-910F-20716E6BF5B8}" type="presParOf" srcId="{3EC19371-A396-4F00-B581-0F76DB587D96}" destId="{E715A78F-C883-4208-BA33-25C5EC114A3C}" srcOrd="7" destOrd="0" presId="urn:microsoft.com/office/officeart/2008/layout/VerticalAccentList"/>
    <dgm:cxn modelId="{7AB5C64B-22E6-4B25-98EA-EEEA99331DE6}" type="presParOf" srcId="{E715A78F-C883-4208-BA33-25C5EC114A3C}" destId="{334A87B3-0E78-4840-97BB-DDB3D1D69BFA}" srcOrd="0" destOrd="0" presId="urn:microsoft.com/office/officeart/2008/layout/VerticalAccentList"/>
    <dgm:cxn modelId="{7025EE0E-15A7-4EE7-A640-92F9A33EDD04}" type="presParOf" srcId="{E715A78F-C883-4208-BA33-25C5EC114A3C}" destId="{F6ABD3F5-2C36-4111-A83E-9896ADE5BA21}" srcOrd="1" destOrd="0" presId="urn:microsoft.com/office/officeart/2008/layout/VerticalAccentList"/>
    <dgm:cxn modelId="{52540559-058A-45D3-B67F-00D4A8F873A9}" type="presParOf" srcId="{E715A78F-C883-4208-BA33-25C5EC114A3C}" destId="{A368176B-5268-41ED-B44F-F2AA5F76D643}" srcOrd="2" destOrd="0" presId="urn:microsoft.com/office/officeart/2008/layout/VerticalAccentList"/>
    <dgm:cxn modelId="{A709A1BD-A85F-4CB0-9A78-E9AB0212FE90}" type="presParOf" srcId="{E715A78F-C883-4208-BA33-25C5EC114A3C}" destId="{8BDE2AD0-DAAE-4460-99E6-FDD58D8DB7D0}" srcOrd="3" destOrd="0" presId="urn:microsoft.com/office/officeart/2008/layout/VerticalAccentList"/>
    <dgm:cxn modelId="{34D821A6-3BB8-42FD-9A83-00CF22D06B32}" type="presParOf" srcId="{E715A78F-C883-4208-BA33-25C5EC114A3C}" destId="{B31B84F0-0477-4CF9-B992-226C3A4DFEFF}" srcOrd="4" destOrd="0" presId="urn:microsoft.com/office/officeart/2008/layout/VerticalAccentList"/>
    <dgm:cxn modelId="{D3931E56-B3D2-4046-A0B5-4204870828AE}" type="presParOf" srcId="{E715A78F-C883-4208-BA33-25C5EC114A3C}" destId="{9E00C024-8129-4935-8CBC-DF931B020F79}" srcOrd="5" destOrd="0" presId="urn:microsoft.com/office/officeart/2008/layout/VerticalAccentList"/>
    <dgm:cxn modelId="{EDFA5469-6789-4E11-ACC7-B5218AC1C4E5}" type="presParOf" srcId="{E715A78F-C883-4208-BA33-25C5EC114A3C}" destId="{208A252D-A033-46B9-B20B-1C97C373E4DE}" srcOrd="6" destOrd="0" presId="urn:microsoft.com/office/officeart/2008/layout/VerticalAccentList"/>
    <dgm:cxn modelId="{8069993B-58BC-4207-9946-68EFBD6B8BC3}" type="presParOf" srcId="{E715A78F-C883-4208-BA33-25C5EC114A3C}" destId="{BFF5A05F-7DA5-4147-B2FA-DF2A48728E8C}" srcOrd="7" destOrd="0" presId="urn:microsoft.com/office/officeart/2008/layout/VerticalAccen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C82BDD7-930B-4EE6-AA2A-0D9EAED44509}" type="doc">
      <dgm:prSet loTypeId="urn:microsoft.com/office/officeart/2005/8/layout/radial5" loCatId="cycle" qsTypeId="urn:microsoft.com/office/officeart/2005/8/quickstyle/simple1" qsCatId="simple" csTypeId="urn:microsoft.com/office/officeart/2005/8/colors/accent2_1" csCatId="accent2" phldr="1"/>
      <dgm:spPr/>
      <dgm:t>
        <a:bodyPr/>
        <a:lstStyle/>
        <a:p>
          <a:endParaRPr lang="en-US"/>
        </a:p>
      </dgm:t>
    </dgm:pt>
    <dgm:pt modelId="{356AB943-1EBB-4BB3-93E7-C95310D8393E}">
      <dgm:prSet phldrT="[Text]" custT="1"/>
      <dgm:spPr/>
      <dgm:t>
        <a:bodyPr/>
        <a:lstStyle/>
        <a:p>
          <a:r>
            <a:rPr lang="en-US" sz="2800" b="1" dirty="0" smtClean="0">
              <a:latin typeface="Arial" pitchFamily="34" charset="0"/>
              <a:cs typeface="Arial" pitchFamily="34" charset="0"/>
            </a:rPr>
            <a:t>ĐỔI MỚI KIỂM TRA</a:t>
          </a:r>
        </a:p>
        <a:p>
          <a:r>
            <a:rPr lang="en-US" sz="2800" b="1" dirty="0" smtClean="0">
              <a:latin typeface="Arial" pitchFamily="34" charset="0"/>
              <a:cs typeface="Arial" pitchFamily="34" charset="0"/>
            </a:rPr>
            <a:t>(TT 26)</a:t>
          </a:r>
          <a:endParaRPr lang="en-US" sz="2800" b="1" dirty="0">
            <a:latin typeface="Arial" pitchFamily="34" charset="0"/>
            <a:cs typeface="Arial" pitchFamily="34" charset="0"/>
          </a:endParaRPr>
        </a:p>
      </dgm:t>
    </dgm:pt>
    <dgm:pt modelId="{0ED5401B-1403-4DA1-BBFF-D36C9351B7A2}" type="parTrans" cxnId="{1573F428-8ED6-46AA-A49E-BA0D3FEDC6CF}">
      <dgm:prSet/>
      <dgm:spPr/>
      <dgm:t>
        <a:bodyPr/>
        <a:lstStyle/>
        <a:p>
          <a:endParaRPr lang="en-US" sz="1800"/>
        </a:p>
      </dgm:t>
    </dgm:pt>
    <dgm:pt modelId="{59A79F16-1D24-406D-BCD2-A6507B49C2FA}" type="sibTrans" cxnId="{1573F428-8ED6-46AA-A49E-BA0D3FEDC6CF}">
      <dgm:prSet/>
      <dgm:spPr/>
      <dgm:t>
        <a:bodyPr/>
        <a:lstStyle/>
        <a:p>
          <a:endParaRPr lang="en-US" sz="1800"/>
        </a:p>
      </dgm:t>
    </dgm:pt>
    <dgm:pt modelId="{9E525A0E-BD42-4236-B7C3-AE35BFF2DC63}">
      <dgm:prSet phldrT="[Text]" custT="1"/>
      <dgm:spPr/>
      <dgm:t>
        <a:bodyPr/>
        <a:lstStyle/>
        <a:p>
          <a:r>
            <a:rPr lang="en-US" sz="1800" b="1" dirty="0" err="1" smtClean="0">
              <a:solidFill>
                <a:schemeClr val="tx1"/>
              </a:solidFill>
              <a:latin typeface="Arial" pitchFamily="34" charset="0"/>
              <a:cs typeface="Arial" pitchFamily="34" charset="0"/>
            </a:rPr>
            <a:t>Không</a:t>
          </a:r>
          <a:r>
            <a:rPr lang="en-US" sz="1800" b="1" dirty="0" smtClean="0">
              <a:solidFill>
                <a:schemeClr val="tx1"/>
              </a:solidFill>
              <a:latin typeface="Arial" pitchFamily="34" charset="0"/>
              <a:cs typeface="Arial" pitchFamily="34" charset="0"/>
            </a:rPr>
            <a:t> KT, </a:t>
          </a:r>
          <a:r>
            <a:rPr lang="en-US" sz="1800" b="1" dirty="0" err="1" smtClean="0">
              <a:solidFill>
                <a:schemeClr val="tx1"/>
              </a:solidFill>
              <a:latin typeface="Arial" pitchFamily="34" charset="0"/>
              <a:cs typeface="Arial" pitchFamily="34" charset="0"/>
            </a:rPr>
            <a:t>đánh</a:t>
          </a:r>
          <a:r>
            <a:rPr lang="en-US" sz="1800" b="1" dirty="0" smtClean="0">
              <a:solidFill>
                <a:schemeClr val="tx1"/>
              </a:solidFill>
              <a:latin typeface="Arial" pitchFamily="34" charset="0"/>
              <a:cs typeface="Arial" pitchFamily="34" charset="0"/>
            </a:rPr>
            <a:t> </a:t>
          </a:r>
          <a:r>
            <a:rPr lang="en-US" sz="1800" b="1" dirty="0" err="1" smtClean="0">
              <a:solidFill>
                <a:schemeClr val="tx1"/>
              </a:solidFill>
              <a:latin typeface="Arial" pitchFamily="34" charset="0"/>
              <a:cs typeface="Arial" pitchFamily="34" charset="0"/>
            </a:rPr>
            <a:t>giá</a:t>
          </a:r>
          <a:r>
            <a:rPr lang="en-US" sz="1800" b="1" dirty="0" smtClean="0">
              <a:solidFill>
                <a:schemeClr val="tx1"/>
              </a:solidFill>
              <a:latin typeface="Arial" pitchFamily="34" charset="0"/>
              <a:cs typeface="Arial" pitchFamily="34" charset="0"/>
            </a:rPr>
            <a:t> </a:t>
          </a:r>
          <a:r>
            <a:rPr lang="en-US" sz="1800" b="1" dirty="0" err="1" smtClean="0">
              <a:solidFill>
                <a:schemeClr val="tx1"/>
              </a:solidFill>
              <a:latin typeface="Arial" pitchFamily="34" charset="0"/>
              <a:cs typeface="Arial" pitchFamily="34" charset="0"/>
            </a:rPr>
            <a:t>với</a:t>
          </a:r>
          <a:r>
            <a:rPr lang="en-US" sz="1800" b="1" dirty="0" smtClean="0">
              <a:solidFill>
                <a:schemeClr val="tx1"/>
              </a:solidFill>
              <a:latin typeface="Arial" pitchFamily="34" charset="0"/>
              <a:cs typeface="Arial" pitchFamily="34" charset="0"/>
            </a:rPr>
            <a:t> </a:t>
          </a:r>
          <a:r>
            <a:rPr lang="en-US" sz="1800" b="1" dirty="0" err="1" smtClean="0">
              <a:solidFill>
                <a:schemeClr val="tx1"/>
              </a:solidFill>
              <a:latin typeface="Arial" pitchFamily="34" charset="0"/>
              <a:cs typeface="Arial" pitchFamily="34" charset="0"/>
            </a:rPr>
            <a:t>những</a:t>
          </a:r>
          <a:r>
            <a:rPr lang="en-US" sz="1800" b="1" dirty="0" smtClean="0">
              <a:solidFill>
                <a:schemeClr val="tx1"/>
              </a:solidFill>
              <a:latin typeface="Arial" pitchFamily="34" charset="0"/>
              <a:cs typeface="Arial" pitchFamily="34" charset="0"/>
            </a:rPr>
            <a:t> </a:t>
          </a:r>
          <a:r>
            <a:rPr lang="en-US" sz="1800" b="1" dirty="0" err="1" smtClean="0">
              <a:solidFill>
                <a:schemeClr val="tx1"/>
              </a:solidFill>
              <a:latin typeface="Arial" pitchFamily="34" charset="0"/>
              <a:cs typeface="Arial" pitchFamily="34" charset="0"/>
            </a:rPr>
            <a:t>nội</a:t>
          </a:r>
          <a:r>
            <a:rPr lang="en-US" sz="1800" b="1" dirty="0" smtClean="0">
              <a:solidFill>
                <a:schemeClr val="tx1"/>
              </a:solidFill>
              <a:latin typeface="Arial" pitchFamily="34" charset="0"/>
              <a:cs typeface="Arial" pitchFamily="34" charset="0"/>
            </a:rPr>
            <a:t> dung, BT, </a:t>
          </a:r>
          <a:r>
            <a:rPr lang="en-US" sz="1800" b="1" dirty="0" err="1" smtClean="0">
              <a:solidFill>
                <a:schemeClr val="tx1"/>
              </a:solidFill>
              <a:latin typeface="Arial" pitchFamily="34" charset="0"/>
              <a:cs typeface="Arial" pitchFamily="34" charset="0"/>
            </a:rPr>
            <a:t>câu</a:t>
          </a:r>
          <a:r>
            <a:rPr lang="en-US" sz="1800" b="1" dirty="0" smtClean="0">
              <a:solidFill>
                <a:schemeClr val="tx1"/>
              </a:solidFill>
              <a:latin typeface="Arial" pitchFamily="34" charset="0"/>
              <a:cs typeface="Arial" pitchFamily="34" charset="0"/>
            </a:rPr>
            <a:t> </a:t>
          </a:r>
          <a:r>
            <a:rPr lang="en-US" sz="1800" b="1" dirty="0" err="1" smtClean="0">
              <a:solidFill>
                <a:schemeClr val="tx1"/>
              </a:solidFill>
              <a:latin typeface="Arial" pitchFamily="34" charset="0"/>
              <a:cs typeface="Arial" pitchFamily="34" charset="0"/>
            </a:rPr>
            <a:t>hỏi</a:t>
          </a:r>
          <a:r>
            <a:rPr lang="en-US" sz="1800" b="1" dirty="0" smtClean="0">
              <a:solidFill>
                <a:schemeClr val="tx1"/>
              </a:solidFill>
              <a:latin typeface="Arial" pitchFamily="34" charset="0"/>
              <a:cs typeface="Arial" pitchFamily="34" charset="0"/>
            </a:rPr>
            <a:t> </a:t>
          </a:r>
          <a:r>
            <a:rPr lang="en-US" sz="1800" b="1" dirty="0" err="1" smtClean="0">
              <a:solidFill>
                <a:schemeClr val="tx1"/>
              </a:solidFill>
              <a:latin typeface="Arial" pitchFamily="34" charset="0"/>
              <a:cs typeface="Arial" pitchFamily="34" charset="0"/>
            </a:rPr>
            <a:t>nằm</a:t>
          </a:r>
          <a:r>
            <a:rPr lang="en-US" sz="1800" b="1" dirty="0" smtClean="0">
              <a:solidFill>
                <a:schemeClr val="tx1"/>
              </a:solidFill>
              <a:latin typeface="Arial" pitchFamily="34" charset="0"/>
              <a:cs typeface="Arial" pitchFamily="34" charset="0"/>
            </a:rPr>
            <a:t> </a:t>
          </a:r>
          <a:r>
            <a:rPr lang="en-US" sz="1800" b="1" dirty="0" err="1" smtClean="0">
              <a:solidFill>
                <a:schemeClr val="tx1"/>
              </a:solidFill>
              <a:latin typeface="Arial" pitchFamily="34" charset="0"/>
              <a:cs typeface="Arial" pitchFamily="34" charset="0"/>
            </a:rPr>
            <a:t>trong</a:t>
          </a:r>
          <a:r>
            <a:rPr lang="en-US" sz="1800" b="1" dirty="0" smtClean="0">
              <a:solidFill>
                <a:schemeClr val="tx1"/>
              </a:solidFill>
              <a:latin typeface="Arial" pitchFamily="34" charset="0"/>
              <a:cs typeface="Arial" pitchFamily="34" charset="0"/>
            </a:rPr>
            <a:t> </a:t>
          </a:r>
          <a:r>
            <a:rPr lang="en-US" sz="1800" b="1" dirty="0" err="1" smtClean="0">
              <a:solidFill>
                <a:schemeClr val="tx1"/>
              </a:solidFill>
              <a:latin typeface="Arial" pitchFamily="34" charset="0"/>
              <a:cs typeface="Arial" pitchFamily="34" charset="0"/>
            </a:rPr>
            <a:t>nội</a:t>
          </a:r>
          <a:r>
            <a:rPr lang="en-US" sz="1800" b="1" dirty="0" smtClean="0">
              <a:solidFill>
                <a:schemeClr val="tx1"/>
              </a:solidFill>
              <a:latin typeface="Arial" pitchFamily="34" charset="0"/>
              <a:cs typeface="Arial" pitchFamily="34" charset="0"/>
            </a:rPr>
            <a:t> dung </a:t>
          </a:r>
          <a:r>
            <a:rPr lang="en-US" sz="1800" b="1" dirty="0" err="1" smtClean="0">
              <a:solidFill>
                <a:schemeClr val="tx1"/>
              </a:solidFill>
              <a:latin typeface="Arial" pitchFamily="34" charset="0"/>
              <a:cs typeface="Arial" pitchFamily="34" charset="0"/>
            </a:rPr>
            <a:t>giảm</a:t>
          </a:r>
          <a:r>
            <a:rPr lang="en-US" sz="1800" b="1" dirty="0" smtClean="0">
              <a:solidFill>
                <a:schemeClr val="tx1"/>
              </a:solidFill>
              <a:latin typeface="Arial" pitchFamily="34" charset="0"/>
              <a:cs typeface="Arial" pitchFamily="34" charset="0"/>
            </a:rPr>
            <a:t> </a:t>
          </a:r>
          <a:r>
            <a:rPr lang="en-US" sz="1800" b="1" dirty="0" err="1" smtClean="0">
              <a:solidFill>
                <a:schemeClr val="tx1"/>
              </a:solidFill>
              <a:latin typeface="Arial" pitchFamily="34" charset="0"/>
              <a:cs typeface="Arial" pitchFamily="34" charset="0"/>
            </a:rPr>
            <a:t>tải</a:t>
          </a:r>
          <a:r>
            <a:rPr lang="en-US" sz="1800" b="1" dirty="0" smtClean="0">
              <a:solidFill>
                <a:schemeClr val="tx1"/>
              </a:solidFill>
              <a:latin typeface="Arial" pitchFamily="34" charset="0"/>
              <a:cs typeface="Arial" pitchFamily="34" charset="0"/>
            </a:rPr>
            <a:t>, </a:t>
          </a:r>
          <a:r>
            <a:rPr lang="en-US" sz="1800" b="1" dirty="0" err="1" smtClean="0">
              <a:solidFill>
                <a:schemeClr val="tx1"/>
              </a:solidFill>
              <a:latin typeface="Arial" pitchFamily="34" charset="0"/>
              <a:cs typeface="Arial" pitchFamily="34" charset="0"/>
            </a:rPr>
            <a:t>giảm</a:t>
          </a:r>
          <a:r>
            <a:rPr lang="en-US" sz="1800" b="1" dirty="0" smtClean="0">
              <a:solidFill>
                <a:schemeClr val="tx1"/>
              </a:solidFill>
              <a:latin typeface="Arial" pitchFamily="34" charset="0"/>
              <a:cs typeface="Arial" pitchFamily="34" charset="0"/>
            </a:rPr>
            <a:t> </a:t>
          </a:r>
          <a:r>
            <a:rPr lang="en-US" sz="1800" b="1" dirty="0" err="1" smtClean="0">
              <a:solidFill>
                <a:schemeClr val="tx1"/>
              </a:solidFill>
              <a:latin typeface="Arial" pitchFamily="34" charset="0"/>
              <a:cs typeface="Arial" pitchFamily="34" charset="0"/>
            </a:rPr>
            <a:t>số</a:t>
          </a:r>
          <a:r>
            <a:rPr lang="en-US" sz="1800" b="1" dirty="0" smtClean="0">
              <a:solidFill>
                <a:schemeClr val="tx1"/>
              </a:solidFill>
              <a:latin typeface="Arial" pitchFamily="34" charset="0"/>
              <a:cs typeface="Arial" pitchFamily="34" charset="0"/>
            </a:rPr>
            <a:t> </a:t>
          </a:r>
          <a:r>
            <a:rPr lang="en-US" sz="1800" b="1" dirty="0" err="1" smtClean="0">
              <a:solidFill>
                <a:schemeClr val="tx1"/>
              </a:solidFill>
              <a:latin typeface="Arial" pitchFamily="34" charset="0"/>
              <a:cs typeface="Arial" pitchFamily="34" charset="0"/>
            </a:rPr>
            <a:t>lượng</a:t>
          </a:r>
          <a:r>
            <a:rPr lang="en-US" sz="1800" b="1" dirty="0" smtClean="0">
              <a:solidFill>
                <a:schemeClr val="tx1"/>
              </a:solidFill>
              <a:latin typeface="Arial" pitchFamily="34" charset="0"/>
              <a:cs typeface="Arial" pitchFamily="34" charset="0"/>
            </a:rPr>
            <a:t> </a:t>
          </a:r>
          <a:r>
            <a:rPr lang="en-US" sz="1800" b="1" dirty="0" err="1" smtClean="0">
              <a:solidFill>
                <a:schemeClr val="tx1"/>
              </a:solidFill>
              <a:latin typeface="Arial" pitchFamily="34" charset="0"/>
              <a:cs typeface="Arial" pitchFamily="34" charset="0"/>
            </a:rPr>
            <a:t>bài</a:t>
          </a:r>
          <a:r>
            <a:rPr lang="en-US" sz="1800" b="1" dirty="0" smtClean="0">
              <a:solidFill>
                <a:schemeClr val="tx1"/>
              </a:solidFill>
              <a:latin typeface="Arial" pitchFamily="34" charset="0"/>
              <a:cs typeface="Arial" pitchFamily="34" charset="0"/>
            </a:rPr>
            <a:t> KT </a:t>
          </a:r>
          <a:r>
            <a:rPr lang="en-US" sz="1800" b="1" dirty="0" err="1" smtClean="0">
              <a:solidFill>
                <a:schemeClr val="tx1"/>
              </a:solidFill>
              <a:latin typeface="Arial" pitchFamily="34" charset="0"/>
              <a:cs typeface="Arial" pitchFamily="34" charset="0"/>
            </a:rPr>
            <a:t>định</a:t>
          </a:r>
          <a:r>
            <a:rPr lang="en-US" sz="1800" b="1" dirty="0" smtClean="0">
              <a:solidFill>
                <a:schemeClr val="tx1"/>
              </a:solidFill>
              <a:latin typeface="Arial" pitchFamily="34" charset="0"/>
              <a:cs typeface="Arial" pitchFamily="34" charset="0"/>
            </a:rPr>
            <a:t> </a:t>
          </a:r>
          <a:r>
            <a:rPr lang="en-US" sz="1800" b="1" dirty="0" err="1" smtClean="0">
              <a:solidFill>
                <a:schemeClr val="tx1"/>
              </a:solidFill>
              <a:latin typeface="Arial" pitchFamily="34" charset="0"/>
              <a:cs typeface="Arial" pitchFamily="34" charset="0"/>
            </a:rPr>
            <a:t>kì</a:t>
          </a:r>
          <a:r>
            <a:rPr lang="en-US" sz="1800" b="1" dirty="0" smtClean="0">
              <a:solidFill>
                <a:schemeClr val="tx1"/>
              </a:solidFill>
              <a:latin typeface="Arial" pitchFamily="34" charset="0"/>
              <a:cs typeface="Arial" pitchFamily="34" charset="0"/>
            </a:rPr>
            <a:t> (</a:t>
          </a:r>
          <a:r>
            <a:rPr lang="en-US" sz="1800" b="1" dirty="0" err="1" smtClean="0">
              <a:solidFill>
                <a:schemeClr val="tx1"/>
              </a:solidFill>
              <a:latin typeface="Arial" pitchFamily="34" charset="0"/>
              <a:cs typeface="Arial" pitchFamily="34" charset="0"/>
            </a:rPr>
            <a:t>Cv</a:t>
          </a:r>
          <a:r>
            <a:rPr lang="en-US" sz="1800" b="1" dirty="0" smtClean="0">
              <a:solidFill>
                <a:schemeClr val="tx1"/>
              </a:solidFill>
              <a:latin typeface="Arial" pitchFamily="34" charset="0"/>
              <a:cs typeface="Arial" pitchFamily="34" charset="0"/>
            </a:rPr>
            <a:t> 3280 </a:t>
          </a:r>
          <a:r>
            <a:rPr lang="en-US" sz="1800" b="1" dirty="0" err="1" smtClean="0">
              <a:solidFill>
                <a:schemeClr val="tx1"/>
              </a:solidFill>
              <a:latin typeface="Arial" pitchFamily="34" charset="0"/>
              <a:cs typeface="Arial" pitchFamily="34" charset="0"/>
            </a:rPr>
            <a:t>và</a:t>
          </a:r>
          <a:r>
            <a:rPr lang="en-US" sz="1800" b="1" dirty="0" smtClean="0">
              <a:solidFill>
                <a:schemeClr val="tx1"/>
              </a:solidFill>
              <a:latin typeface="Arial" pitchFamily="34" charset="0"/>
              <a:cs typeface="Arial" pitchFamily="34" charset="0"/>
            </a:rPr>
            <a:t> TT26/BGD)</a:t>
          </a:r>
          <a:endParaRPr lang="en-US" sz="1800" b="1" dirty="0">
            <a:solidFill>
              <a:schemeClr val="tx1"/>
            </a:solidFill>
            <a:latin typeface="Arial" pitchFamily="34" charset="0"/>
            <a:cs typeface="Arial" pitchFamily="34" charset="0"/>
          </a:endParaRPr>
        </a:p>
      </dgm:t>
    </dgm:pt>
    <dgm:pt modelId="{F9F3AFC2-D3CD-480B-B28D-0A31B26CEBB8}" type="parTrans" cxnId="{BE02E184-C678-4C98-BD30-C5C35CC94D45}">
      <dgm:prSet custT="1"/>
      <dgm:spPr/>
      <dgm:t>
        <a:bodyPr/>
        <a:lstStyle/>
        <a:p>
          <a:endParaRPr lang="en-US" sz="1800"/>
        </a:p>
      </dgm:t>
    </dgm:pt>
    <dgm:pt modelId="{E4B9C6BC-9F3A-4F2B-82D5-6933E93C7CA7}" type="sibTrans" cxnId="{BE02E184-C678-4C98-BD30-C5C35CC94D45}">
      <dgm:prSet/>
      <dgm:spPr/>
      <dgm:t>
        <a:bodyPr/>
        <a:lstStyle/>
        <a:p>
          <a:endParaRPr lang="en-US" sz="1800"/>
        </a:p>
      </dgm:t>
    </dgm:pt>
    <dgm:pt modelId="{7DDF61DE-0B38-45C5-B258-F046FDB8BDED}">
      <dgm:prSet phldrT="[Text]" custT="1"/>
      <dgm:spPr/>
      <dgm:t>
        <a:bodyPr/>
        <a:lstStyle/>
        <a:p>
          <a:r>
            <a:rPr lang="en-US" sz="1800" b="1" dirty="0" err="1" smtClean="0">
              <a:solidFill>
                <a:srgbClr val="002060"/>
              </a:solidFill>
              <a:latin typeface="Arial" pitchFamily="34" charset="0"/>
              <a:cs typeface="Arial" pitchFamily="34" charset="0"/>
            </a:rPr>
            <a:t>Không</a:t>
          </a:r>
          <a:r>
            <a:rPr lang="en-US" sz="1800" b="1" dirty="0" smtClean="0">
              <a:solidFill>
                <a:srgbClr val="002060"/>
              </a:solidFill>
              <a:latin typeface="Arial" pitchFamily="34" charset="0"/>
              <a:cs typeface="Arial" pitchFamily="34" charset="0"/>
            </a:rPr>
            <a:t> </a:t>
          </a:r>
          <a:r>
            <a:rPr lang="en-US" sz="1800" b="1" dirty="0" err="1" smtClean="0">
              <a:solidFill>
                <a:srgbClr val="002060"/>
              </a:solidFill>
              <a:latin typeface="Arial" pitchFamily="34" charset="0"/>
              <a:cs typeface="Arial" pitchFamily="34" charset="0"/>
            </a:rPr>
            <a:t>hạn</a:t>
          </a:r>
          <a:r>
            <a:rPr lang="en-US" sz="1800" b="1" dirty="0" smtClean="0">
              <a:solidFill>
                <a:srgbClr val="002060"/>
              </a:solidFill>
              <a:latin typeface="Arial" pitchFamily="34" charset="0"/>
              <a:cs typeface="Arial" pitchFamily="34" charset="0"/>
            </a:rPr>
            <a:t> </a:t>
          </a:r>
          <a:r>
            <a:rPr lang="en-US" sz="1800" b="1" dirty="0" err="1" smtClean="0">
              <a:solidFill>
                <a:srgbClr val="002060"/>
              </a:solidFill>
              <a:latin typeface="Arial" pitchFamily="34" charset="0"/>
              <a:cs typeface="Arial" pitchFamily="34" charset="0"/>
            </a:rPr>
            <a:t>chế</a:t>
          </a:r>
          <a:r>
            <a:rPr lang="en-US" sz="1800" b="1" dirty="0" smtClean="0">
              <a:solidFill>
                <a:srgbClr val="002060"/>
              </a:solidFill>
              <a:latin typeface="Arial" pitchFamily="34" charset="0"/>
              <a:cs typeface="Arial" pitchFamily="34" charset="0"/>
            </a:rPr>
            <a:t> </a:t>
          </a:r>
          <a:r>
            <a:rPr lang="en-US" sz="1800" b="1" dirty="0" err="1" smtClean="0">
              <a:solidFill>
                <a:srgbClr val="002060"/>
              </a:solidFill>
              <a:latin typeface="Arial" pitchFamily="34" charset="0"/>
              <a:cs typeface="Arial" pitchFamily="34" charset="0"/>
            </a:rPr>
            <a:t>số</a:t>
          </a:r>
          <a:r>
            <a:rPr lang="en-US" sz="1800" b="1" dirty="0" smtClean="0">
              <a:solidFill>
                <a:srgbClr val="002060"/>
              </a:solidFill>
              <a:latin typeface="Arial" pitchFamily="34" charset="0"/>
              <a:cs typeface="Arial" pitchFamily="34" charset="0"/>
            </a:rPr>
            <a:t> </a:t>
          </a:r>
          <a:r>
            <a:rPr lang="en-US" sz="1800" b="1" dirty="0" err="1" smtClean="0">
              <a:solidFill>
                <a:srgbClr val="002060"/>
              </a:solidFill>
              <a:latin typeface="Arial" pitchFamily="34" charset="0"/>
              <a:cs typeface="Arial" pitchFamily="34" charset="0"/>
            </a:rPr>
            <a:t>lượt</a:t>
          </a:r>
          <a:r>
            <a:rPr lang="en-US" sz="1800" b="1" dirty="0" smtClean="0">
              <a:solidFill>
                <a:srgbClr val="002060"/>
              </a:solidFill>
              <a:latin typeface="Arial" pitchFamily="34" charset="0"/>
              <a:cs typeface="Arial" pitchFamily="34" charset="0"/>
            </a:rPr>
            <a:t> KT </a:t>
          </a:r>
          <a:r>
            <a:rPr lang="en-US" sz="1800" b="1" dirty="0" err="1" smtClean="0">
              <a:solidFill>
                <a:srgbClr val="002060"/>
              </a:solidFill>
              <a:latin typeface="Arial" pitchFamily="34" charset="0"/>
              <a:cs typeface="Arial" pitchFamily="34" charset="0"/>
            </a:rPr>
            <a:t>thường</a:t>
          </a:r>
          <a:r>
            <a:rPr lang="en-US" sz="1800" b="1" dirty="0" smtClean="0">
              <a:solidFill>
                <a:srgbClr val="002060"/>
              </a:solidFill>
              <a:latin typeface="Arial" pitchFamily="34" charset="0"/>
              <a:cs typeface="Arial" pitchFamily="34" charset="0"/>
            </a:rPr>
            <a:t> </a:t>
          </a:r>
          <a:r>
            <a:rPr lang="en-US" sz="1800" b="1" dirty="0" err="1" smtClean="0">
              <a:solidFill>
                <a:srgbClr val="002060"/>
              </a:solidFill>
              <a:latin typeface="Arial" pitchFamily="34" charset="0"/>
              <a:cs typeface="Arial" pitchFamily="34" charset="0"/>
            </a:rPr>
            <a:t>xuyên</a:t>
          </a:r>
          <a:r>
            <a:rPr lang="en-US" sz="1800" b="1" dirty="0" smtClean="0">
              <a:solidFill>
                <a:srgbClr val="002060"/>
              </a:solidFill>
              <a:latin typeface="Arial" pitchFamily="34" charset="0"/>
              <a:cs typeface="Arial" pitchFamily="34" charset="0"/>
            </a:rPr>
            <a:t> </a:t>
          </a:r>
          <a:r>
            <a:rPr lang="en-US" sz="1800" b="1" dirty="0" err="1" smtClean="0">
              <a:solidFill>
                <a:srgbClr val="002060"/>
              </a:solidFill>
              <a:latin typeface="Arial" pitchFamily="34" charset="0"/>
              <a:cs typeface="Arial" pitchFamily="34" charset="0"/>
            </a:rPr>
            <a:t>nhưng</a:t>
          </a:r>
          <a:r>
            <a:rPr lang="en-US" sz="1800" b="1" dirty="0" smtClean="0">
              <a:solidFill>
                <a:srgbClr val="002060"/>
              </a:solidFill>
              <a:latin typeface="Arial" pitchFamily="34" charset="0"/>
              <a:cs typeface="Arial" pitchFamily="34" charset="0"/>
            </a:rPr>
            <a:t> </a:t>
          </a:r>
          <a:r>
            <a:rPr lang="en-US" sz="1800" b="1" dirty="0" err="1" smtClean="0">
              <a:solidFill>
                <a:srgbClr val="002060"/>
              </a:solidFill>
              <a:latin typeface="Arial" pitchFamily="34" charset="0"/>
              <a:cs typeface="Arial" pitchFamily="34" charset="0"/>
            </a:rPr>
            <a:t>hạn</a:t>
          </a:r>
          <a:r>
            <a:rPr lang="en-US" sz="1800" b="1" dirty="0" smtClean="0">
              <a:solidFill>
                <a:srgbClr val="002060"/>
              </a:solidFill>
              <a:latin typeface="Arial" pitchFamily="34" charset="0"/>
              <a:cs typeface="Arial" pitchFamily="34" charset="0"/>
            </a:rPr>
            <a:t> </a:t>
          </a:r>
          <a:r>
            <a:rPr lang="en-US" sz="1800" b="1" dirty="0" err="1" smtClean="0">
              <a:solidFill>
                <a:srgbClr val="002060"/>
              </a:solidFill>
              <a:latin typeface="Arial" pitchFamily="34" charset="0"/>
              <a:cs typeface="Arial" pitchFamily="34" charset="0"/>
            </a:rPr>
            <a:t>chế</a:t>
          </a:r>
          <a:r>
            <a:rPr lang="en-US" sz="1800" b="1" dirty="0" smtClean="0">
              <a:solidFill>
                <a:srgbClr val="002060"/>
              </a:solidFill>
              <a:latin typeface="Arial" pitchFamily="34" charset="0"/>
              <a:cs typeface="Arial" pitchFamily="34" charset="0"/>
            </a:rPr>
            <a:t> </a:t>
          </a:r>
          <a:r>
            <a:rPr lang="en-US" sz="1800" b="1" dirty="0" err="1" smtClean="0">
              <a:solidFill>
                <a:srgbClr val="002060"/>
              </a:solidFill>
              <a:latin typeface="Arial" pitchFamily="34" charset="0"/>
              <a:cs typeface="Arial" pitchFamily="34" charset="0"/>
            </a:rPr>
            <a:t>số</a:t>
          </a:r>
          <a:r>
            <a:rPr lang="en-US" sz="1800" b="1" dirty="0" smtClean="0">
              <a:solidFill>
                <a:srgbClr val="002060"/>
              </a:solidFill>
              <a:latin typeface="Arial" pitchFamily="34" charset="0"/>
              <a:cs typeface="Arial" pitchFamily="34" charset="0"/>
            </a:rPr>
            <a:t> </a:t>
          </a:r>
          <a:r>
            <a:rPr lang="en-US" sz="1800" b="1" dirty="0" err="1" smtClean="0">
              <a:solidFill>
                <a:srgbClr val="002060"/>
              </a:solidFill>
              <a:latin typeface="Arial" pitchFamily="34" charset="0"/>
              <a:cs typeface="Arial" pitchFamily="34" charset="0"/>
            </a:rPr>
            <a:t>đầu</a:t>
          </a:r>
          <a:r>
            <a:rPr lang="en-US" sz="1800" b="1" dirty="0" smtClean="0">
              <a:solidFill>
                <a:srgbClr val="002060"/>
              </a:solidFill>
              <a:latin typeface="Arial" pitchFamily="34" charset="0"/>
              <a:cs typeface="Arial" pitchFamily="34" charset="0"/>
            </a:rPr>
            <a:t> </a:t>
          </a:r>
          <a:r>
            <a:rPr lang="en-US" sz="1800" b="1" dirty="0" err="1" smtClean="0">
              <a:solidFill>
                <a:srgbClr val="002060"/>
              </a:solidFill>
              <a:latin typeface="Arial" pitchFamily="34" charset="0"/>
              <a:cs typeface="Arial" pitchFamily="34" charset="0"/>
            </a:rPr>
            <a:t>điểm</a:t>
          </a:r>
          <a:r>
            <a:rPr lang="en-US" sz="1800" b="1" dirty="0" smtClean="0">
              <a:solidFill>
                <a:srgbClr val="002060"/>
              </a:solidFill>
              <a:latin typeface="Arial" pitchFamily="34" charset="0"/>
              <a:cs typeface="Arial" pitchFamily="34" charset="0"/>
            </a:rPr>
            <a:t> </a:t>
          </a:r>
          <a:r>
            <a:rPr lang="en-US" sz="1800" b="1" dirty="0" err="1" smtClean="0">
              <a:solidFill>
                <a:srgbClr val="002060"/>
              </a:solidFill>
              <a:latin typeface="Arial" pitchFamily="34" charset="0"/>
              <a:cs typeface="Arial" pitchFamily="34" charset="0"/>
            </a:rPr>
            <a:t>trong</a:t>
          </a:r>
          <a:r>
            <a:rPr lang="en-US" sz="1800" b="1" dirty="0" smtClean="0">
              <a:solidFill>
                <a:srgbClr val="002060"/>
              </a:solidFill>
              <a:latin typeface="Arial" pitchFamily="34" charset="0"/>
              <a:cs typeface="Arial" pitchFamily="34" charset="0"/>
            </a:rPr>
            <a:t> </a:t>
          </a:r>
          <a:r>
            <a:rPr lang="en-US" sz="1800" b="1" dirty="0" err="1" smtClean="0">
              <a:solidFill>
                <a:srgbClr val="002060"/>
              </a:solidFill>
              <a:latin typeface="Arial" pitchFamily="34" charset="0"/>
              <a:cs typeface="Arial" pitchFamily="34" charset="0"/>
            </a:rPr>
            <a:t>sổ</a:t>
          </a:r>
          <a:r>
            <a:rPr lang="en-US" sz="1800" b="1" dirty="0" smtClean="0">
              <a:solidFill>
                <a:srgbClr val="002060"/>
              </a:solidFill>
              <a:latin typeface="Arial" pitchFamily="34" charset="0"/>
              <a:cs typeface="Arial" pitchFamily="34" charset="0"/>
            </a:rPr>
            <a:t> </a:t>
          </a:r>
          <a:r>
            <a:rPr lang="en-US" sz="1800" b="1" dirty="0" err="1" smtClean="0">
              <a:solidFill>
                <a:srgbClr val="002060"/>
              </a:solidFill>
              <a:latin typeface="Arial" pitchFamily="34" charset="0"/>
              <a:cs typeface="Arial" pitchFamily="34" charset="0"/>
            </a:rPr>
            <a:t>điểm</a:t>
          </a:r>
          <a:r>
            <a:rPr lang="en-US" sz="1800" b="1" dirty="0" smtClean="0">
              <a:solidFill>
                <a:srgbClr val="002060"/>
              </a:solidFill>
              <a:latin typeface="Arial" pitchFamily="34" charset="0"/>
              <a:cs typeface="Arial" pitchFamily="34" charset="0"/>
            </a:rPr>
            <a:t>(</a:t>
          </a:r>
          <a:r>
            <a:rPr lang="en-US" sz="1800" b="1" dirty="0" err="1" smtClean="0">
              <a:solidFill>
                <a:srgbClr val="002060"/>
              </a:solidFill>
              <a:latin typeface="Arial" pitchFamily="34" charset="0"/>
              <a:cs typeface="Arial" pitchFamily="34" charset="0"/>
            </a:rPr>
            <a:t>theo</a:t>
          </a:r>
          <a:r>
            <a:rPr lang="en-US" sz="1800" b="1" dirty="0" smtClean="0">
              <a:solidFill>
                <a:srgbClr val="002060"/>
              </a:solidFill>
              <a:latin typeface="Arial" pitchFamily="34" charset="0"/>
              <a:cs typeface="Arial" pitchFamily="34" charset="0"/>
            </a:rPr>
            <a:t> qui </a:t>
          </a:r>
          <a:r>
            <a:rPr lang="en-US" sz="1800" b="1" dirty="0" err="1" smtClean="0">
              <a:solidFill>
                <a:srgbClr val="002060"/>
              </a:solidFill>
              <a:latin typeface="Arial" pitchFamily="34" charset="0"/>
              <a:cs typeface="Arial" pitchFamily="34" charset="0"/>
            </a:rPr>
            <a:t>định</a:t>
          </a:r>
          <a:r>
            <a:rPr lang="en-US" sz="1800" b="1" dirty="0" smtClean="0">
              <a:solidFill>
                <a:srgbClr val="002060"/>
              </a:solidFill>
              <a:latin typeface="Arial" pitchFamily="34" charset="0"/>
              <a:cs typeface="Arial" pitchFamily="34" charset="0"/>
            </a:rPr>
            <a:t> </a:t>
          </a:r>
          <a:r>
            <a:rPr lang="en-US" sz="1800" b="1" dirty="0" err="1" smtClean="0">
              <a:solidFill>
                <a:srgbClr val="002060"/>
              </a:solidFill>
              <a:latin typeface="Arial" pitchFamily="34" charset="0"/>
              <a:cs typeface="Arial" pitchFamily="34" charset="0"/>
            </a:rPr>
            <a:t>tại</a:t>
          </a:r>
          <a:r>
            <a:rPr lang="en-US" sz="1800" b="1" dirty="0" smtClean="0">
              <a:solidFill>
                <a:srgbClr val="002060"/>
              </a:solidFill>
              <a:latin typeface="Arial" pitchFamily="34" charset="0"/>
              <a:cs typeface="Arial" pitchFamily="34" charset="0"/>
            </a:rPr>
            <a:t> TT 26/BGD)</a:t>
          </a:r>
          <a:endParaRPr lang="en-US" sz="1800" b="1" dirty="0">
            <a:solidFill>
              <a:srgbClr val="002060"/>
            </a:solidFill>
            <a:latin typeface="Arial" pitchFamily="34" charset="0"/>
            <a:cs typeface="Arial" pitchFamily="34" charset="0"/>
          </a:endParaRPr>
        </a:p>
      </dgm:t>
    </dgm:pt>
    <dgm:pt modelId="{B8A2D22E-BD88-4D79-94A4-90A2F78D42EF}" type="parTrans" cxnId="{071B262C-7567-4C7C-934D-31480F051F9C}">
      <dgm:prSet custT="1"/>
      <dgm:spPr/>
      <dgm:t>
        <a:bodyPr/>
        <a:lstStyle/>
        <a:p>
          <a:endParaRPr lang="en-US" sz="1800"/>
        </a:p>
      </dgm:t>
    </dgm:pt>
    <dgm:pt modelId="{F0C01AEC-E4CC-49FF-A309-2F6332F61AA5}" type="sibTrans" cxnId="{071B262C-7567-4C7C-934D-31480F051F9C}">
      <dgm:prSet/>
      <dgm:spPr/>
      <dgm:t>
        <a:bodyPr/>
        <a:lstStyle/>
        <a:p>
          <a:endParaRPr lang="en-US" sz="1800"/>
        </a:p>
      </dgm:t>
    </dgm:pt>
    <dgm:pt modelId="{0CE242B9-9D57-42A7-9E4F-1E977EBFA94D}">
      <dgm:prSet phldrT="[Text]" custT="1"/>
      <dgm:spPr/>
      <dgm:t>
        <a:bodyPr/>
        <a:lstStyle/>
        <a:p>
          <a:pPr algn="l"/>
          <a:r>
            <a:rPr lang="en-US" sz="1800" b="1" dirty="0" err="1" smtClean="0">
              <a:solidFill>
                <a:schemeClr val="tx1"/>
              </a:solidFill>
              <a:latin typeface="Arial" pitchFamily="34" charset="0"/>
              <a:cs typeface="Arial" pitchFamily="34" charset="0"/>
            </a:rPr>
            <a:t>Kiểm</a:t>
          </a:r>
          <a:r>
            <a:rPr lang="en-US" sz="1800" b="1" dirty="0" smtClean="0">
              <a:solidFill>
                <a:schemeClr val="tx1"/>
              </a:solidFill>
              <a:latin typeface="Arial" pitchFamily="34" charset="0"/>
              <a:cs typeface="Arial" pitchFamily="34" charset="0"/>
            </a:rPr>
            <a:t> </a:t>
          </a:r>
          <a:r>
            <a:rPr lang="en-US" sz="1800" b="1" dirty="0" err="1" smtClean="0">
              <a:solidFill>
                <a:schemeClr val="tx1"/>
              </a:solidFill>
              <a:latin typeface="Arial" pitchFamily="34" charset="0"/>
              <a:cs typeface="Arial" pitchFamily="34" charset="0"/>
            </a:rPr>
            <a:t>tra</a:t>
          </a:r>
          <a:r>
            <a:rPr lang="en-US" sz="1800" b="1" dirty="0" smtClean="0">
              <a:solidFill>
                <a:schemeClr val="tx1"/>
              </a:solidFill>
              <a:latin typeface="Arial" pitchFamily="34" charset="0"/>
              <a:cs typeface="Arial" pitchFamily="34" charset="0"/>
            </a:rPr>
            <a:t> </a:t>
          </a:r>
          <a:r>
            <a:rPr lang="en-US" sz="1800" b="1" dirty="0" err="1" smtClean="0">
              <a:solidFill>
                <a:schemeClr val="tx1"/>
              </a:solidFill>
              <a:latin typeface="Arial" pitchFamily="34" charset="0"/>
              <a:cs typeface="Arial" pitchFamily="34" charset="0"/>
            </a:rPr>
            <a:t>thường</a:t>
          </a:r>
          <a:r>
            <a:rPr lang="en-US" sz="1800" b="1" dirty="0" smtClean="0">
              <a:solidFill>
                <a:schemeClr val="tx1"/>
              </a:solidFill>
              <a:latin typeface="Arial" pitchFamily="34" charset="0"/>
              <a:cs typeface="Arial" pitchFamily="34" charset="0"/>
            </a:rPr>
            <a:t> </a:t>
          </a:r>
          <a:r>
            <a:rPr lang="en-US" sz="1800" b="1" dirty="0" err="1" smtClean="0">
              <a:solidFill>
                <a:schemeClr val="tx1"/>
              </a:solidFill>
              <a:latin typeface="Arial" pitchFamily="34" charset="0"/>
              <a:cs typeface="Arial" pitchFamily="34" charset="0"/>
            </a:rPr>
            <a:t>xuyên</a:t>
          </a:r>
          <a:r>
            <a:rPr lang="en-US" sz="1800" b="1" dirty="0" smtClean="0">
              <a:solidFill>
                <a:schemeClr val="tx1"/>
              </a:solidFill>
              <a:latin typeface="Arial" pitchFamily="34" charset="0"/>
              <a:cs typeface="Arial" pitchFamily="34" charset="0"/>
            </a:rPr>
            <a:t> </a:t>
          </a:r>
          <a:r>
            <a:rPr lang="en-US" sz="1800" b="1" dirty="0" err="1" smtClean="0">
              <a:solidFill>
                <a:schemeClr val="tx1"/>
              </a:solidFill>
              <a:latin typeface="Arial" pitchFamily="34" charset="0"/>
              <a:cs typeface="Arial" pitchFamily="34" charset="0"/>
            </a:rPr>
            <a:t>bằng</a:t>
          </a:r>
          <a:r>
            <a:rPr lang="en-US" sz="1800" b="1" dirty="0" smtClean="0">
              <a:solidFill>
                <a:schemeClr val="tx1"/>
              </a:solidFill>
              <a:latin typeface="Arial" pitchFamily="34" charset="0"/>
              <a:cs typeface="Arial" pitchFamily="34" charset="0"/>
            </a:rPr>
            <a:t> </a:t>
          </a:r>
          <a:r>
            <a:rPr lang="en-US" sz="1800" b="1" dirty="0" err="1" smtClean="0">
              <a:solidFill>
                <a:schemeClr val="tx1"/>
              </a:solidFill>
              <a:latin typeface="Arial" pitchFamily="34" charset="0"/>
              <a:cs typeface="Arial" pitchFamily="34" charset="0"/>
            </a:rPr>
            <a:t>nhiều</a:t>
          </a:r>
          <a:r>
            <a:rPr lang="en-US" sz="1800" b="1" dirty="0" smtClean="0">
              <a:solidFill>
                <a:schemeClr val="tx1"/>
              </a:solidFill>
              <a:latin typeface="Arial" pitchFamily="34" charset="0"/>
              <a:cs typeface="Arial" pitchFamily="34" charset="0"/>
            </a:rPr>
            <a:t> </a:t>
          </a:r>
          <a:r>
            <a:rPr lang="en-US" sz="1800" b="1" dirty="0" err="1" smtClean="0">
              <a:solidFill>
                <a:schemeClr val="tx1"/>
              </a:solidFill>
              <a:latin typeface="Arial" pitchFamily="34" charset="0"/>
              <a:cs typeface="Arial" pitchFamily="34" charset="0"/>
            </a:rPr>
            <a:t>hình</a:t>
          </a:r>
          <a:r>
            <a:rPr lang="en-US" sz="1800" b="1" dirty="0" smtClean="0">
              <a:solidFill>
                <a:schemeClr val="tx1"/>
              </a:solidFill>
              <a:latin typeface="Arial" pitchFamily="34" charset="0"/>
              <a:cs typeface="Arial" pitchFamily="34" charset="0"/>
            </a:rPr>
            <a:t> </a:t>
          </a:r>
          <a:r>
            <a:rPr lang="en-US" sz="1800" b="1" dirty="0" err="1" smtClean="0">
              <a:solidFill>
                <a:schemeClr val="tx1"/>
              </a:solidFill>
              <a:latin typeface="Arial" pitchFamily="34" charset="0"/>
              <a:cs typeface="Arial" pitchFamily="34" charset="0"/>
            </a:rPr>
            <a:t>thức</a:t>
          </a:r>
          <a:r>
            <a:rPr lang="en-US" sz="1800" b="1" dirty="0" smtClean="0">
              <a:solidFill>
                <a:schemeClr val="tx1"/>
              </a:solidFill>
              <a:latin typeface="Arial" pitchFamily="34" charset="0"/>
              <a:cs typeface="Arial" pitchFamily="34" charset="0"/>
            </a:rPr>
            <a:t>: </a:t>
          </a:r>
          <a:r>
            <a:rPr lang="en-US" sz="1800" b="1" dirty="0" err="1" smtClean="0">
              <a:solidFill>
                <a:schemeClr val="tx1"/>
              </a:solidFill>
              <a:latin typeface="Arial" pitchFamily="34" charset="0"/>
              <a:cs typeface="Arial" pitchFamily="34" charset="0"/>
            </a:rPr>
            <a:t>trực</a:t>
          </a:r>
          <a:r>
            <a:rPr lang="en-US" sz="1800" b="1" dirty="0" smtClean="0">
              <a:solidFill>
                <a:schemeClr val="tx1"/>
              </a:solidFill>
              <a:latin typeface="Arial" pitchFamily="34" charset="0"/>
              <a:cs typeface="Arial" pitchFamily="34" charset="0"/>
            </a:rPr>
            <a:t> </a:t>
          </a:r>
          <a:r>
            <a:rPr lang="en-US" sz="1800" b="1" dirty="0" err="1" smtClean="0">
              <a:solidFill>
                <a:schemeClr val="tx1"/>
              </a:solidFill>
              <a:latin typeface="Arial" pitchFamily="34" charset="0"/>
              <a:cs typeface="Arial" pitchFamily="34" charset="0"/>
            </a:rPr>
            <a:t>tiếp</a:t>
          </a:r>
          <a:r>
            <a:rPr lang="en-US" sz="1800" b="1" dirty="0" smtClean="0">
              <a:solidFill>
                <a:schemeClr val="tx1"/>
              </a:solidFill>
              <a:latin typeface="Arial" pitchFamily="34" charset="0"/>
              <a:cs typeface="Arial" pitchFamily="34" charset="0"/>
            </a:rPr>
            <a:t>, </a:t>
          </a:r>
          <a:r>
            <a:rPr lang="en-US" sz="1800" b="1" dirty="0" err="1" smtClean="0">
              <a:solidFill>
                <a:schemeClr val="tx1"/>
              </a:solidFill>
              <a:latin typeface="Arial" pitchFamily="34" charset="0"/>
              <a:cs typeface="Arial" pitchFamily="34" charset="0"/>
            </a:rPr>
            <a:t>trực</a:t>
          </a:r>
          <a:r>
            <a:rPr lang="en-US" sz="1800" b="1" dirty="0" smtClean="0">
              <a:solidFill>
                <a:schemeClr val="tx1"/>
              </a:solidFill>
              <a:latin typeface="Arial" pitchFamily="34" charset="0"/>
              <a:cs typeface="Arial" pitchFamily="34" charset="0"/>
            </a:rPr>
            <a:t> </a:t>
          </a:r>
          <a:r>
            <a:rPr lang="en-US" sz="1800" b="1" dirty="0" err="1" smtClean="0">
              <a:solidFill>
                <a:schemeClr val="tx1"/>
              </a:solidFill>
              <a:latin typeface="Arial" pitchFamily="34" charset="0"/>
              <a:cs typeface="Arial" pitchFamily="34" charset="0"/>
            </a:rPr>
            <a:t>tuyến</a:t>
          </a:r>
          <a:r>
            <a:rPr lang="en-US" sz="1800" b="1" dirty="0" smtClean="0">
              <a:solidFill>
                <a:schemeClr val="tx1"/>
              </a:solidFill>
              <a:latin typeface="Arial" pitchFamily="34" charset="0"/>
              <a:cs typeface="Arial" pitchFamily="34" charset="0"/>
            </a:rPr>
            <a:t>; </a:t>
          </a:r>
          <a:r>
            <a:rPr lang="en-US" sz="1800" b="1" dirty="0" err="1" smtClean="0">
              <a:solidFill>
                <a:schemeClr val="tx1"/>
              </a:solidFill>
              <a:latin typeface="Arial" pitchFamily="34" charset="0"/>
              <a:cs typeface="Arial" pitchFamily="34" charset="0"/>
            </a:rPr>
            <a:t>hỏi</a:t>
          </a:r>
          <a:r>
            <a:rPr lang="en-US" sz="1800" b="1" dirty="0" smtClean="0">
              <a:solidFill>
                <a:schemeClr val="tx1"/>
              </a:solidFill>
              <a:latin typeface="Arial" pitchFamily="34" charset="0"/>
              <a:cs typeface="Arial" pitchFamily="34" charset="0"/>
            </a:rPr>
            <a:t> </a:t>
          </a:r>
          <a:r>
            <a:rPr lang="en-US" sz="1800" b="1" dirty="0" err="1" smtClean="0">
              <a:solidFill>
                <a:schemeClr val="tx1"/>
              </a:solidFill>
              <a:latin typeface="Arial" pitchFamily="34" charset="0"/>
              <a:cs typeface="Arial" pitchFamily="34" charset="0"/>
            </a:rPr>
            <a:t>đáp</a:t>
          </a:r>
          <a:r>
            <a:rPr lang="en-US" sz="1800" b="1" dirty="0" smtClean="0">
              <a:solidFill>
                <a:schemeClr val="tx1"/>
              </a:solidFill>
              <a:latin typeface="Arial" pitchFamily="34" charset="0"/>
              <a:cs typeface="Arial" pitchFamily="34" charset="0"/>
            </a:rPr>
            <a:t>, </a:t>
          </a:r>
          <a:r>
            <a:rPr lang="en-US" sz="1800" b="1" dirty="0" err="1" smtClean="0">
              <a:solidFill>
                <a:schemeClr val="tx1"/>
              </a:solidFill>
              <a:latin typeface="Arial" pitchFamily="34" charset="0"/>
              <a:cs typeface="Arial" pitchFamily="34" charset="0"/>
            </a:rPr>
            <a:t>viết</a:t>
          </a:r>
          <a:r>
            <a:rPr lang="en-US" sz="1800" b="1" dirty="0" smtClean="0">
              <a:solidFill>
                <a:schemeClr val="tx1"/>
              </a:solidFill>
              <a:latin typeface="Arial" pitchFamily="34" charset="0"/>
              <a:cs typeface="Arial" pitchFamily="34" charset="0"/>
            </a:rPr>
            <a:t>, </a:t>
          </a:r>
          <a:r>
            <a:rPr lang="en-US" sz="1800" b="1" dirty="0" err="1" smtClean="0">
              <a:solidFill>
                <a:schemeClr val="tx1"/>
              </a:solidFill>
              <a:latin typeface="Arial" pitchFamily="34" charset="0"/>
              <a:cs typeface="Arial" pitchFamily="34" charset="0"/>
            </a:rPr>
            <a:t>thuyết</a:t>
          </a:r>
          <a:r>
            <a:rPr lang="en-US" sz="1800" b="1" dirty="0" smtClean="0">
              <a:solidFill>
                <a:schemeClr val="tx1"/>
              </a:solidFill>
              <a:latin typeface="Arial" pitchFamily="34" charset="0"/>
              <a:cs typeface="Arial" pitchFamily="34" charset="0"/>
            </a:rPr>
            <a:t> </a:t>
          </a:r>
          <a:r>
            <a:rPr lang="en-US" sz="1800" b="1" dirty="0" err="1" smtClean="0">
              <a:solidFill>
                <a:schemeClr val="tx1"/>
              </a:solidFill>
              <a:latin typeface="Arial" pitchFamily="34" charset="0"/>
              <a:cs typeface="Arial" pitchFamily="34" charset="0"/>
            </a:rPr>
            <a:t>trình</a:t>
          </a:r>
          <a:r>
            <a:rPr lang="en-US" sz="1800" b="1" dirty="0" smtClean="0">
              <a:solidFill>
                <a:schemeClr val="tx1"/>
              </a:solidFill>
              <a:latin typeface="Arial" pitchFamily="34" charset="0"/>
              <a:cs typeface="Arial" pitchFamily="34" charset="0"/>
            </a:rPr>
            <a:t>, hung </a:t>
          </a:r>
          <a:r>
            <a:rPr lang="en-US" sz="1800" b="1" dirty="0" err="1" smtClean="0">
              <a:solidFill>
                <a:schemeClr val="tx1"/>
              </a:solidFill>
              <a:latin typeface="Arial" pitchFamily="34" charset="0"/>
              <a:cs typeface="Arial" pitchFamily="34" charset="0"/>
            </a:rPr>
            <a:t>biện</a:t>
          </a:r>
          <a:r>
            <a:rPr lang="en-US" sz="1800" b="1" dirty="0" smtClean="0">
              <a:solidFill>
                <a:schemeClr val="tx1"/>
              </a:solidFill>
              <a:latin typeface="Arial" pitchFamily="34" charset="0"/>
              <a:cs typeface="Arial" pitchFamily="34" charset="0"/>
            </a:rPr>
            <a:t>, </a:t>
          </a:r>
          <a:r>
            <a:rPr lang="en-US" sz="1800" b="1" dirty="0" err="1" smtClean="0">
              <a:solidFill>
                <a:schemeClr val="tx1"/>
              </a:solidFill>
              <a:latin typeface="Arial" pitchFamily="34" charset="0"/>
              <a:cs typeface="Arial" pitchFamily="34" charset="0"/>
            </a:rPr>
            <a:t>trên</a:t>
          </a:r>
          <a:r>
            <a:rPr lang="en-US" sz="1800" b="1" dirty="0" smtClean="0">
              <a:solidFill>
                <a:schemeClr val="tx1"/>
              </a:solidFill>
              <a:latin typeface="Arial" pitchFamily="34" charset="0"/>
              <a:cs typeface="Arial" pitchFamily="34" charset="0"/>
            </a:rPr>
            <a:t> </a:t>
          </a:r>
          <a:r>
            <a:rPr lang="en-US" sz="1800" b="1" dirty="0" err="1" smtClean="0">
              <a:solidFill>
                <a:schemeClr val="tx1"/>
              </a:solidFill>
              <a:latin typeface="Arial" pitchFamily="34" charset="0"/>
              <a:cs typeface="Arial" pitchFamily="34" charset="0"/>
            </a:rPr>
            <a:t>máy</a:t>
          </a:r>
          <a:r>
            <a:rPr lang="en-US" sz="1800" b="1" dirty="0" smtClean="0">
              <a:solidFill>
                <a:schemeClr val="tx1"/>
              </a:solidFill>
              <a:latin typeface="Arial" pitchFamily="34" charset="0"/>
              <a:cs typeface="Arial" pitchFamily="34" charset="0"/>
            </a:rPr>
            <a:t> </a:t>
          </a:r>
          <a:r>
            <a:rPr lang="en-US" sz="1800" b="1" dirty="0" err="1" smtClean="0">
              <a:solidFill>
                <a:schemeClr val="tx1"/>
              </a:solidFill>
              <a:latin typeface="Arial" pitchFamily="34" charset="0"/>
              <a:cs typeface="Arial" pitchFamily="34" charset="0"/>
            </a:rPr>
            <a:t>tính</a:t>
          </a:r>
          <a:r>
            <a:rPr lang="en-US" sz="1800" b="1" dirty="0" smtClean="0">
              <a:solidFill>
                <a:schemeClr val="tx1"/>
              </a:solidFill>
              <a:latin typeface="Arial" pitchFamily="34" charset="0"/>
              <a:cs typeface="Arial" pitchFamily="34" charset="0"/>
            </a:rPr>
            <a:t>, qua </a:t>
          </a:r>
          <a:r>
            <a:rPr lang="en-US" sz="1800" b="1" dirty="0" err="1" smtClean="0">
              <a:solidFill>
                <a:schemeClr val="tx1"/>
              </a:solidFill>
              <a:latin typeface="Arial" pitchFamily="34" charset="0"/>
              <a:cs typeface="Arial" pitchFamily="34" charset="0"/>
            </a:rPr>
            <a:t>dự</a:t>
          </a:r>
          <a:r>
            <a:rPr lang="en-US" sz="1800" b="1" dirty="0" smtClean="0">
              <a:solidFill>
                <a:schemeClr val="tx1"/>
              </a:solidFill>
              <a:latin typeface="Arial" pitchFamily="34" charset="0"/>
              <a:cs typeface="Arial" pitchFamily="34" charset="0"/>
            </a:rPr>
            <a:t> </a:t>
          </a:r>
          <a:r>
            <a:rPr lang="en-US" sz="1800" b="1" dirty="0" err="1" smtClean="0">
              <a:solidFill>
                <a:schemeClr val="tx1"/>
              </a:solidFill>
              <a:latin typeface="Arial" pitchFamily="34" charset="0"/>
              <a:cs typeface="Arial" pitchFamily="34" charset="0"/>
            </a:rPr>
            <a:t>án</a:t>
          </a:r>
          <a:r>
            <a:rPr lang="en-US" sz="1800" b="1" dirty="0" smtClean="0">
              <a:solidFill>
                <a:schemeClr val="tx1"/>
              </a:solidFill>
              <a:latin typeface="Arial" pitchFamily="34" charset="0"/>
              <a:cs typeface="Arial" pitchFamily="34" charset="0"/>
            </a:rPr>
            <a:t> </a:t>
          </a:r>
          <a:r>
            <a:rPr lang="en-US" sz="1800" b="1" dirty="0" err="1" smtClean="0">
              <a:solidFill>
                <a:schemeClr val="tx1"/>
              </a:solidFill>
              <a:latin typeface="Arial" pitchFamily="34" charset="0"/>
              <a:cs typeface="Arial" pitchFamily="34" charset="0"/>
            </a:rPr>
            <a:t>học</a:t>
          </a:r>
          <a:r>
            <a:rPr lang="en-US" sz="1800" b="1" dirty="0" smtClean="0">
              <a:solidFill>
                <a:schemeClr val="tx1"/>
              </a:solidFill>
              <a:latin typeface="Arial" pitchFamily="34" charset="0"/>
              <a:cs typeface="Arial" pitchFamily="34" charset="0"/>
            </a:rPr>
            <a:t> </a:t>
          </a:r>
          <a:r>
            <a:rPr lang="en-US" sz="1800" b="1" dirty="0" err="1" smtClean="0">
              <a:solidFill>
                <a:schemeClr val="tx1"/>
              </a:solidFill>
              <a:latin typeface="Arial" pitchFamily="34" charset="0"/>
              <a:cs typeface="Arial" pitchFamily="34" charset="0"/>
            </a:rPr>
            <a:t>tập</a:t>
          </a:r>
          <a:r>
            <a:rPr lang="en-US" sz="1800" b="1" dirty="0" smtClean="0">
              <a:solidFill>
                <a:schemeClr val="tx1"/>
              </a:solidFill>
              <a:latin typeface="Arial" pitchFamily="34" charset="0"/>
              <a:cs typeface="Arial" pitchFamily="34" charset="0"/>
            </a:rPr>
            <a:t>, </a:t>
          </a:r>
          <a:r>
            <a:rPr lang="en-US" sz="1800" b="1" dirty="0" err="1" smtClean="0">
              <a:solidFill>
                <a:schemeClr val="tx1"/>
              </a:solidFill>
              <a:latin typeface="Arial" pitchFamily="34" charset="0"/>
              <a:cs typeface="Arial" pitchFamily="34" charset="0"/>
            </a:rPr>
            <a:t>thực</a:t>
          </a:r>
          <a:r>
            <a:rPr lang="en-US" sz="1800" b="1" dirty="0" smtClean="0">
              <a:solidFill>
                <a:schemeClr val="tx1"/>
              </a:solidFill>
              <a:latin typeface="Arial" pitchFamily="34" charset="0"/>
              <a:cs typeface="Arial" pitchFamily="34" charset="0"/>
            </a:rPr>
            <a:t> </a:t>
          </a:r>
          <a:r>
            <a:rPr lang="en-US" sz="1800" b="1" dirty="0" err="1" smtClean="0">
              <a:solidFill>
                <a:schemeClr val="tx1"/>
              </a:solidFill>
              <a:latin typeface="Arial" pitchFamily="34" charset="0"/>
              <a:cs typeface="Arial" pitchFamily="34" charset="0"/>
            </a:rPr>
            <a:t>hành</a:t>
          </a:r>
          <a:r>
            <a:rPr lang="en-US" sz="1800" b="1" dirty="0" smtClean="0">
              <a:solidFill>
                <a:schemeClr val="tx1"/>
              </a:solidFill>
              <a:latin typeface="Arial" pitchFamily="34" charset="0"/>
              <a:cs typeface="Arial" pitchFamily="34" charset="0"/>
            </a:rPr>
            <a:t>...</a:t>
          </a:r>
          <a:endParaRPr lang="en-US" sz="1800" b="1" dirty="0">
            <a:solidFill>
              <a:schemeClr val="tx1"/>
            </a:solidFill>
            <a:latin typeface="Arial" pitchFamily="34" charset="0"/>
            <a:cs typeface="Arial" pitchFamily="34" charset="0"/>
          </a:endParaRPr>
        </a:p>
      </dgm:t>
    </dgm:pt>
    <dgm:pt modelId="{0C8EB773-740B-4533-A23B-406B150C5164}" type="parTrans" cxnId="{BA0FAE37-38A2-471E-B0A8-714C5D5250D1}">
      <dgm:prSet custT="1"/>
      <dgm:spPr/>
      <dgm:t>
        <a:bodyPr/>
        <a:lstStyle/>
        <a:p>
          <a:endParaRPr lang="en-US" sz="1800"/>
        </a:p>
      </dgm:t>
    </dgm:pt>
    <dgm:pt modelId="{152E20D6-5D2C-4F98-80EC-017F6E27FBD0}" type="sibTrans" cxnId="{BA0FAE37-38A2-471E-B0A8-714C5D5250D1}">
      <dgm:prSet/>
      <dgm:spPr/>
      <dgm:t>
        <a:bodyPr/>
        <a:lstStyle/>
        <a:p>
          <a:endParaRPr lang="en-US" sz="1800"/>
        </a:p>
      </dgm:t>
    </dgm:pt>
    <dgm:pt modelId="{10F9607B-7204-4AE7-A904-5F7C66864D74}">
      <dgm:prSet phldrT="[Text]" custT="1"/>
      <dgm:spPr/>
      <dgm:t>
        <a:bodyPr/>
        <a:lstStyle/>
        <a:p>
          <a:r>
            <a:rPr lang="en-US" sz="1800" b="1" dirty="0" smtClean="0">
              <a:solidFill>
                <a:srgbClr val="002060"/>
              </a:solidFill>
              <a:latin typeface="Arial" pitchFamily="34" charset="0"/>
              <a:cs typeface="Arial" pitchFamily="34" charset="0"/>
            </a:rPr>
            <a:t>KT, ĐG </a:t>
          </a:r>
          <a:r>
            <a:rPr lang="en-US" sz="1800" b="1" dirty="0" err="1" smtClean="0">
              <a:solidFill>
                <a:srgbClr val="002060"/>
              </a:solidFill>
              <a:latin typeface="Arial" pitchFamily="34" charset="0"/>
              <a:cs typeface="Arial" pitchFamily="34" charset="0"/>
            </a:rPr>
            <a:t>định</a:t>
          </a:r>
          <a:r>
            <a:rPr lang="en-US" sz="1800" b="1" dirty="0" smtClean="0">
              <a:solidFill>
                <a:srgbClr val="002060"/>
              </a:solidFill>
              <a:latin typeface="Arial" pitchFamily="34" charset="0"/>
              <a:cs typeface="Arial" pitchFamily="34" charset="0"/>
            </a:rPr>
            <a:t> </a:t>
          </a:r>
          <a:r>
            <a:rPr lang="en-US" sz="1800" b="1" dirty="0" err="1" smtClean="0">
              <a:solidFill>
                <a:srgbClr val="002060"/>
              </a:solidFill>
              <a:latin typeface="Arial" pitchFamily="34" charset="0"/>
              <a:cs typeface="Arial" pitchFamily="34" charset="0"/>
            </a:rPr>
            <a:t>kì</a:t>
          </a:r>
          <a:r>
            <a:rPr lang="en-US" sz="1800" b="1" dirty="0" smtClean="0">
              <a:solidFill>
                <a:srgbClr val="002060"/>
              </a:solidFill>
              <a:latin typeface="Arial" pitchFamily="34" charset="0"/>
              <a:cs typeface="Arial" pitchFamily="34" charset="0"/>
            </a:rPr>
            <a:t> </a:t>
          </a:r>
          <a:r>
            <a:rPr lang="en-US" sz="1800" b="1" dirty="0" err="1" smtClean="0">
              <a:solidFill>
                <a:srgbClr val="002060"/>
              </a:solidFill>
              <a:latin typeface="Arial" pitchFamily="34" charset="0"/>
              <a:cs typeface="Arial" pitchFamily="34" charset="0"/>
            </a:rPr>
            <a:t>gồm</a:t>
          </a:r>
          <a:r>
            <a:rPr lang="en-US" sz="1800" b="1" dirty="0" smtClean="0">
              <a:solidFill>
                <a:srgbClr val="002060"/>
              </a:solidFill>
              <a:latin typeface="Arial" pitchFamily="34" charset="0"/>
              <a:cs typeface="Arial" pitchFamily="34" charset="0"/>
            </a:rPr>
            <a:t> KT,ĐG </a:t>
          </a:r>
          <a:r>
            <a:rPr lang="en-US" sz="1800" b="1" dirty="0" err="1" smtClean="0">
              <a:solidFill>
                <a:srgbClr val="002060"/>
              </a:solidFill>
              <a:latin typeface="Arial" pitchFamily="34" charset="0"/>
              <a:cs typeface="Arial" pitchFamily="34" charset="0"/>
            </a:rPr>
            <a:t>giữa</a:t>
          </a:r>
          <a:r>
            <a:rPr lang="en-US" sz="1800" b="1" dirty="0" smtClean="0">
              <a:solidFill>
                <a:srgbClr val="002060"/>
              </a:solidFill>
              <a:latin typeface="Arial" pitchFamily="34" charset="0"/>
              <a:cs typeface="Arial" pitchFamily="34" charset="0"/>
            </a:rPr>
            <a:t> </a:t>
          </a:r>
          <a:r>
            <a:rPr lang="en-US" sz="1800" b="1" dirty="0" err="1" smtClean="0">
              <a:solidFill>
                <a:srgbClr val="002060"/>
              </a:solidFill>
              <a:latin typeface="Arial" pitchFamily="34" charset="0"/>
              <a:cs typeface="Arial" pitchFamily="34" charset="0"/>
            </a:rPr>
            <a:t>kì</a:t>
          </a:r>
          <a:r>
            <a:rPr lang="en-US" sz="1800" b="1" dirty="0" smtClean="0">
              <a:solidFill>
                <a:srgbClr val="002060"/>
              </a:solidFill>
              <a:latin typeface="Arial" pitchFamily="34" charset="0"/>
              <a:cs typeface="Arial" pitchFamily="34" charset="0"/>
            </a:rPr>
            <a:t> </a:t>
          </a:r>
          <a:r>
            <a:rPr lang="en-US" sz="1800" b="1" dirty="0" err="1" smtClean="0">
              <a:solidFill>
                <a:srgbClr val="002060"/>
              </a:solidFill>
              <a:latin typeface="Arial" pitchFamily="34" charset="0"/>
              <a:cs typeface="Arial" pitchFamily="34" charset="0"/>
            </a:rPr>
            <a:t>và</a:t>
          </a:r>
          <a:r>
            <a:rPr lang="en-US" sz="1800" b="1" dirty="0" smtClean="0">
              <a:solidFill>
                <a:srgbClr val="002060"/>
              </a:solidFill>
              <a:latin typeface="Arial" pitchFamily="34" charset="0"/>
              <a:cs typeface="Arial" pitchFamily="34" charset="0"/>
            </a:rPr>
            <a:t> </a:t>
          </a:r>
          <a:r>
            <a:rPr lang="en-US" sz="1800" b="1" dirty="0" err="1" smtClean="0">
              <a:solidFill>
                <a:srgbClr val="002060"/>
              </a:solidFill>
              <a:latin typeface="Arial" pitchFamily="34" charset="0"/>
              <a:cs typeface="Arial" pitchFamily="34" charset="0"/>
            </a:rPr>
            <a:t>cuối</a:t>
          </a:r>
          <a:r>
            <a:rPr lang="en-US" sz="1800" b="1" dirty="0" smtClean="0">
              <a:solidFill>
                <a:srgbClr val="002060"/>
              </a:solidFill>
              <a:latin typeface="Arial" pitchFamily="34" charset="0"/>
              <a:cs typeface="Arial" pitchFamily="34" charset="0"/>
            </a:rPr>
            <a:t> </a:t>
          </a:r>
          <a:r>
            <a:rPr lang="en-US" sz="1800" b="1" dirty="0" err="1" smtClean="0">
              <a:solidFill>
                <a:srgbClr val="002060"/>
              </a:solidFill>
              <a:latin typeface="Arial" pitchFamily="34" charset="0"/>
              <a:cs typeface="Arial" pitchFamily="34" charset="0"/>
            </a:rPr>
            <a:t>kì</a:t>
          </a:r>
          <a:r>
            <a:rPr lang="en-US" sz="1800" b="1" dirty="0" smtClean="0">
              <a:solidFill>
                <a:srgbClr val="002060"/>
              </a:solidFill>
              <a:latin typeface="Arial" pitchFamily="34" charset="0"/>
              <a:cs typeface="Arial" pitchFamily="34" charset="0"/>
            </a:rPr>
            <a:t>, </a:t>
          </a:r>
          <a:r>
            <a:rPr lang="en-US" sz="1800" b="1" dirty="0" err="1" smtClean="0">
              <a:solidFill>
                <a:srgbClr val="002060"/>
              </a:solidFill>
              <a:latin typeface="Arial" pitchFamily="34" charset="0"/>
              <a:cs typeface="Arial" pitchFamily="34" charset="0"/>
            </a:rPr>
            <a:t>thực</a:t>
          </a:r>
          <a:r>
            <a:rPr lang="en-US" sz="1800" b="1" dirty="0" smtClean="0">
              <a:solidFill>
                <a:srgbClr val="002060"/>
              </a:solidFill>
              <a:latin typeface="Arial" pitchFamily="34" charset="0"/>
              <a:cs typeface="Arial" pitchFamily="34" charset="0"/>
            </a:rPr>
            <a:t> </a:t>
          </a:r>
          <a:r>
            <a:rPr lang="en-US" sz="1800" b="1" dirty="0" err="1" smtClean="0">
              <a:solidFill>
                <a:srgbClr val="002060"/>
              </a:solidFill>
              <a:latin typeface="Arial" pitchFamily="34" charset="0"/>
              <a:cs typeface="Arial" pitchFamily="34" charset="0"/>
            </a:rPr>
            <a:t>hiện</a:t>
          </a:r>
          <a:r>
            <a:rPr lang="en-US" sz="1800" b="1" dirty="0" smtClean="0">
              <a:solidFill>
                <a:srgbClr val="002060"/>
              </a:solidFill>
              <a:latin typeface="Arial" pitchFamily="34" charset="0"/>
              <a:cs typeface="Arial" pitchFamily="34" charset="0"/>
            </a:rPr>
            <a:t> qua </a:t>
          </a:r>
          <a:r>
            <a:rPr lang="en-US" sz="1800" b="1" dirty="0" err="1" smtClean="0">
              <a:solidFill>
                <a:srgbClr val="002060"/>
              </a:solidFill>
              <a:latin typeface="Arial" pitchFamily="34" charset="0"/>
              <a:cs typeface="Arial" pitchFamily="34" charset="0"/>
            </a:rPr>
            <a:t>bài</a:t>
          </a:r>
          <a:r>
            <a:rPr lang="en-US" sz="1800" b="1" dirty="0" smtClean="0">
              <a:solidFill>
                <a:srgbClr val="002060"/>
              </a:solidFill>
              <a:latin typeface="Arial" pitchFamily="34" charset="0"/>
              <a:cs typeface="Arial" pitchFamily="34" charset="0"/>
            </a:rPr>
            <a:t> KT </a:t>
          </a:r>
          <a:r>
            <a:rPr lang="en-US" sz="1800" b="1" dirty="0" err="1" smtClean="0">
              <a:solidFill>
                <a:srgbClr val="002060"/>
              </a:solidFill>
              <a:latin typeface="Arial" pitchFamily="34" charset="0"/>
              <a:cs typeface="Arial" pitchFamily="34" charset="0"/>
            </a:rPr>
            <a:t>trên</a:t>
          </a:r>
          <a:r>
            <a:rPr lang="en-US" sz="1800" b="1" dirty="0" smtClean="0">
              <a:solidFill>
                <a:srgbClr val="002060"/>
              </a:solidFill>
              <a:latin typeface="Arial" pitchFamily="34" charset="0"/>
              <a:cs typeface="Arial" pitchFamily="34" charset="0"/>
            </a:rPr>
            <a:t> </a:t>
          </a:r>
          <a:r>
            <a:rPr lang="en-US" sz="1800" b="1" dirty="0" err="1" smtClean="0">
              <a:solidFill>
                <a:srgbClr val="002060"/>
              </a:solidFill>
              <a:latin typeface="Arial" pitchFamily="34" charset="0"/>
              <a:cs typeface="Arial" pitchFamily="34" charset="0"/>
            </a:rPr>
            <a:t>giấy</a:t>
          </a:r>
          <a:r>
            <a:rPr lang="en-US" sz="1800" b="1" dirty="0" smtClean="0">
              <a:solidFill>
                <a:srgbClr val="002060"/>
              </a:solidFill>
              <a:latin typeface="Arial" pitchFamily="34" charset="0"/>
              <a:cs typeface="Arial" pitchFamily="34" charset="0"/>
            </a:rPr>
            <a:t> </a:t>
          </a:r>
          <a:r>
            <a:rPr lang="en-US" sz="1800" b="1" dirty="0" err="1" smtClean="0">
              <a:solidFill>
                <a:srgbClr val="002060"/>
              </a:solidFill>
              <a:latin typeface="Arial" pitchFamily="34" charset="0"/>
              <a:cs typeface="Arial" pitchFamily="34" charset="0"/>
            </a:rPr>
            <a:t>hoặc</a:t>
          </a:r>
          <a:r>
            <a:rPr lang="en-US" sz="1800" b="1" dirty="0" smtClean="0">
              <a:solidFill>
                <a:srgbClr val="002060"/>
              </a:solidFill>
              <a:latin typeface="Arial" pitchFamily="34" charset="0"/>
              <a:cs typeface="Arial" pitchFamily="34" charset="0"/>
            </a:rPr>
            <a:t> </a:t>
          </a:r>
          <a:r>
            <a:rPr lang="en-US" sz="1800" b="1" dirty="0" err="1" smtClean="0">
              <a:solidFill>
                <a:srgbClr val="002060"/>
              </a:solidFill>
              <a:latin typeface="Arial" pitchFamily="34" charset="0"/>
              <a:cs typeface="Arial" pitchFamily="34" charset="0"/>
            </a:rPr>
            <a:t>bài</a:t>
          </a:r>
          <a:r>
            <a:rPr lang="en-US" sz="1800" b="1" dirty="0" smtClean="0">
              <a:solidFill>
                <a:srgbClr val="002060"/>
              </a:solidFill>
              <a:latin typeface="Arial" pitchFamily="34" charset="0"/>
              <a:cs typeface="Arial" pitchFamily="34" charset="0"/>
            </a:rPr>
            <a:t> </a:t>
          </a:r>
          <a:r>
            <a:rPr lang="en-US" sz="1800" b="1" dirty="0" err="1" smtClean="0">
              <a:solidFill>
                <a:srgbClr val="002060"/>
              </a:solidFill>
              <a:latin typeface="Arial" pitchFamily="34" charset="0"/>
              <a:cs typeface="Arial" pitchFamily="34" charset="0"/>
            </a:rPr>
            <a:t>thực</a:t>
          </a:r>
          <a:r>
            <a:rPr lang="en-US" sz="1800" b="1" dirty="0" smtClean="0">
              <a:solidFill>
                <a:srgbClr val="002060"/>
              </a:solidFill>
              <a:latin typeface="Arial" pitchFamily="34" charset="0"/>
              <a:cs typeface="Arial" pitchFamily="34" charset="0"/>
            </a:rPr>
            <a:t> </a:t>
          </a:r>
          <a:r>
            <a:rPr lang="en-US" sz="1800" b="1" dirty="0" err="1" smtClean="0">
              <a:solidFill>
                <a:srgbClr val="002060"/>
              </a:solidFill>
              <a:latin typeface="Arial" pitchFamily="34" charset="0"/>
              <a:cs typeface="Arial" pitchFamily="34" charset="0"/>
            </a:rPr>
            <a:t>hành</a:t>
          </a:r>
          <a:r>
            <a:rPr lang="en-US" sz="1800" b="1" dirty="0" smtClean="0">
              <a:solidFill>
                <a:srgbClr val="002060"/>
              </a:solidFill>
              <a:latin typeface="Arial" pitchFamily="34" charset="0"/>
              <a:cs typeface="Arial" pitchFamily="34" charset="0"/>
            </a:rPr>
            <a:t> </a:t>
          </a:r>
          <a:r>
            <a:rPr lang="en-US" sz="1800" b="1" dirty="0" err="1" smtClean="0">
              <a:solidFill>
                <a:srgbClr val="002060"/>
              </a:solidFill>
              <a:latin typeface="Arial" pitchFamily="34" charset="0"/>
              <a:cs typeface="Arial" pitchFamily="34" charset="0"/>
            </a:rPr>
            <a:t>hoặc</a:t>
          </a:r>
          <a:r>
            <a:rPr lang="en-US" sz="1800" b="1" dirty="0" smtClean="0">
              <a:solidFill>
                <a:srgbClr val="002060"/>
              </a:solidFill>
              <a:latin typeface="Arial" pitchFamily="34" charset="0"/>
              <a:cs typeface="Arial" pitchFamily="34" charset="0"/>
            </a:rPr>
            <a:t> </a:t>
          </a:r>
          <a:r>
            <a:rPr lang="en-US" sz="1800" b="1" dirty="0" err="1" smtClean="0">
              <a:solidFill>
                <a:srgbClr val="002060"/>
              </a:solidFill>
              <a:latin typeface="Arial" pitchFamily="34" charset="0"/>
              <a:cs typeface="Arial" pitchFamily="34" charset="0"/>
            </a:rPr>
            <a:t>dự</a:t>
          </a:r>
          <a:r>
            <a:rPr lang="en-US" sz="1800" b="1" dirty="0" smtClean="0">
              <a:solidFill>
                <a:srgbClr val="002060"/>
              </a:solidFill>
              <a:latin typeface="Arial" pitchFamily="34" charset="0"/>
              <a:cs typeface="Arial" pitchFamily="34" charset="0"/>
            </a:rPr>
            <a:t> </a:t>
          </a:r>
          <a:r>
            <a:rPr lang="en-US" sz="1800" b="1" dirty="0" err="1" smtClean="0">
              <a:solidFill>
                <a:srgbClr val="002060"/>
              </a:solidFill>
              <a:latin typeface="Arial" pitchFamily="34" charset="0"/>
              <a:cs typeface="Arial" pitchFamily="34" charset="0"/>
            </a:rPr>
            <a:t>án</a:t>
          </a:r>
          <a:r>
            <a:rPr lang="en-US" sz="1800" b="1" dirty="0" smtClean="0">
              <a:solidFill>
                <a:srgbClr val="002060"/>
              </a:solidFill>
              <a:latin typeface="Arial" pitchFamily="34" charset="0"/>
              <a:cs typeface="Arial" pitchFamily="34" charset="0"/>
            </a:rPr>
            <a:t> </a:t>
          </a:r>
          <a:r>
            <a:rPr lang="en-US" sz="1800" b="1" dirty="0" err="1" smtClean="0">
              <a:solidFill>
                <a:srgbClr val="002060"/>
              </a:solidFill>
              <a:latin typeface="Arial" pitchFamily="34" charset="0"/>
              <a:cs typeface="Arial" pitchFamily="34" charset="0"/>
            </a:rPr>
            <a:t>học</a:t>
          </a:r>
          <a:r>
            <a:rPr lang="en-US" sz="1800" b="1" dirty="0" smtClean="0">
              <a:solidFill>
                <a:srgbClr val="002060"/>
              </a:solidFill>
              <a:latin typeface="Arial" pitchFamily="34" charset="0"/>
              <a:cs typeface="Arial" pitchFamily="34" charset="0"/>
            </a:rPr>
            <a:t> </a:t>
          </a:r>
          <a:r>
            <a:rPr lang="en-US" sz="1800" b="1" dirty="0" err="1" smtClean="0">
              <a:solidFill>
                <a:srgbClr val="002060"/>
              </a:solidFill>
              <a:latin typeface="Arial" pitchFamily="34" charset="0"/>
              <a:cs typeface="Arial" pitchFamily="34" charset="0"/>
            </a:rPr>
            <a:t>tập</a:t>
          </a:r>
          <a:r>
            <a:rPr lang="en-US" sz="1800" b="1" dirty="0" smtClean="0">
              <a:solidFill>
                <a:srgbClr val="002060"/>
              </a:solidFill>
              <a:latin typeface="Arial" pitchFamily="34" charset="0"/>
              <a:cs typeface="Arial" pitchFamily="34" charset="0"/>
            </a:rPr>
            <a:t>...</a:t>
          </a:r>
          <a:endParaRPr lang="en-US" sz="1800" b="1" dirty="0">
            <a:solidFill>
              <a:srgbClr val="002060"/>
            </a:solidFill>
            <a:latin typeface="Arial" pitchFamily="34" charset="0"/>
            <a:cs typeface="Arial" pitchFamily="34" charset="0"/>
          </a:endParaRPr>
        </a:p>
      </dgm:t>
    </dgm:pt>
    <dgm:pt modelId="{2AB4275B-133E-4596-BC6A-98EB4F91090E}" type="parTrans" cxnId="{315D27B6-4FE8-4D77-9326-FD3F8BA4F576}">
      <dgm:prSet custT="1"/>
      <dgm:spPr/>
      <dgm:t>
        <a:bodyPr/>
        <a:lstStyle/>
        <a:p>
          <a:endParaRPr lang="en-US" sz="1800"/>
        </a:p>
      </dgm:t>
    </dgm:pt>
    <dgm:pt modelId="{C04AF030-A8DB-4DE9-8C61-52227704154E}" type="sibTrans" cxnId="{315D27B6-4FE8-4D77-9326-FD3F8BA4F576}">
      <dgm:prSet/>
      <dgm:spPr/>
      <dgm:t>
        <a:bodyPr/>
        <a:lstStyle/>
        <a:p>
          <a:endParaRPr lang="en-US" sz="1800"/>
        </a:p>
      </dgm:t>
    </dgm:pt>
    <dgm:pt modelId="{39A97EC6-1595-4ADF-B01E-41632E01A05D}" type="pres">
      <dgm:prSet presAssocID="{8C82BDD7-930B-4EE6-AA2A-0D9EAED44509}" presName="Name0" presStyleCnt="0">
        <dgm:presLayoutVars>
          <dgm:chMax val="1"/>
          <dgm:dir/>
          <dgm:animLvl val="ctr"/>
          <dgm:resizeHandles val="exact"/>
        </dgm:presLayoutVars>
      </dgm:prSet>
      <dgm:spPr/>
      <dgm:t>
        <a:bodyPr/>
        <a:lstStyle/>
        <a:p>
          <a:endParaRPr lang="en-US"/>
        </a:p>
      </dgm:t>
    </dgm:pt>
    <dgm:pt modelId="{D59E8982-9EC4-40A2-8850-C96C13E1FB80}" type="pres">
      <dgm:prSet presAssocID="{356AB943-1EBB-4BB3-93E7-C95310D8393E}" presName="centerShape" presStyleLbl="node0" presStyleIdx="0" presStyleCnt="1" custScaleX="148853" custScaleY="112275"/>
      <dgm:spPr/>
      <dgm:t>
        <a:bodyPr/>
        <a:lstStyle/>
        <a:p>
          <a:endParaRPr lang="en-US"/>
        </a:p>
      </dgm:t>
    </dgm:pt>
    <dgm:pt modelId="{CBDAF556-75D2-4FAF-82E6-9D1A972643BE}" type="pres">
      <dgm:prSet presAssocID="{F9F3AFC2-D3CD-480B-B28D-0A31B26CEBB8}" presName="parTrans" presStyleLbl="sibTrans2D1" presStyleIdx="0" presStyleCnt="4"/>
      <dgm:spPr/>
      <dgm:t>
        <a:bodyPr/>
        <a:lstStyle/>
        <a:p>
          <a:endParaRPr lang="en-US"/>
        </a:p>
      </dgm:t>
    </dgm:pt>
    <dgm:pt modelId="{25D5EE72-A096-4A82-922F-49BDD249EA5E}" type="pres">
      <dgm:prSet presAssocID="{F9F3AFC2-D3CD-480B-B28D-0A31B26CEBB8}" presName="connectorText" presStyleLbl="sibTrans2D1" presStyleIdx="0" presStyleCnt="4"/>
      <dgm:spPr/>
      <dgm:t>
        <a:bodyPr/>
        <a:lstStyle/>
        <a:p>
          <a:endParaRPr lang="en-US"/>
        </a:p>
      </dgm:t>
    </dgm:pt>
    <dgm:pt modelId="{548B74C8-485C-4AB7-93A1-451EF5CB5745}" type="pres">
      <dgm:prSet presAssocID="{9E525A0E-BD42-4236-B7C3-AE35BFF2DC63}" presName="node" presStyleLbl="node1" presStyleIdx="0" presStyleCnt="4" custScaleX="222843" custScaleY="103479" custRadScaleRad="90586" custRadScaleInc="-1781">
        <dgm:presLayoutVars>
          <dgm:bulletEnabled val="1"/>
        </dgm:presLayoutVars>
      </dgm:prSet>
      <dgm:spPr/>
      <dgm:t>
        <a:bodyPr/>
        <a:lstStyle/>
        <a:p>
          <a:endParaRPr lang="en-US"/>
        </a:p>
      </dgm:t>
    </dgm:pt>
    <dgm:pt modelId="{B12ED680-4785-41E5-B84F-58A8947FAAA2}" type="pres">
      <dgm:prSet presAssocID="{B8A2D22E-BD88-4D79-94A4-90A2F78D42EF}" presName="parTrans" presStyleLbl="sibTrans2D1" presStyleIdx="1" presStyleCnt="4"/>
      <dgm:spPr/>
      <dgm:t>
        <a:bodyPr/>
        <a:lstStyle/>
        <a:p>
          <a:endParaRPr lang="en-US"/>
        </a:p>
      </dgm:t>
    </dgm:pt>
    <dgm:pt modelId="{0E3D3469-F629-4488-AFC8-313C1DAAE20D}" type="pres">
      <dgm:prSet presAssocID="{B8A2D22E-BD88-4D79-94A4-90A2F78D42EF}" presName="connectorText" presStyleLbl="sibTrans2D1" presStyleIdx="1" presStyleCnt="4"/>
      <dgm:spPr/>
      <dgm:t>
        <a:bodyPr/>
        <a:lstStyle/>
        <a:p>
          <a:endParaRPr lang="en-US"/>
        </a:p>
      </dgm:t>
    </dgm:pt>
    <dgm:pt modelId="{B601B3B4-D8CF-4EDE-AABD-C84D25619C60}" type="pres">
      <dgm:prSet presAssocID="{7DDF61DE-0B38-45C5-B258-F046FDB8BDED}" presName="node" presStyleLbl="node1" presStyleIdx="1" presStyleCnt="4" custScaleX="179893" custScaleY="164758" custRadScaleRad="121001" custRadScaleInc="4618">
        <dgm:presLayoutVars>
          <dgm:bulletEnabled val="1"/>
        </dgm:presLayoutVars>
      </dgm:prSet>
      <dgm:spPr/>
      <dgm:t>
        <a:bodyPr/>
        <a:lstStyle/>
        <a:p>
          <a:endParaRPr lang="en-US"/>
        </a:p>
      </dgm:t>
    </dgm:pt>
    <dgm:pt modelId="{E7DBAE08-B2AD-4AC6-97F7-6F6FC0505A1E}" type="pres">
      <dgm:prSet presAssocID="{0C8EB773-740B-4533-A23B-406B150C5164}" presName="parTrans" presStyleLbl="sibTrans2D1" presStyleIdx="2" presStyleCnt="4"/>
      <dgm:spPr/>
      <dgm:t>
        <a:bodyPr/>
        <a:lstStyle/>
        <a:p>
          <a:endParaRPr lang="en-US"/>
        </a:p>
      </dgm:t>
    </dgm:pt>
    <dgm:pt modelId="{0CDED2F3-4B22-4F69-AD09-3865BDED4D6B}" type="pres">
      <dgm:prSet presAssocID="{0C8EB773-740B-4533-A23B-406B150C5164}" presName="connectorText" presStyleLbl="sibTrans2D1" presStyleIdx="2" presStyleCnt="4"/>
      <dgm:spPr/>
      <dgm:t>
        <a:bodyPr/>
        <a:lstStyle/>
        <a:p>
          <a:endParaRPr lang="en-US"/>
        </a:p>
      </dgm:t>
    </dgm:pt>
    <dgm:pt modelId="{5DB67CA5-610F-4150-9C3F-0174616BD577}" type="pres">
      <dgm:prSet presAssocID="{0CE242B9-9D57-42A7-9E4F-1E977EBFA94D}" presName="node" presStyleLbl="node1" presStyleIdx="2" presStyleCnt="4" custScaleX="231487" custScaleY="115070" custRadScaleRad="94639" custRadScaleInc="-2443">
        <dgm:presLayoutVars>
          <dgm:bulletEnabled val="1"/>
        </dgm:presLayoutVars>
      </dgm:prSet>
      <dgm:spPr/>
      <dgm:t>
        <a:bodyPr/>
        <a:lstStyle/>
        <a:p>
          <a:endParaRPr lang="en-US"/>
        </a:p>
      </dgm:t>
    </dgm:pt>
    <dgm:pt modelId="{BF0518A3-39FE-4956-958C-5287931FF022}" type="pres">
      <dgm:prSet presAssocID="{2AB4275B-133E-4596-BC6A-98EB4F91090E}" presName="parTrans" presStyleLbl="sibTrans2D1" presStyleIdx="3" presStyleCnt="4"/>
      <dgm:spPr/>
      <dgm:t>
        <a:bodyPr/>
        <a:lstStyle/>
        <a:p>
          <a:endParaRPr lang="en-US"/>
        </a:p>
      </dgm:t>
    </dgm:pt>
    <dgm:pt modelId="{F45D0E13-8F23-46B0-9AFE-CEDC50F34C33}" type="pres">
      <dgm:prSet presAssocID="{2AB4275B-133E-4596-BC6A-98EB4F91090E}" presName="connectorText" presStyleLbl="sibTrans2D1" presStyleIdx="3" presStyleCnt="4"/>
      <dgm:spPr/>
      <dgm:t>
        <a:bodyPr/>
        <a:lstStyle/>
        <a:p>
          <a:endParaRPr lang="en-US"/>
        </a:p>
      </dgm:t>
    </dgm:pt>
    <dgm:pt modelId="{289F2D63-2FA6-442C-86D5-9EF0BDF4FB5D}" type="pres">
      <dgm:prSet presAssocID="{10F9607B-7204-4AE7-A904-5F7C66864D74}" presName="node" presStyleLbl="node1" presStyleIdx="3" presStyleCnt="4" custScaleX="177574" custScaleY="149255" custRadScaleRad="117857" custRadScaleInc="-5116">
        <dgm:presLayoutVars>
          <dgm:bulletEnabled val="1"/>
        </dgm:presLayoutVars>
      </dgm:prSet>
      <dgm:spPr/>
      <dgm:t>
        <a:bodyPr/>
        <a:lstStyle/>
        <a:p>
          <a:endParaRPr lang="en-US"/>
        </a:p>
      </dgm:t>
    </dgm:pt>
  </dgm:ptLst>
  <dgm:cxnLst>
    <dgm:cxn modelId="{4EB63E14-3FA3-48A2-A516-02479381335C}" type="presOf" srcId="{356AB943-1EBB-4BB3-93E7-C95310D8393E}" destId="{D59E8982-9EC4-40A2-8850-C96C13E1FB80}" srcOrd="0" destOrd="0" presId="urn:microsoft.com/office/officeart/2005/8/layout/radial5"/>
    <dgm:cxn modelId="{6E5B878D-F0FF-422C-A2DF-65955CC18105}" type="presOf" srcId="{8C82BDD7-930B-4EE6-AA2A-0D9EAED44509}" destId="{39A97EC6-1595-4ADF-B01E-41632E01A05D}" srcOrd="0" destOrd="0" presId="urn:microsoft.com/office/officeart/2005/8/layout/radial5"/>
    <dgm:cxn modelId="{E3C106F9-83B0-43DB-BBD7-D5583B8638DC}" type="presOf" srcId="{F9F3AFC2-D3CD-480B-B28D-0A31B26CEBB8}" destId="{CBDAF556-75D2-4FAF-82E6-9D1A972643BE}" srcOrd="0" destOrd="0" presId="urn:microsoft.com/office/officeart/2005/8/layout/radial5"/>
    <dgm:cxn modelId="{F5488BC5-36EF-4892-A649-FB59E80902B7}" type="presOf" srcId="{2AB4275B-133E-4596-BC6A-98EB4F91090E}" destId="{F45D0E13-8F23-46B0-9AFE-CEDC50F34C33}" srcOrd="1" destOrd="0" presId="urn:microsoft.com/office/officeart/2005/8/layout/radial5"/>
    <dgm:cxn modelId="{D558D4C6-D868-4659-A478-E7E842C4AA00}" type="presOf" srcId="{B8A2D22E-BD88-4D79-94A4-90A2F78D42EF}" destId="{0E3D3469-F629-4488-AFC8-313C1DAAE20D}" srcOrd="1" destOrd="0" presId="urn:microsoft.com/office/officeart/2005/8/layout/radial5"/>
    <dgm:cxn modelId="{AAD0136C-9C7F-42D2-B49F-E8FB11BD5519}" type="presOf" srcId="{2AB4275B-133E-4596-BC6A-98EB4F91090E}" destId="{BF0518A3-39FE-4956-958C-5287931FF022}" srcOrd="0" destOrd="0" presId="urn:microsoft.com/office/officeart/2005/8/layout/radial5"/>
    <dgm:cxn modelId="{33943F56-ECE8-4856-8CED-882090414010}" type="presOf" srcId="{9E525A0E-BD42-4236-B7C3-AE35BFF2DC63}" destId="{548B74C8-485C-4AB7-93A1-451EF5CB5745}" srcOrd="0" destOrd="0" presId="urn:microsoft.com/office/officeart/2005/8/layout/radial5"/>
    <dgm:cxn modelId="{9FACB8C2-D9DD-47A8-8E61-2B40161E84DD}" type="presOf" srcId="{0C8EB773-740B-4533-A23B-406B150C5164}" destId="{E7DBAE08-B2AD-4AC6-97F7-6F6FC0505A1E}" srcOrd="0" destOrd="0" presId="urn:microsoft.com/office/officeart/2005/8/layout/radial5"/>
    <dgm:cxn modelId="{1573F428-8ED6-46AA-A49E-BA0D3FEDC6CF}" srcId="{8C82BDD7-930B-4EE6-AA2A-0D9EAED44509}" destId="{356AB943-1EBB-4BB3-93E7-C95310D8393E}" srcOrd="0" destOrd="0" parTransId="{0ED5401B-1403-4DA1-BBFF-D36C9351B7A2}" sibTransId="{59A79F16-1D24-406D-BCD2-A6507B49C2FA}"/>
    <dgm:cxn modelId="{BE02E184-C678-4C98-BD30-C5C35CC94D45}" srcId="{356AB943-1EBB-4BB3-93E7-C95310D8393E}" destId="{9E525A0E-BD42-4236-B7C3-AE35BFF2DC63}" srcOrd="0" destOrd="0" parTransId="{F9F3AFC2-D3CD-480B-B28D-0A31B26CEBB8}" sibTransId="{E4B9C6BC-9F3A-4F2B-82D5-6933E93C7CA7}"/>
    <dgm:cxn modelId="{071B262C-7567-4C7C-934D-31480F051F9C}" srcId="{356AB943-1EBB-4BB3-93E7-C95310D8393E}" destId="{7DDF61DE-0B38-45C5-B258-F046FDB8BDED}" srcOrd="1" destOrd="0" parTransId="{B8A2D22E-BD88-4D79-94A4-90A2F78D42EF}" sibTransId="{F0C01AEC-E4CC-49FF-A309-2F6332F61AA5}"/>
    <dgm:cxn modelId="{3E694419-F8A3-4810-8109-8045C2E81C21}" type="presOf" srcId="{0C8EB773-740B-4533-A23B-406B150C5164}" destId="{0CDED2F3-4B22-4F69-AD09-3865BDED4D6B}" srcOrd="1" destOrd="0" presId="urn:microsoft.com/office/officeart/2005/8/layout/radial5"/>
    <dgm:cxn modelId="{87ABDC5A-07FD-4C23-82CE-490CF70C8FB6}" type="presOf" srcId="{7DDF61DE-0B38-45C5-B258-F046FDB8BDED}" destId="{B601B3B4-D8CF-4EDE-AABD-C84D25619C60}" srcOrd="0" destOrd="0" presId="urn:microsoft.com/office/officeart/2005/8/layout/radial5"/>
    <dgm:cxn modelId="{22D8318A-2586-4BD9-ADF3-04D1A614B8E9}" type="presOf" srcId="{B8A2D22E-BD88-4D79-94A4-90A2F78D42EF}" destId="{B12ED680-4785-41E5-B84F-58A8947FAAA2}" srcOrd="0" destOrd="0" presId="urn:microsoft.com/office/officeart/2005/8/layout/radial5"/>
    <dgm:cxn modelId="{0F8A6566-AFC9-4AA3-BE1A-F05EF3E136D2}" type="presOf" srcId="{0CE242B9-9D57-42A7-9E4F-1E977EBFA94D}" destId="{5DB67CA5-610F-4150-9C3F-0174616BD577}" srcOrd="0" destOrd="0" presId="urn:microsoft.com/office/officeart/2005/8/layout/radial5"/>
    <dgm:cxn modelId="{52AF6616-A735-44AC-AC31-E2A0A7AAADF9}" type="presOf" srcId="{F9F3AFC2-D3CD-480B-B28D-0A31B26CEBB8}" destId="{25D5EE72-A096-4A82-922F-49BDD249EA5E}" srcOrd="1" destOrd="0" presId="urn:microsoft.com/office/officeart/2005/8/layout/radial5"/>
    <dgm:cxn modelId="{6AD6FC95-381E-47A6-A314-0E4D8B4B2ABC}" type="presOf" srcId="{10F9607B-7204-4AE7-A904-5F7C66864D74}" destId="{289F2D63-2FA6-442C-86D5-9EF0BDF4FB5D}" srcOrd="0" destOrd="0" presId="urn:microsoft.com/office/officeart/2005/8/layout/radial5"/>
    <dgm:cxn modelId="{315D27B6-4FE8-4D77-9326-FD3F8BA4F576}" srcId="{356AB943-1EBB-4BB3-93E7-C95310D8393E}" destId="{10F9607B-7204-4AE7-A904-5F7C66864D74}" srcOrd="3" destOrd="0" parTransId="{2AB4275B-133E-4596-BC6A-98EB4F91090E}" sibTransId="{C04AF030-A8DB-4DE9-8C61-52227704154E}"/>
    <dgm:cxn modelId="{BA0FAE37-38A2-471E-B0A8-714C5D5250D1}" srcId="{356AB943-1EBB-4BB3-93E7-C95310D8393E}" destId="{0CE242B9-9D57-42A7-9E4F-1E977EBFA94D}" srcOrd="2" destOrd="0" parTransId="{0C8EB773-740B-4533-A23B-406B150C5164}" sibTransId="{152E20D6-5D2C-4F98-80EC-017F6E27FBD0}"/>
    <dgm:cxn modelId="{281B868C-9A97-481B-9EDC-9017487D21D6}" type="presParOf" srcId="{39A97EC6-1595-4ADF-B01E-41632E01A05D}" destId="{D59E8982-9EC4-40A2-8850-C96C13E1FB80}" srcOrd="0" destOrd="0" presId="urn:microsoft.com/office/officeart/2005/8/layout/radial5"/>
    <dgm:cxn modelId="{B7E32916-0004-4697-9C78-7ECA41D4F983}" type="presParOf" srcId="{39A97EC6-1595-4ADF-B01E-41632E01A05D}" destId="{CBDAF556-75D2-4FAF-82E6-9D1A972643BE}" srcOrd="1" destOrd="0" presId="urn:microsoft.com/office/officeart/2005/8/layout/radial5"/>
    <dgm:cxn modelId="{EB3A3EB5-E9CD-4D6D-A4E0-51C6E90D87D6}" type="presParOf" srcId="{CBDAF556-75D2-4FAF-82E6-9D1A972643BE}" destId="{25D5EE72-A096-4A82-922F-49BDD249EA5E}" srcOrd="0" destOrd="0" presId="urn:microsoft.com/office/officeart/2005/8/layout/radial5"/>
    <dgm:cxn modelId="{B5BF4B85-0520-40D0-A292-8C9A3396EE0D}" type="presParOf" srcId="{39A97EC6-1595-4ADF-B01E-41632E01A05D}" destId="{548B74C8-485C-4AB7-93A1-451EF5CB5745}" srcOrd="2" destOrd="0" presId="urn:microsoft.com/office/officeart/2005/8/layout/radial5"/>
    <dgm:cxn modelId="{4D1FF79C-298C-47FB-94BA-1F85697B574F}" type="presParOf" srcId="{39A97EC6-1595-4ADF-B01E-41632E01A05D}" destId="{B12ED680-4785-41E5-B84F-58A8947FAAA2}" srcOrd="3" destOrd="0" presId="urn:microsoft.com/office/officeart/2005/8/layout/radial5"/>
    <dgm:cxn modelId="{7FC11B63-44E3-4D2B-93ED-F13C3495A5C3}" type="presParOf" srcId="{B12ED680-4785-41E5-B84F-58A8947FAAA2}" destId="{0E3D3469-F629-4488-AFC8-313C1DAAE20D}" srcOrd="0" destOrd="0" presId="urn:microsoft.com/office/officeart/2005/8/layout/radial5"/>
    <dgm:cxn modelId="{FA300826-9937-4D04-BA98-0676A04A6A30}" type="presParOf" srcId="{39A97EC6-1595-4ADF-B01E-41632E01A05D}" destId="{B601B3B4-D8CF-4EDE-AABD-C84D25619C60}" srcOrd="4" destOrd="0" presId="urn:microsoft.com/office/officeart/2005/8/layout/radial5"/>
    <dgm:cxn modelId="{9480CE49-460A-4CFE-A74A-8103F9A32C38}" type="presParOf" srcId="{39A97EC6-1595-4ADF-B01E-41632E01A05D}" destId="{E7DBAE08-B2AD-4AC6-97F7-6F6FC0505A1E}" srcOrd="5" destOrd="0" presId="urn:microsoft.com/office/officeart/2005/8/layout/radial5"/>
    <dgm:cxn modelId="{1F75B18E-37D8-4779-92FB-31D703D27043}" type="presParOf" srcId="{E7DBAE08-B2AD-4AC6-97F7-6F6FC0505A1E}" destId="{0CDED2F3-4B22-4F69-AD09-3865BDED4D6B}" srcOrd="0" destOrd="0" presId="urn:microsoft.com/office/officeart/2005/8/layout/radial5"/>
    <dgm:cxn modelId="{00A2DF67-1475-450B-AE82-D3BEB6832D4F}" type="presParOf" srcId="{39A97EC6-1595-4ADF-B01E-41632E01A05D}" destId="{5DB67CA5-610F-4150-9C3F-0174616BD577}" srcOrd="6" destOrd="0" presId="urn:microsoft.com/office/officeart/2005/8/layout/radial5"/>
    <dgm:cxn modelId="{9C01F0F6-0D99-4161-BBD8-265D6477EC4A}" type="presParOf" srcId="{39A97EC6-1595-4ADF-B01E-41632E01A05D}" destId="{BF0518A3-39FE-4956-958C-5287931FF022}" srcOrd="7" destOrd="0" presId="urn:microsoft.com/office/officeart/2005/8/layout/radial5"/>
    <dgm:cxn modelId="{24486CDD-3902-471C-84B5-AE501FB38B7A}" type="presParOf" srcId="{BF0518A3-39FE-4956-958C-5287931FF022}" destId="{F45D0E13-8F23-46B0-9AFE-CEDC50F34C33}" srcOrd="0" destOrd="0" presId="urn:microsoft.com/office/officeart/2005/8/layout/radial5"/>
    <dgm:cxn modelId="{A1FADE6B-8E6A-4965-8154-FE3BE5FC2ED4}" type="presParOf" srcId="{39A97EC6-1595-4ADF-B01E-41632E01A05D}" destId="{289F2D63-2FA6-442C-86D5-9EF0BDF4FB5D}" srcOrd="8"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2DB42F-246D-4D10-83AD-B8EFF9DC2CE9}">
      <dsp:nvSpPr>
        <dsp:cNvPr id="0" name=""/>
        <dsp:cNvSpPr/>
      </dsp:nvSpPr>
      <dsp:spPr>
        <a:xfrm rot="5400000">
          <a:off x="-178945" y="245734"/>
          <a:ext cx="1626654" cy="1138657"/>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20955" rIns="20955" bIns="20955" numCol="1" spcCol="1270" anchor="ctr" anchorCtr="0">
          <a:noAutofit/>
        </a:bodyPr>
        <a:lstStyle/>
        <a:p>
          <a:pPr lvl="0" algn="ctr" defTabSz="1466850">
            <a:lnSpc>
              <a:spcPct val="90000"/>
            </a:lnSpc>
            <a:spcBef>
              <a:spcPct val="0"/>
            </a:spcBef>
            <a:spcAft>
              <a:spcPct val="35000"/>
            </a:spcAft>
          </a:pPr>
          <a:endParaRPr lang="en-US" sz="3300" kern="1200" dirty="0">
            <a:latin typeface="Arial" pitchFamily="34" charset="0"/>
            <a:cs typeface="Arial" pitchFamily="34" charset="0"/>
          </a:endParaRPr>
        </a:p>
      </dsp:txBody>
      <dsp:txXfrm rot="-5400000">
        <a:off x="65054" y="571065"/>
        <a:ext cx="1138657" cy="487997"/>
      </dsp:txXfrm>
    </dsp:sp>
    <dsp:sp modelId="{17D7FB30-76CA-46A0-98EA-48DDABE99B8B}">
      <dsp:nvSpPr>
        <dsp:cNvPr id="0" name=""/>
        <dsp:cNvSpPr/>
      </dsp:nvSpPr>
      <dsp:spPr>
        <a:xfrm rot="5400000">
          <a:off x="4444899" y="-3296326"/>
          <a:ext cx="923880" cy="751653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l" defTabSz="1066800">
            <a:lnSpc>
              <a:spcPct val="90000"/>
            </a:lnSpc>
            <a:spcBef>
              <a:spcPct val="0"/>
            </a:spcBef>
            <a:spcAft>
              <a:spcPct val="15000"/>
            </a:spcAft>
            <a:buChar char="••"/>
          </a:pPr>
          <a:r>
            <a:rPr lang="en-US" sz="2400" b="1" kern="1200" dirty="0" smtClean="0">
              <a:latin typeface="Arial" pitchFamily="34" charset="0"/>
              <a:cs typeface="Arial" pitchFamily="34" charset="0"/>
            </a:rPr>
            <a:t>1</a:t>
          </a:r>
          <a:r>
            <a:rPr lang="en-US" sz="2400" kern="1200" dirty="0" smtClean="0">
              <a:latin typeface="Arial" pitchFamily="34" charset="0"/>
              <a:cs typeface="Arial" pitchFamily="34" charset="0"/>
            </a:rPr>
            <a:t>. </a:t>
          </a:r>
          <a:r>
            <a:rPr lang="en-US" sz="2400" b="1" kern="1200" dirty="0" err="1" smtClean="0">
              <a:latin typeface="Arial" pitchFamily="34" charset="0"/>
              <a:cs typeface="Arial" pitchFamily="34" charset="0"/>
            </a:rPr>
            <a:t>Đánh</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giá</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một</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số</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hoạt</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động</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chuyên</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môn</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năm</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học</a:t>
          </a:r>
          <a:r>
            <a:rPr lang="en-US" sz="2400" b="1" kern="1200" dirty="0" smtClean="0">
              <a:latin typeface="Arial" pitchFamily="34" charset="0"/>
              <a:cs typeface="Arial" pitchFamily="34" charset="0"/>
            </a:rPr>
            <a:t> 2019-2020</a:t>
          </a:r>
          <a:endParaRPr lang="en-US" sz="2400" b="1" kern="1200" dirty="0">
            <a:latin typeface="Arial" pitchFamily="34" charset="0"/>
            <a:cs typeface="Arial" pitchFamily="34" charset="0"/>
          </a:endParaRPr>
        </a:p>
      </dsp:txBody>
      <dsp:txXfrm rot="-5400000">
        <a:off x="1148573" y="45100"/>
        <a:ext cx="7471432" cy="833680"/>
      </dsp:txXfrm>
    </dsp:sp>
    <dsp:sp modelId="{7E5727B8-BC88-4809-B5A3-7D2A752697B9}">
      <dsp:nvSpPr>
        <dsp:cNvPr id="0" name=""/>
        <dsp:cNvSpPr/>
      </dsp:nvSpPr>
      <dsp:spPr>
        <a:xfrm rot="5400000">
          <a:off x="-178945" y="1678571"/>
          <a:ext cx="1626654" cy="1138657"/>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20955" rIns="20955" bIns="20955" numCol="1" spcCol="1270" anchor="ctr" anchorCtr="0">
          <a:noAutofit/>
        </a:bodyPr>
        <a:lstStyle/>
        <a:p>
          <a:pPr lvl="0" algn="ctr" defTabSz="1466850">
            <a:lnSpc>
              <a:spcPct val="90000"/>
            </a:lnSpc>
            <a:spcBef>
              <a:spcPct val="0"/>
            </a:spcBef>
            <a:spcAft>
              <a:spcPct val="35000"/>
            </a:spcAft>
          </a:pPr>
          <a:endParaRPr lang="en-US" sz="3300" kern="1200" dirty="0">
            <a:latin typeface="Arial" pitchFamily="34" charset="0"/>
            <a:cs typeface="Arial" pitchFamily="34" charset="0"/>
          </a:endParaRPr>
        </a:p>
      </dsp:txBody>
      <dsp:txXfrm rot="-5400000">
        <a:off x="65054" y="2003902"/>
        <a:ext cx="1138657" cy="487997"/>
      </dsp:txXfrm>
    </dsp:sp>
    <dsp:sp modelId="{DA3DB63D-2D17-4C02-AF30-7226485EA4D6}">
      <dsp:nvSpPr>
        <dsp:cNvPr id="0" name=""/>
        <dsp:cNvSpPr/>
      </dsp:nvSpPr>
      <dsp:spPr>
        <a:xfrm rot="5400000">
          <a:off x="4426548" y="-1759523"/>
          <a:ext cx="1057325" cy="7471971"/>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l" defTabSz="1066800">
            <a:lnSpc>
              <a:spcPct val="90000"/>
            </a:lnSpc>
            <a:spcBef>
              <a:spcPct val="0"/>
            </a:spcBef>
            <a:spcAft>
              <a:spcPct val="15000"/>
            </a:spcAft>
            <a:buChar char="••"/>
          </a:pPr>
          <a:r>
            <a:rPr lang="en-US" sz="2400" b="1" kern="1200" dirty="0" smtClean="0">
              <a:latin typeface="Arial" pitchFamily="34" charset="0"/>
              <a:cs typeface="Arial" pitchFamily="34" charset="0"/>
            </a:rPr>
            <a:t>2. </a:t>
          </a:r>
          <a:r>
            <a:rPr lang="en-US" sz="2400" b="1" kern="1200" dirty="0" err="1" smtClean="0">
              <a:latin typeface="Arial" pitchFamily="34" charset="0"/>
              <a:cs typeface="Arial" pitchFamily="34" charset="0"/>
            </a:rPr>
            <a:t>Triển</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khai</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một</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số</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nhiệm</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vụ</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trọng</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tâm</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và</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định</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hướng</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hoạt</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động</a:t>
          </a:r>
          <a:r>
            <a:rPr lang="en-US" sz="2400" b="1" kern="1200" dirty="0" smtClean="0">
              <a:latin typeface="Arial" pitchFamily="34" charset="0"/>
              <a:cs typeface="Arial" pitchFamily="34" charset="0"/>
            </a:rPr>
            <a:t> CM </a:t>
          </a:r>
          <a:r>
            <a:rPr lang="en-US" sz="2400" b="1" kern="1200" dirty="0" err="1" smtClean="0">
              <a:latin typeface="Arial" pitchFamily="34" charset="0"/>
              <a:cs typeface="Arial" pitchFamily="34" charset="0"/>
            </a:rPr>
            <a:t>năm</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học</a:t>
          </a:r>
          <a:r>
            <a:rPr lang="en-US" sz="2400" b="1" kern="1200" dirty="0" smtClean="0">
              <a:latin typeface="Arial" pitchFamily="34" charset="0"/>
              <a:cs typeface="Arial" pitchFamily="34" charset="0"/>
            </a:rPr>
            <a:t> 2020-2021</a:t>
          </a:r>
          <a:endParaRPr lang="en-US" sz="2400" b="1" kern="1200" dirty="0">
            <a:latin typeface="Arial" pitchFamily="34" charset="0"/>
            <a:cs typeface="Arial" pitchFamily="34" charset="0"/>
          </a:endParaRPr>
        </a:p>
      </dsp:txBody>
      <dsp:txXfrm rot="-5400000">
        <a:off x="1219225" y="1499414"/>
        <a:ext cx="7420357" cy="954097"/>
      </dsp:txXfrm>
    </dsp:sp>
    <dsp:sp modelId="{50BB4EA5-9C27-47BC-A5C7-61E1DA2BCE98}">
      <dsp:nvSpPr>
        <dsp:cNvPr id="0" name=""/>
        <dsp:cNvSpPr/>
      </dsp:nvSpPr>
      <dsp:spPr>
        <a:xfrm rot="5400000">
          <a:off x="-178945" y="3111407"/>
          <a:ext cx="1626654" cy="1138657"/>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20955" rIns="20955" bIns="20955" numCol="1" spcCol="1270" anchor="ctr" anchorCtr="0">
          <a:noAutofit/>
        </a:bodyPr>
        <a:lstStyle/>
        <a:p>
          <a:pPr lvl="0" algn="ctr" defTabSz="1466850">
            <a:lnSpc>
              <a:spcPct val="90000"/>
            </a:lnSpc>
            <a:spcBef>
              <a:spcPct val="0"/>
            </a:spcBef>
            <a:spcAft>
              <a:spcPct val="35000"/>
            </a:spcAft>
          </a:pPr>
          <a:endParaRPr lang="en-US" sz="3300" kern="1200">
            <a:latin typeface="Arial" pitchFamily="34" charset="0"/>
            <a:cs typeface="Arial" pitchFamily="34" charset="0"/>
          </a:endParaRPr>
        </a:p>
      </dsp:txBody>
      <dsp:txXfrm rot="-5400000">
        <a:off x="65054" y="3436738"/>
        <a:ext cx="1138657" cy="487997"/>
      </dsp:txXfrm>
    </dsp:sp>
    <dsp:sp modelId="{4EA4772E-212E-46D5-B4C3-C6ACDDAB8565}">
      <dsp:nvSpPr>
        <dsp:cNvPr id="0" name=""/>
        <dsp:cNvSpPr/>
      </dsp:nvSpPr>
      <dsp:spPr>
        <a:xfrm rot="5400000">
          <a:off x="4502760" y="-311725"/>
          <a:ext cx="1057325" cy="7471971"/>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l" defTabSz="1066800">
            <a:lnSpc>
              <a:spcPct val="90000"/>
            </a:lnSpc>
            <a:spcBef>
              <a:spcPct val="0"/>
            </a:spcBef>
            <a:spcAft>
              <a:spcPct val="15000"/>
            </a:spcAft>
            <a:buChar char="••"/>
          </a:pPr>
          <a:r>
            <a:rPr lang="en-US" sz="2400" b="1" kern="1200" dirty="0" smtClean="0"/>
            <a:t>3. Ý </a:t>
          </a:r>
          <a:r>
            <a:rPr lang="en-US" sz="2400" b="1" kern="1200" dirty="0" err="1" smtClean="0"/>
            <a:t>kiến</a:t>
          </a:r>
          <a:r>
            <a:rPr lang="en-US" sz="2400" b="1" kern="1200" dirty="0" smtClean="0"/>
            <a:t> </a:t>
          </a:r>
          <a:r>
            <a:rPr lang="en-US" sz="2400" b="1" kern="1200" dirty="0" err="1" smtClean="0"/>
            <a:t>trao</a:t>
          </a:r>
          <a:r>
            <a:rPr lang="en-US" sz="2400" b="1" kern="1200" dirty="0" smtClean="0"/>
            <a:t> </a:t>
          </a:r>
          <a:r>
            <a:rPr lang="en-US" sz="2400" b="1" kern="1200" dirty="0" err="1" smtClean="0"/>
            <a:t>đổi</a:t>
          </a:r>
          <a:endParaRPr lang="en-US" sz="2400" b="1" kern="1200" dirty="0"/>
        </a:p>
      </dsp:txBody>
      <dsp:txXfrm rot="-5400000">
        <a:off x="1295437" y="2947212"/>
        <a:ext cx="7420357" cy="95409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2DB42F-246D-4D10-83AD-B8EFF9DC2CE9}">
      <dsp:nvSpPr>
        <dsp:cNvPr id="0" name=""/>
        <dsp:cNvSpPr/>
      </dsp:nvSpPr>
      <dsp:spPr>
        <a:xfrm rot="5400000">
          <a:off x="-185056" y="186032"/>
          <a:ext cx="1233710" cy="863597"/>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 tIns="3810" rIns="3810" bIns="3810" numCol="1" spcCol="1270" anchor="ctr" anchorCtr="0">
          <a:noAutofit/>
        </a:bodyPr>
        <a:lstStyle/>
        <a:p>
          <a:pPr lvl="0" algn="ctr" defTabSz="266700">
            <a:lnSpc>
              <a:spcPct val="90000"/>
            </a:lnSpc>
            <a:spcBef>
              <a:spcPct val="0"/>
            </a:spcBef>
            <a:spcAft>
              <a:spcPct val="35000"/>
            </a:spcAft>
          </a:pPr>
          <a:endParaRPr lang="en-US" sz="600" kern="1200" dirty="0">
            <a:latin typeface="Arial" pitchFamily="34" charset="0"/>
            <a:cs typeface="Arial" pitchFamily="34" charset="0"/>
          </a:endParaRPr>
        </a:p>
      </dsp:txBody>
      <dsp:txXfrm rot="-5400000">
        <a:off x="1" y="432775"/>
        <a:ext cx="863597" cy="370113"/>
      </dsp:txXfrm>
    </dsp:sp>
    <dsp:sp modelId="{17D7FB30-76CA-46A0-98EA-48DDABE99B8B}">
      <dsp:nvSpPr>
        <dsp:cNvPr id="0" name=""/>
        <dsp:cNvSpPr/>
      </dsp:nvSpPr>
      <dsp:spPr>
        <a:xfrm rot="5400000">
          <a:off x="4414144" y="-3624945"/>
          <a:ext cx="801911" cy="805180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0904" tIns="10795" rIns="10795" bIns="10795" numCol="1" spcCol="1270" anchor="ctr" anchorCtr="0">
          <a:noAutofit/>
        </a:bodyPr>
        <a:lstStyle/>
        <a:p>
          <a:pPr marL="171450" lvl="1" indent="-171450" algn="l" defTabSz="755650">
            <a:lnSpc>
              <a:spcPct val="90000"/>
            </a:lnSpc>
            <a:spcBef>
              <a:spcPct val="0"/>
            </a:spcBef>
            <a:spcAft>
              <a:spcPct val="15000"/>
            </a:spcAft>
            <a:buChar char="••"/>
          </a:pPr>
          <a:r>
            <a:rPr lang="en-US" sz="1700" kern="1200" dirty="0" err="1" smtClean="0">
              <a:latin typeface="Arial" pitchFamily="34" charset="0"/>
              <a:cs typeface="Arial" pitchFamily="34" charset="0"/>
            </a:rPr>
            <a:t>Hoạt</a:t>
          </a:r>
          <a:r>
            <a:rPr lang="en-US" sz="1700" kern="1200" dirty="0" smtClean="0">
              <a:latin typeface="Arial" pitchFamily="34" charset="0"/>
              <a:cs typeface="Arial" pitchFamily="34" charset="0"/>
            </a:rPr>
            <a:t> </a:t>
          </a:r>
          <a:r>
            <a:rPr lang="en-US" sz="1700" kern="1200" dirty="0" err="1" smtClean="0">
              <a:latin typeface="Arial" pitchFamily="34" charset="0"/>
              <a:cs typeface="Arial" pitchFamily="34" charset="0"/>
            </a:rPr>
            <a:t>động</a:t>
          </a:r>
          <a:r>
            <a:rPr lang="en-US" sz="1700" kern="1200" dirty="0" smtClean="0">
              <a:latin typeface="Arial" pitchFamily="34" charset="0"/>
              <a:cs typeface="Arial" pitchFamily="34" charset="0"/>
            </a:rPr>
            <a:t> </a:t>
          </a:r>
          <a:r>
            <a:rPr lang="en-US" sz="1700" kern="1200" dirty="0" err="1" smtClean="0">
              <a:latin typeface="Arial" pitchFamily="34" charset="0"/>
              <a:cs typeface="Arial" pitchFamily="34" charset="0"/>
            </a:rPr>
            <a:t>chuyên</a:t>
          </a:r>
          <a:r>
            <a:rPr lang="en-US" sz="1700" kern="1200" dirty="0" smtClean="0">
              <a:latin typeface="Arial" pitchFamily="34" charset="0"/>
              <a:cs typeface="Arial" pitchFamily="34" charset="0"/>
            </a:rPr>
            <a:t> </a:t>
          </a:r>
          <a:r>
            <a:rPr lang="en-US" sz="1700" kern="1200" dirty="0" err="1" smtClean="0">
              <a:latin typeface="Arial" pitchFamily="34" charset="0"/>
              <a:cs typeface="Arial" pitchFamily="34" charset="0"/>
            </a:rPr>
            <a:t>môn</a:t>
          </a:r>
          <a:r>
            <a:rPr lang="en-US" sz="1700" kern="1200" dirty="0" smtClean="0">
              <a:latin typeface="Arial" pitchFamily="34" charset="0"/>
              <a:cs typeface="Arial" pitchFamily="34" charset="0"/>
            </a:rPr>
            <a:t> </a:t>
          </a:r>
          <a:r>
            <a:rPr lang="en-US" sz="1700" kern="1200" dirty="0" err="1" smtClean="0">
              <a:latin typeface="Arial" pitchFamily="34" charset="0"/>
              <a:cs typeface="Arial" pitchFamily="34" charset="0"/>
            </a:rPr>
            <a:t>cơ</a:t>
          </a:r>
          <a:r>
            <a:rPr lang="en-US" sz="1700" kern="1200" dirty="0" smtClean="0">
              <a:latin typeface="Arial" pitchFamily="34" charset="0"/>
              <a:cs typeface="Arial" pitchFamily="34" charset="0"/>
            </a:rPr>
            <a:t> </a:t>
          </a:r>
          <a:r>
            <a:rPr lang="en-US" sz="1700" kern="1200" dirty="0" err="1" smtClean="0">
              <a:latin typeface="Arial" pitchFamily="34" charset="0"/>
              <a:cs typeface="Arial" pitchFamily="34" charset="0"/>
            </a:rPr>
            <a:t>bản</a:t>
          </a:r>
          <a:r>
            <a:rPr lang="en-US" sz="1700" kern="1200" dirty="0" smtClean="0">
              <a:latin typeface="Arial" pitchFamily="34" charset="0"/>
              <a:cs typeface="Arial" pitchFamily="34" charset="0"/>
            </a:rPr>
            <a:t> </a:t>
          </a:r>
          <a:r>
            <a:rPr lang="en-US" sz="1700" kern="1200" dirty="0" err="1" smtClean="0">
              <a:latin typeface="Arial" pitchFamily="34" charset="0"/>
              <a:cs typeface="Arial" pitchFamily="34" charset="0"/>
            </a:rPr>
            <a:t>diễn</a:t>
          </a:r>
          <a:r>
            <a:rPr lang="en-US" sz="1700" kern="1200" dirty="0" smtClean="0">
              <a:latin typeface="Arial" pitchFamily="34" charset="0"/>
              <a:cs typeface="Arial" pitchFamily="34" charset="0"/>
            </a:rPr>
            <a:t> </a:t>
          </a:r>
          <a:r>
            <a:rPr lang="en-US" sz="1700" kern="1200" dirty="0" err="1" smtClean="0">
              <a:latin typeface="Arial" pitchFamily="34" charset="0"/>
              <a:cs typeface="Arial" pitchFamily="34" charset="0"/>
            </a:rPr>
            <a:t>ra</a:t>
          </a:r>
          <a:r>
            <a:rPr lang="en-US" sz="1700" kern="1200" dirty="0" smtClean="0">
              <a:latin typeface="Arial" pitchFamily="34" charset="0"/>
              <a:cs typeface="Arial" pitchFamily="34" charset="0"/>
            </a:rPr>
            <a:t> </a:t>
          </a:r>
          <a:r>
            <a:rPr lang="en-US" sz="1700" kern="1200" dirty="0" err="1" smtClean="0">
              <a:latin typeface="Arial" pitchFamily="34" charset="0"/>
              <a:cs typeface="Arial" pitchFamily="34" charset="0"/>
            </a:rPr>
            <a:t>bình</a:t>
          </a:r>
          <a:r>
            <a:rPr lang="en-US" sz="1700" kern="1200" dirty="0" smtClean="0">
              <a:latin typeface="Arial" pitchFamily="34" charset="0"/>
              <a:cs typeface="Arial" pitchFamily="34" charset="0"/>
            </a:rPr>
            <a:t> </a:t>
          </a:r>
          <a:r>
            <a:rPr lang="en-US" sz="1700" kern="1200" dirty="0" err="1" smtClean="0">
              <a:latin typeface="Arial" pitchFamily="34" charset="0"/>
              <a:cs typeface="Arial" pitchFamily="34" charset="0"/>
            </a:rPr>
            <a:t>thường</a:t>
          </a:r>
          <a:r>
            <a:rPr lang="en-US" sz="1700" kern="1200" dirty="0" smtClean="0">
              <a:latin typeface="Arial" pitchFamily="34" charset="0"/>
              <a:cs typeface="Arial" pitchFamily="34" charset="0"/>
            </a:rPr>
            <a:t>, </a:t>
          </a:r>
          <a:r>
            <a:rPr lang="en-US" sz="1700" kern="1200" dirty="0" err="1" smtClean="0">
              <a:latin typeface="Arial" pitchFamily="34" charset="0"/>
              <a:cs typeface="Arial" pitchFamily="34" charset="0"/>
            </a:rPr>
            <a:t>đều</a:t>
          </a:r>
          <a:r>
            <a:rPr lang="en-US" sz="1700" kern="1200" dirty="0" smtClean="0">
              <a:latin typeface="Arial" pitchFamily="34" charset="0"/>
              <a:cs typeface="Arial" pitchFamily="34" charset="0"/>
            </a:rPr>
            <a:t> </a:t>
          </a:r>
          <a:r>
            <a:rPr lang="en-US" sz="1700" kern="1200" dirty="0" err="1" smtClean="0">
              <a:latin typeface="Arial" pitchFamily="34" charset="0"/>
              <a:cs typeface="Arial" pitchFamily="34" charset="0"/>
            </a:rPr>
            <a:t>đặn</a:t>
          </a:r>
          <a:r>
            <a:rPr lang="en-US" sz="1700" kern="1200" dirty="0" smtClean="0">
              <a:latin typeface="Arial" pitchFamily="34" charset="0"/>
              <a:cs typeface="Arial" pitchFamily="34" charset="0"/>
            </a:rPr>
            <a:t>. </a:t>
          </a:r>
          <a:r>
            <a:rPr lang="en-US" sz="1700" kern="1200" dirty="0" err="1" smtClean="0">
              <a:latin typeface="Arial" pitchFamily="34" charset="0"/>
              <a:cs typeface="Arial" pitchFamily="34" charset="0"/>
            </a:rPr>
            <a:t>Riêng</a:t>
          </a:r>
          <a:r>
            <a:rPr lang="en-US" sz="1700" kern="1200" dirty="0" smtClean="0">
              <a:latin typeface="Arial" pitchFamily="34" charset="0"/>
              <a:cs typeface="Arial" pitchFamily="34" charset="0"/>
            </a:rPr>
            <a:t> HKII, </a:t>
          </a:r>
          <a:r>
            <a:rPr lang="en-US" sz="1700" kern="1200" dirty="0" err="1" smtClean="0">
              <a:latin typeface="Arial" pitchFamily="34" charset="0"/>
              <a:cs typeface="Arial" pitchFamily="34" charset="0"/>
            </a:rPr>
            <a:t>thực</a:t>
          </a:r>
          <a:r>
            <a:rPr lang="en-US" sz="1700" kern="1200" dirty="0" smtClean="0">
              <a:latin typeface="Arial" pitchFamily="34" charset="0"/>
              <a:cs typeface="Arial" pitchFamily="34" charset="0"/>
            </a:rPr>
            <a:t> </a:t>
          </a:r>
          <a:r>
            <a:rPr lang="en-US" sz="1700" kern="1200" dirty="0" err="1" smtClean="0">
              <a:latin typeface="Arial" pitchFamily="34" charset="0"/>
              <a:cs typeface="Arial" pitchFamily="34" charset="0"/>
            </a:rPr>
            <a:t>hiện</a:t>
          </a:r>
          <a:r>
            <a:rPr lang="en-US" sz="1700" kern="1200" dirty="0" smtClean="0">
              <a:latin typeface="Arial" pitchFamily="34" charset="0"/>
              <a:cs typeface="Arial" pitchFamily="34" charset="0"/>
            </a:rPr>
            <a:t> </a:t>
          </a:r>
          <a:r>
            <a:rPr lang="en-US" sz="1700" kern="1200" dirty="0" err="1" smtClean="0">
              <a:latin typeface="Arial" pitchFamily="34" charset="0"/>
              <a:cs typeface="Arial" pitchFamily="34" charset="0"/>
            </a:rPr>
            <a:t>công</a:t>
          </a:r>
          <a:r>
            <a:rPr lang="en-US" sz="1700" kern="1200" dirty="0" smtClean="0">
              <a:latin typeface="Arial" pitchFamily="34" charset="0"/>
              <a:cs typeface="Arial" pitchFamily="34" charset="0"/>
            </a:rPr>
            <a:t> </a:t>
          </a:r>
          <a:r>
            <a:rPr lang="en-US" sz="1700" kern="1200" dirty="0" err="1" smtClean="0">
              <a:latin typeface="Arial" pitchFamily="34" charset="0"/>
              <a:cs typeface="Arial" pitchFamily="34" charset="0"/>
            </a:rPr>
            <a:t>tác</a:t>
          </a:r>
          <a:r>
            <a:rPr lang="en-US" sz="1700" kern="1200" dirty="0" smtClean="0">
              <a:latin typeface="Arial" pitchFamily="34" charset="0"/>
              <a:cs typeface="Arial" pitchFamily="34" charset="0"/>
            </a:rPr>
            <a:t> </a:t>
          </a:r>
          <a:r>
            <a:rPr lang="en-US" sz="1700" kern="1200" dirty="0" err="1" smtClean="0">
              <a:latin typeface="Arial" pitchFamily="34" charset="0"/>
              <a:cs typeface="Arial" pitchFamily="34" charset="0"/>
            </a:rPr>
            <a:t>dạy-học</a:t>
          </a:r>
          <a:r>
            <a:rPr lang="en-US" sz="1700" kern="1200" dirty="0" smtClean="0">
              <a:latin typeface="Arial" pitchFamily="34" charset="0"/>
              <a:cs typeface="Arial" pitchFamily="34" charset="0"/>
            </a:rPr>
            <a:t> </a:t>
          </a:r>
          <a:r>
            <a:rPr lang="en-US" sz="1700" kern="1200" dirty="0" err="1" smtClean="0">
              <a:latin typeface="Arial" pitchFamily="34" charset="0"/>
              <a:cs typeface="Arial" pitchFamily="34" charset="0"/>
            </a:rPr>
            <a:t>bằng</a:t>
          </a:r>
          <a:r>
            <a:rPr lang="en-US" sz="1700" kern="1200" dirty="0" smtClean="0">
              <a:latin typeface="Arial" pitchFamily="34" charset="0"/>
              <a:cs typeface="Arial" pitchFamily="34" charset="0"/>
            </a:rPr>
            <a:t> </a:t>
          </a:r>
          <a:r>
            <a:rPr lang="en-US" sz="1700" kern="1200" dirty="0" err="1" smtClean="0">
              <a:latin typeface="Arial" pitchFamily="34" charset="0"/>
              <a:cs typeface="Arial" pitchFamily="34" charset="0"/>
            </a:rPr>
            <a:t>nhiều</a:t>
          </a:r>
          <a:r>
            <a:rPr lang="en-US" sz="1700" kern="1200" dirty="0" smtClean="0">
              <a:latin typeface="Arial" pitchFamily="34" charset="0"/>
              <a:cs typeface="Arial" pitchFamily="34" charset="0"/>
            </a:rPr>
            <a:t> </a:t>
          </a:r>
          <a:r>
            <a:rPr lang="en-US" sz="1700" kern="1200" dirty="0" err="1" smtClean="0">
              <a:latin typeface="Arial" pitchFamily="34" charset="0"/>
              <a:cs typeface="Arial" pitchFamily="34" charset="0"/>
            </a:rPr>
            <a:t>hình</a:t>
          </a:r>
          <a:r>
            <a:rPr lang="en-US" sz="1700" kern="1200" dirty="0" smtClean="0">
              <a:latin typeface="Arial" pitchFamily="34" charset="0"/>
              <a:cs typeface="Arial" pitchFamily="34" charset="0"/>
            </a:rPr>
            <a:t> </a:t>
          </a:r>
          <a:r>
            <a:rPr lang="en-US" sz="1700" kern="1200" dirty="0" err="1" smtClean="0">
              <a:latin typeface="Arial" pitchFamily="34" charset="0"/>
              <a:cs typeface="Arial" pitchFamily="34" charset="0"/>
            </a:rPr>
            <a:t>thức</a:t>
          </a:r>
          <a:r>
            <a:rPr lang="en-US" sz="1700" kern="1200" dirty="0" smtClean="0">
              <a:latin typeface="Arial" pitchFamily="34" charset="0"/>
              <a:cs typeface="Arial" pitchFamily="34" charset="0"/>
            </a:rPr>
            <a:t> =&gt; </a:t>
          </a:r>
          <a:r>
            <a:rPr lang="en-US" sz="1700" kern="1200" dirty="0" err="1" smtClean="0">
              <a:latin typeface="Arial" pitchFamily="34" charset="0"/>
              <a:cs typeface="Arial" pitchFamily="34" charset="0"/>
            </a:rPr>
            <a:t>Hoàn</a:t>
          </a:r>
          <a:r>
            <a:rPr lang="en-US" sz="1700" kern="1200" dirty="0" smtClean="0">
              <a:latin typeface="Arial" pitchFamily="34" charset="0"/>
              <a:cs typeface="Arial" pitchFamily="34" charset="0"/>
            </a:rPr>
            <a:t> </a:t>
          </a:r>
          <a:r>
            <a:rPr lang="en-US" sz="1700" kern="1200" dirty="0" err="1" smtClean="0">
              <a:latin typeface="Arial" pitchFamily="34" charset="0"/>
              <a:cs typeface="Arial" pitchFamily="34" charset="0"/>
            </a:rPr>
            <a:t>thành</a:t>
          </a:r>
          <a:r>
            <a:rPr lang="en-US" sz="1700" kern="1200" dirty="0" smtClean="0">
              <a:latin typeface="Arial" pitchFamily="34" charset="0"/>
              <a:cs typeface="Arial" pitchFamily="34" charset="0"/>
            </a:rPr>
            <a:t> </a:t>
          </a:r>
          <a:r>
            <a:rPr lang="en-US" sz="1700" kern="1200" dirty="0" err="1" smtClean="0">
              <a:latin typeface="Arial" pitchFamily="34" charset="0"/>
              <a:cs typeface="Arial" pitchFamily="34" charset="0"/>
            </a:rPr>
            <a:t>chương</a:t>
          </a:r>
          <a:r>
            <a:rPr lang="en-US" sz="1700" kern="1200" dirty="0" smtClean="0">
              <a:latin typeface="Arial" pitchFamily="34" charset="0"/>
              <a:cs typeface="Arial" pitchFamily="34" charset="0"/>
            </a:rPr>
            <a:t> </a:t>
          </a:r>
          <a:r>
            <a:rPr lang="en-US" sz="1700" kern="1200" dirty="0" err="1" smtClean="0">
              <a:latin typeface="Arial" pitchFamily="34" charset="0"/>
              <a:cs typeface="Arial" pitchFamily="34" charset="0"/>
            </a:rPr>
            <a:t>trình</a:t>
          </a:r>
          <a:r>
            <a:rPr lang="en-US" sz="1700" kern="1200" dirty="0" smtClean="0">
              <a:latin typeface="Arial" pitchFamily="34" charset="0"/>
              <a:cs typeface="Arial" pitchFamily="34" charset="0"/>
            </a:rPr>
            <a:t> </a:t>
          </a:r>
          <a:r>
            <a:rPr lang="en-US" sz="1700" kern="1200" dirty="0" err="1" smtClean="0">
              <a:latin typeface="Arial" pitchFamily="34" charset="0"/>
              <a:cs typeface="Arial" pitchFamily="34" charset="0"/>
            </a:rPr>
            <a:t>năm</a:t>
          </a:r>
          <a:r>
            <a:rPr lang="en-US" sz="1700" kern="1200" dirty="0" smtClean="0">
              <a:latin typeface="Arial" pitchFamily="34" charset="0"/>
              <a:cs typeface="Arial" pitchFamily="34" charset="0"/>
            </a:rPr>
            <a:t> </a:t>
          </a:r>
          <a:r>
            <a:rPr lang="en-US" sz="1700" kern="1200" dirty="0" err="1" smtClean="0">
              <a:latin typeface="Arial" pitchFamily="34" charset="0"/>
              <a:cs typeface="Arial" pitchFamily="34" charset="0"/>
            </a:rPr>
            <a:t>học</a:t>
          </a:r>
          <a:r>
            <a:rPr lang="en-US" sz="1700" kern="1200" dirty="0" smtClean="0">
              <a:latin typeface="Arial" pitchFamily="34" charset="0"/>
              <a:cs typeface="Arial" pitchFamily="34" charset="0"/>
            </a:rPr>
            <a:t>.</a:t>
          </a:r>
          <a:endParaRPr lang="en-US" sz="1700" kern="1200" dirty="0">
            <a:latin typeface="Arial" pitchFamily="34" charset="0"/>
            <a:cs typeface="Arial" pitchFamily="34" charset="0"/>
          </a:endParaRPr>
        </a:p>
      </dsp:txBody>
      <dsp:txXfrm rot="-5400000">
        <a:off x="789199" y="39146"/>
        <a:ext cx="8012656" cy="723619"/>
      </dsp:txXfrm>
    </dsp:sp>
    <dsp:sp modelId="{7E5727B8-BC88-4809-B5A3-7D2A752697B9}">
      <dsp:nvSpPr>
        <dsp:cNvPr id="0" name=""/>
        <dsp:cNvSpPr/>
      </dsp:nvSpPr>
      <dsp:spPr>
        <a:xfrm rot="5400000">
          <a:off x="-185056" y="1272744"/>
          <a:ext cx="1233710" cy="863597"/>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 tIns="3810" rIns="3810" bIns="3810" numCol="1" spcCol="1270" anchor="ctr" anchorCtr="0">
          <a:noAutofit/>
        </a:bodyPr>
        <a:lstStyle/>
        <a:p>
          <a:pPr lvl="0" algn="ctr" defTabSz="266700">
            <a:lnSpc>
              <a:spcPct val="90000"/>
            </a:lnSpc>
            <a:spcBef>
              <a:spcPct val="0"/>
            </a:spcBef>
            <a:spcAft>
              <a:spcPct val="35000"/>
            </a:spcAft>
          </a:pPr>
          <a:endParaRPr lang="en-US" sz="600" kern="1200" dirty="0">
            <a:latin typeface="Arial" pitchFamily="34" charset="0"/>
            <a:cs typeface="Arial" pitchFamily="34" charset="0"/>
          </a:endParaRPr>
        </a:p>
      </dsp:txBody>
      <dsp:txXfrm rot="-5400000">
        <a:off x="1" y="1519487"/>
        <a:ext cx="863597" cy="370113"/>
      </dsp:txXfrm>
    </dsp:sp>
    <dsp:sp modelId="{DA3DB63D-2D17-4C02-AF30-7226485EA4D6}">
      <dsp:nvSpPr>
        <dsp:cNvPr id="0" name=""/>
        <dsp:cNvSpPr/>
      </dsp:nvSpPr>
      <dsp:spPr>
        <a:xfrm rot="5400000">
          <a:off x="4488542" y="-2537256"/>
          <a:ext cx="801911" cy="805180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0904" tIns="10795" rIns="10795" bIns="10795" numCol="1" spcCol="1270" anchor="ctr" anchorCtr="0">
          <a:noAutofit/>
        </a:bodyPr>
        <a:lstStyle/>
        <a:p>
          <a:pPr marL="171450" lvl="1" indent="-171450" algn="l" defTabSz="755650">
            <a:lnSpc>
              <a:spcPct val="90000"/>
            </a:lnSpc>
            <a:spcBef>
              <a:spcPct val="0"/>
            </a:spcBef>
            <a:spcAft>
              <a:spcPct val="15000"/>
            </a:spcAft>
            <a:buChar char="••"/>
          </a:pPr>
          <a:r>
            <a:rPr lang="en-US" sz="1700" kern="1200" dirty="0" err="1" smtClean="0">
              <a:latin typeface="Arial" pitchFamily="34" charset="0"/>
              <a:cs typeface="Arial" pitchFamily="34" charset="0"/>
            </a:rPr>
            <a:t>Việc</a:t>
          </a:r>
          <a:r>
            <a:rPr lang="en-US" sz="1700" kern="1200" dirty="0" smtClean="0">
              <a:latin typeface="Arial" pitchFamily="34" charset="0"/>
              <a:cs typeface="Arial" pitchFamily="34" charset="0"/>
            </a:rPr>
            <a:t> </a:t>
          </a:r>
          <a:r>
            <a:rPr lang="en-US" sz="1700" kern="1200" dirty="0" err="1" smtClean="0">
              <a:latin typeface="Arial" pitchFamily="34" charset="0"/>
              <a:cs typeface="Arial" pitchFamily="34" charset="0"/>
            </a:rPr>
            <a:t>triển</a:t>
          </a:r>
          <a:r>
            <a:rPr lang="en-US" sz="1700" kern="1200" dirty="0" smtClean="0">
              <a:latin typeface="Arial" pitchFamily="34" charset="0"/>
              <a:cs typeface="Arial" pitchFamily="34" charset="0"/>
            </a:rPr>
            <a:t> </a:t>
          </a:r>
          <a:r>
            <a:rPr lang="en-US" sz="1700" kern="1200" dirty="0" err="1" smtClean="0">
              <a:latin typeface="Arial" pitchFamily="34" charset="0"/>
              <a:cs typeface="Arial" pitchFamily="34" charset="0"/>
            </a:rPr>
            <a:t>khai</a:t>
          </a:r>
          <a:r>
            <a:rPr lang="en-US" sz="1700" kern="1200" dirty="0" smtClean="0">
              <a:latin typeface="Arial" pitchFamily="34" charset="0"/>
              <a:cs typeface="Arial" pitchFamily="34" charset="0"/>
            </a:rPr>
            <a:t> </a:t>
          </a:r>
          <a:r>
            <a:rPr lang="en-US" sz="1700" kern="1200" dirty="0" err="1" smtClean="0">
              <a:latin typeface="Arial" pitchFamily="34" charset="0"/>
              <a:cs typeface="Arial" pitchFamily="34" charset="0"/>
            </a:rPr>
            <a:t>dạy</a:t>
          </a:r>
          <a:r>
            <a:rPr lang="en-US" sz="1700" kern="1200" dirty="0" smtClean="0">
              <a:latin typeface="Arial" pitchFamily="34" charset="0"/>
              <a:cs typeface="Arial" pitchFamily="34" charset="0"/>
            </a:rPr>
            <a:t> </a:t>
          </a:r>
          <a:r>
            <a:rPr lang="en-US" sz="1700" kern="1200" dirty="0" err="1" smtClean="0">
              <a:latin typeface="Arial" pitchFamily="34" charset="0"/>
              <a:cs typeface="Arial" pitchFamily="34" charset="0"/>
            </a:rPr>
            <a:t>học</a:t>
          </a:r>
          <a:r>
            <a:rPr lang="en-US" sz="1700" kern="1200" dirty="0" smtClean="0">
              <a:latin typeface="Arial" pitchFamily="34" charset="0"/>
              <a:cs typeface="Arial" pitchFamily="34" charset="0"/>
            </a:rPr>
            <a:t> </a:t>
          </a:r>
          <a:r>
            <a:rPr lang="en-US" sz="1700" kern="1200" dirty="0" err="1" smtClean="0">
              <a:latin typeface="Arial" pitchFamily="34" charset="0"/>
              <a:cs typeface="Arial" pitchFamily="34" charset="0"/>
            </a:rPr>
            <a:t>trên</a:t>
          </a:r>
          <a:r>
            <a:rPr lang="en-US" sz="1700" kern="1200" dirty="0" smtClean="0">
              <a:latin typeface="Arial" pitchFamily="34" charset="0"/>
              <a:cs typeface="Arial" pitchFamily="34" charset="0"/>
            </a:rPr>
            <a:t> </a:t>
          </a:r>
          <a:r>
            <a:rPr lang="en-US" sz="1700" kern="1200" dirty="0" err="1" smtClean="0">
              <a:latin typeface="Arial" pitchFamily="34" charset="0"/>
              <a:cs typeface="Arial" pitchFamily="34" charset="0"/>
            </a:rPr>
            <a:t>truyền</a:t>
          </a:r>
          <a:r>
            <a:rPr lang="en-US" sz="1700" kern="1200" dirty="0" smtClean="0">
              <a:latin typeface="Arial" pitchFamily="34" charset="0"/>
              <a:cs typeface="Arial" pitchFamily="34" charset="0"/>
            </a:rPr>
            <a:t> </a:t>
          </a:r>
          <a:r>
            <a:rPr lang="en-US" sz="1700" kern="1200" dirty="0" err="1" smtClean="0">
              <a:latin typeface="Arial" pitchFamily="34" charset="0"/>
              <a:cs typeface="Arial" pitchFamily="34" charset="0"/>
            </a:rPr>
            <a:t>hình</a:t>
          </a:r>
          <a:r>
            <a:rPr lang="en-US" sz="1700" kern="1200" dirty="0" smtClean="0">
              <a:latin typeface="Arial" pitchFamily="34" charset="0"/>
              <a:cs typeface="Arial" pitchFamily="34" charset="0"/>
            </a:rPr>
            <a:t>, </a:t>
          </a:r>
          <a:r>
            <a:rPr lang="en-US" sz="1700" kern="1200" dirty="0" err="1" smtClean="0">
              <a:latin typeface="Arial" pitchFamily="34" charset="0"/>
              <a:cs typeface="Arial" pitchFamily="34" charset="0"/>
            </a:rPr>
            <a:t>dạy</a:t>
          </a:r>
          <a:r>
            <a:rPr lang="en-US" sz="1700" kern="1200" dirty="0" smtClean="0">
              <a:latin typeface="Arial" pitchFamily="34" charset="0"/>
              <a:cs typeface="Arial" pitchFamily="34" charset="0"/>
            </a:rPr>
            <a:t> </a:t>
          </a:r>
          <a:r>
            <a:rPr lang="en-US" sz="1700" kern="1200" dirty="0" err="1" smtClean="0">
              <a:latin typeface="Arial" pitchFamily="34" charset="0"/>
              <a:cs typeface="Arial" pitchFamily="34" charset="0"/>
            </a:rPr>
            <a:t>học</a:t>
          </a:r>
          <a:r>
            <a:rPr lang="en-US" sz="1700" kern="1200" dirty="0" smtClean="0">
              <a:latin typeface="Arial" pitchFamily="34" charset="0"/>
              <a:cs typeface="Arial" pitchFamily="34" charset="0"/>
            </a:rPr>
            <a:t> </a:t>
          </a:r>
          <a:r>
            <a:rPr lang="en-US" sz="1700" kern="1200" dirty="0" err="1" smtClean="0">
              <a:latin typeface="Arial" pitchFamily="34" charset="0"/>
              <a:cs typeface="Arial" pitchFamily="34" charset="0"/>
            </a:rPr>
            <a:t>trực</a:t>
          </a:r>
          <a:r>
            <a:rPr lang="en-US" sz="1700" kern="1200" dirty="0" smtClean="0">
              <a:latin typeface="Arial" pitchFamily="34" charset="0"/>
              <a:cs typeface="Arial" pitchFamily="34" charset="0"/>
            </a:rPr>
            <a:t> </a:t>
          </a:r>
          <a:r>
            <a:rPr lang="en-US" sz="1700" kern="1200" dirty="0" err="1" smtClean="0">
              <a:latin typeface="Arial" pitchFamily="34" charset="0"/>
              <a:cs typeface="Arial" pitchFamily="34" charset="0"/>
            </a:rPr>
            <a:t>tuyến</a:t>
          </a:r>
          <a:r>
            <a:rPr lang="en-US" sz="1700" kern="1200" dirty="0" smtClean="0">
              <a:latin typeface="Arial" pitchFamily="34" charset="0"/>
              <a:cs typeface="Arial" pitchFamily="34" charset="0"/>
            </a:rPr>
            <a:t> </a:t>
          </a:r>
          <a:r>
            <a:rPr lang="en-US" sz="1700" kern="1200" dirty="0" err="1" smtClean="0">
              <a:latin typeface="Arial" pitchFamily="34" charset="0"/>
              <a:cs typeface="Arial" pitchFamily="34" charset="0"/>
            </a:rPr>
            <a:t>có</a:t>
          </a:r>
          <a:r>
            <a:rPr lang="en-US" sz="1700" kern="1200" dirty="0" smtClean="0">
              <a:latin typeface="Arial" pitchFamily="34" charset="0"/>
              <a:cs typeface="Arial" pitchFamily="34" charset="0"/>
            </a:rPr>
            <a:t> </a:t>
          </a:r>
          <a:r>
            <a:rPr lang="en-US" sz="1700" kern="1200" dirty="0" err="1" smtClean="0">
              <a:latin typeface="Arial" pitchFamily="34" charset="0"/>
              <a:cs typeface="Arial" pitchFamily="34" charset="0"/>
            </a:rPr>
            <a:t>hiệu</a:t>
          </a:r>
          <a:r>
            <a:rPr lang="en-US" sz="1700" kern="1200" dirty="0" smtClean="0">
              <a:latin typeface="Arial" pitchFamily="34" charset="0"/>
              <a:cs typeface="Arial" pitchFamily="34" charset="0"/>
            </a:rPr>
            <a:t> </a:t>
          </a:r>
          <a:r>
            <a:rPr lang="en-US" sz="1700" kern="1200" dirty="0" err="1" smtClean="0">
              <a:latin typeface="Arial" pitchFamily="34" charset="0"/>
              <a:cs typeface="Arial" pitchFamily="34" charset="0"/>
            </a:rPr>
            <a:t>quả</a:t>
          </a:r>
          <a:r>
            <a:rPr lang="en-US" sz="1700" kern="1200" dirty="0" smtClean="0">
              <a:latin typeface="Arial" pitchFamily="34" charset="0"/>
              <a:cs typeface="Arial" pitchFamily="34" charset="0"/>
            </a:rPr>
            <a:t>, </a:t>
          </a:r>
          <a:r>
            <a:rPr lang="en-US" sz="1700" kern="1200" dirty="0" err="1" smtClean="0">
              <a:latin typeface="Arial" pitchFamily="34" charset="0"/>
              <a:cs typeface="Arial" pitchFamily="34" charset="0"/>
            </a:rPr>
            <a:t>số</a:t>
          </a:r>
          <a:r>
            <a:rPr lang="en-US" sz="1700" kern="1200" dirty="0" smtClean="0">
              <a:latin typeface="Arial" pitchFamily="34" charset="0"/>
              <a:cs typeface="Arial" pitchFamily="34" charset="0"/>
            </a:rPr>
            <a:t> </a:t>
          </a:r>
          <a:r>
            <a:rPr lang="en-US" sz="1700" kern="1200" dirty="0" err="1" smtClean="0">
              <a:latin typeface="Arial" pitchFamily="34" charset="0"/>
              <a:cs typeface="Arial" pitchFamily="34" charset="0"/>
            </a:rPr>
            <a:t>lượng</a:t>
          </a:r>
          <a:r>
            <a:rPr lang="en-US" sz="1700" kern="1200" dirty="0" smtClean="0">
              <a:latin typeface="Arial" pitchFamily="34" charset="0"/>
              <a:cs typeface="Arial" pitchFamily="34" charset="0"/>
            </a:rPr>
            <a:t> </a:t>
          </a:r>
          <a:r>
            <a:rPr lang="en-US" sz="1700" kern="1200" dirty="0" err="1" smtClean="0">
              <a:latin typeface="Arial" pitchFamily="34" charset="0"/>
              <a:cs typeface="Arial" pitchFamily="34" charset="0"/>
            </a:rPr>
            <a:t>tương</a:t>
          </a:r>
          <a:r>
            <a:rPr lang="en-US" sz="1700" kern="1200" dirty="0" smtClean="0">
              <a:latin typeface="Arial" pitchFamily="34" charset="0"/>
              <a:cs typeface="Arial" pitchFamily="34" charset="0"/>
            </a:rPr>
            <a:t> </a:t>
          </a:r>
          <a:r>
            <a:rPr lang="en-US" sz="1700" kern="1200" dirty="0" err="1" smtClean="0">
              <a:latin typeface="Arial" pitchFamily="34" charset="0"/>
              <a:cs typeface="Arial" pitchFamily="34" charset="0"/>
            </a:rPr>
            <a:t>tác</a:t>
          </a:r>
          <a:r>
            <a:rPr lang="en-US" sz="1700" kern="1200" dirty="0" smtClean="0">
              <a:latin typeface="Arial" pitchFamily="34" charset="0"/>
              <a:cs typeface="Arial" pitchFamily="34" charset="0"/>
            </a:rPr>
            <a:t> </a:t>
          </a:r>
          <a:r>
            <a:rPr lang="en-US" sz="1700" kern="1200" dirty="0" err="1" smtClean="0">
              <a:latin typeface="Arial" pitchFamily="34" charset="0"/>
              <a:cs typeface="Arial" pitchFamily="34" charset="0"/>
            </a:rPr>
            <a:t>cao</a:t>
          </a:r>
          <a:r>
            <a:rPr lang="en-US" sz="1700" kern="1200" dirty="0" smtClean="0">
              <a:latin typeface="Arial" pitchFamily="34" charset="0"/>
              <a:cs typeface="Arial" pitchFamily="34" charset="0"/>
            </a:rPr>
            <a:t> (</a:t>
          </a:r>
          <a:r>
            <a:rPr lang="en-US" sz="1700" kern="1200" dirty="0" err="1" smtClean="0">
              <a:latin typeface="Arial" pitchFamily="34" charset="0"/>
              <a:cs typeface="Arial" pitchFamily="34" charset="0"/>
            </a:rPr>
            <a:t>có</a:t>
          </a:r>
          <a:r>
            <a:rPr lang="en-US" sz="1700" kern="1200" dirty="0" smtClean="0">
              <a:latin typeface="Arial" pitchFamily="34" charset="0"/>
              <a:cs typeface="Arial" pitchFamily="34" charset="0"/>
            </a:rPr>
            <a:t> 12 </a:t>
          </a:r>
          <a:r>
            <a:rPr lang="en-US" sz="1700" kern="1200" dirty="0" err="1" smtClean="0">
              <a:latin typeface="Arial" pitchFamily="34" charset="0"/>
              <a:cs typeface="Arial" pitchFamily="34" charset="0"/>
            </a:rPr>
            <a:t>tỉnh</a:t>
          </a:r>
          <a:r>
            <a:rPr lang="en-US" sz="1700" kern="1200" dirty="0" smtClean="0">
              <a:latin typeface="Arial" pitchFamily="34" charset="0"/>
              <a:cs typeface="Arial" pitchFamily="34" charset="0"/>
            </a:rPr>
            <a:t> </a:t>
          </a:r>
          <a:r>
            <a:rPr lang="en-US" sz="1700" kern="1200" dirty="0" err="1" smtClean="0">
              <a:latin typeface="Arial" pitchFamily="34" charset="0"/>
              <a:cs typeface="Arial" pitchFamily="34" charset="0"/>
            </a:rPr>
            <a:t>thành</a:t>
          </a:r>
          <a:r>
            <a:rPr lang="en-US" sz="1700" kern="1200" dirty="0" smtClean="0">
              <a:latin typeface="Arial" pitchFamily="34" charset="0"/>
              <a:cs typeface="Arial" pitchFamily="34" charset="0"/>
            </a:rPr>
            <a:t> </a:t>
          </a:r>
          <a:r>
            <a:rPr lang="en-US" sz="1700" kern="1200" dirty="0" err="1" smtClean="0">
              <a:latin typeface="Arial" pitchFamily="34" charset="0"/>
              <a:cs typeface="Arial" pitchFamily="34" charset="0"/>
            </a:rPr>
            <a:t>xin</a:t>
          </a:r>
          <a:r>
            <a:rPr lang="en-US" sz="1700" kern="1200" dirty="0" smtClean="0">
              <a:latin typeface="Arial" pitchFamily="34" charset="0"/>
              <a:cs typeface="Arial" pitchFamily="34" charset="0"/>
            </a:rPr>
            <a:t> </a:t>
          </a:r>
          <a:r>
            <a:rPr lang="en-US" sz="1700" kern="1200" dirty="0" err="1" smtClean="0">
              <a:latin typeface="Arial" pitchFamily="34" charset="0"/>
              <a:cs typeface="Arial" pitchFamily="34" charset="0"/>
            </a:rPr>
            <a:t>tiếp</a:t>
          </a:r>
          <a:r>
            <a:rPr lang="en-US" sz="1700" kern="1200" dirty="0" smtClean="0">
              <a:latin typeface="Arial" pitchFamily="34" charset="0"/>
              <a:cs typeface="Arial" pitchFamily="34" charset="0"/>
            </a:rPr>
            <a:t> </a:t>
          </a:r>
          <a:r>
            <a:rPr lang="en-US" sz="1700" kern="1200" dirty="0" err="1" smtClean="0">
              <a:latin typeface="Arial" pitchFamily="34" charset="0"/>
              <a:cs typeface="Arial" pitchFamily="34" charset="0"/>
            </a:rPr>
            <a:t>sóng</a:t>
          </a:r>
          <a:r>
            <a:rPr lang="en-US" sz="1700" kern="1200" dirty="0" smtClean="0">
              <a:latin typeface="Arial" pitchFamily="34" charset="0"/>
              <a:cs typeface="Arial" pitchFamily="34" charset="0"/>
            </a:rPr>
            <a:t> </a:t>
          </a:r>
          <a:r>
            <a:rPr lang="en-US" sz="1700" kern="1200" dirty="0" err="1" smtClean="0">
              <a:latin typeface="Arial" pitchFamily="34" charset="0"/>
              <a:cs typeface="Arial" pitchFamily="34" charset="0"/>
            </a:rPr>
            <a:t>trực</a:t>
          </a:r>
          <a:r>
            <a:rPr lang="en-US" sz="1700" kern="1200" dirty="0" smtClean="0">
              <a:latin typeface="Arial" pitchFamily="34" charset="0"/>
              <a:cs typeface="Arial" pitchFamily="34" charset="0"/>
            </a:rPr>
            <a:t> </a:t>
          </a:r>
          <a:r>
            <a:rPr lang="en-US" sz="1700" kern="1200" dirty="0" err="1" smtClean="0">
              <a:latin typeface="Arial" pitchFamily="34" charset="0"/>
              <a:cs typeface="Arial" pitchFamily="34" charset="0"/>
            </a:rPr>
            <a:t>tiếp</a:t>
          </a:r>
          <a:r>
            <a:rPr lang="en-US" sz="1700" kern="1200" dirty="0" smtClean="0">
              <a:latin typeface="Arial" pitchFamily="34" charset="0"/>
              <a:cs typeface="Arial" pitchFamily="34" charset="0"/>
            </a:rPr>
            <a:t> </a:t>
          </a:r>
          <a:r>
            <a:rPr lang="en-US" sz="1700" kern="1200" dirty="0" err="1" smtClean="0">
              <a:latin typeface="Arial" pitchFamily="34" charset="0"/>
              <a:cs typeface="Arial" pitchFamily="34" charset="0"/>
            </a:rPr>
            <a:t>của</a:t>
          </a:r>
          <a:r>
            <a:rPr lang="en-US" sz="1700" kern="1200" dirty="0" smtClean="0">
              <a:latin typeface="Arial" pitchFamily="34" charset="0"/>
              <a:cs typeface="Arial" pitchFamily="34" charset="0"/>
            </a:rPr>
            <a:t> </a:t>
          </a:r>
          <a:r>
            <a:rPr lang="en-US" sz="1700" kern="1200" dirty="0" err="1" smtClean="0">
              <a:latin typeface="Arial" pitchFamily="34" charset="0"/>
              <a:cs typeface="Arial" pitchFamily="34" charset="0"/>
            </a:rPr>
            <a:t>Đài</a:t>
          </a:r>
          <a:r>
            <a:rPr lang="en-US" sz="1700" kern="1200" dirty="0" smtClean="0">
              <a:latin typeface="Arial" pitchFamily="34" charset="0"/>
              <a:cs typeface="Arial" pitchFamily="34" charset="0"/>
            </a:rPr>
            <a:t> THHN)</a:t>
          </a:r>
          <a:endParaRPr lang="en-US" sz="1700" kern="1200" dirty="0">
            <a:latin typeface="Arial" pitchFamily="34" charset="0"/>
            <a:cs typeface="Arial" pitchFamily="34" charset="0"/>
          </a:endParaRPr>
        </a:p>
      </dsp:txBody>
      <dsp:txXfrm rot="-5400000">
        <a:off x="863597" y="1126835"/>
        <a:ext cx="8012656" cy="723619"/>
      </dsp:txXfrm>
    </dsp:sp>
    <dsp:sp modelId="{50BB4EA5-9C27-47BC-A5C7-61E1DA2BCE98}">
      <dsp:nvSpPr>
        <dsp:cNvPr id="0" name=""/>
        <dsp:cNvSpPr/>
      </dsp:nvSpPr>
      <dsp:spPr>
        <a:xfrm rot="5400000">
          <a:off x="-185056" y="2359457"/>
          <a:ext cx="1233710" cy="863597"/>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 tIns="3810" rIns="3810" bIns="3810" numCol="1" spcCol="1270" anchor="ctr" anchorCtr="0">
          <a:noAutofit/>
        </a:bodyPr>
        <a:lstStyle/>
        <a:p>
          <a:pPr lvl="0" algn="ctr" defTabSz="266700">
            <a:lnSpc>
              <a:spcPct val="90000"/>
            </a:lnSpc>
            <a:spcBef>
              <a:spcPct val="0"/>
            </a:spcBef>
            <a:spcAft>
              <a:spcPct val="35000"/>
            </a:spcAft>
          </a:pPr>
          <a:endParaRPr lang="en-US" sz="600" kern="1200">
            <a:latin typeface="Arial" pitchFamily="34" charset="0"/>
            <a:cs typeface="Arial" pitchFamily="34" charset="0"/>
          </a:endParaRPr>
        </a:p>
      </dsp:txBody>
      <dsp:txXfrm rot="-5400000">
        <a:off x="1" y="2606200"/>
        <a:ext cx="863597" cy="370113"/>
      </dsp:txXfrm>
    </dsp:sp>
    <dsp:sp modelId="{4EA4772E-212E-46D5-B4C3-C6ACDDAB8565}">
      <dsp:nvSpPr>
        <dsp:cNvPr id="0" name=""/>
        <dsp:cNvSpPr/>
      </dsp:nvSpPr>
      <dsp:spPr>
        <a:xfrm rot="5400000">
          <a:off x="4488542" y="-1450544"/>
          <a:ext cx="801911" cy="805180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0904" tIns="10795" rIns="10795" bIns="10795" numCol="1" spcCol="1270" anchor="ctr" anchorCtr="0">
          <a:noAutofit/>
        </a:bodyPr>
        <a:lstStyle/>
        <a:p>
          <a:pPr marL="171450" lvl="1" indent="-171450" algn="l" defTabSz="755650">
            <a:lnSpc>
              <a:spcPct val="90000"/>
            </a:lnSpc>
            <a:spcBef>
              <a:spcPct val="0"/>
            </a:spcBef>
            <a:spcAft>
              <a:spcPct val="15000"/>
            </a:spcAft>
            <a:buChar char="••"/>
          </a:pPr>
          <a:r>
            <a:rPr lang="en-US" sz="1700" kern="1200" dirty="0" err="1" smtClean="0">
              <a:latin typeface="Arial" pitchFamily="34" charset="0"/>
              <a:cs typeface="Arial" pitchFamily="34" charset="0"/>
            </a:rPr>
            <a:t>Tổ</a:t>
          </a:r>
          <a:r>
            <a:rPr lang="en-US" sz="1700" kern="1200" dirty="0" smtClean="0">
              <a:latin typeface="Arial" pitchFamily="34" charset="0"/>
              <a:cs typeface="Arial" pitchFamily="34" charset="0"/>
            </a:rPr>
            <a:t> </a:t>
          </a:r>
          <a:r>
            <a:rPr lang="en-US" sz="1700" kern="1200" dirty="0" err="1" smtClean="0">
              <a:latin typeface="Arial" pitchFamily="34" charset="0"/>
              <a:cs typeface="Arial" pitchFamily="34" charset="0"/>
            </a:rPr>
            <a:t>chức</a:t>
          </a:r>
          <a:r>
            <a:rPr lang="en-US" sz="1700" kern="1200" dirty="0" smtClean="0">
              <a:latin typeface="Arial" pitchFamily="34" charset="0"/>
              <a:cs typeface="Arial" pitchFamily="34" charset="0"/>
            </a:rPr>
            <a:t> </a:t>
          </a:r>
          <a:r>
            <a:rPr lang="en-US" sz="1700" kern="1200" dirty="0" err="1" smtClean="0">
              <a:latin typeface="Arial" pitchFamily="34" charset="0"/>
              <a:cs typeface="Arial" pitchFamily="34" charset="0"/>
            </a:rPr>
            <a:t>tốt</a:t>
          </a:r>
          <a:r>
            <a:rPr lang="en-US" sz="1700" kern="1200" dirty="0" smtClean="0">
              <a:latin typeface="Arial" pitchFamily="34" charset="0"/>
              <a:cs typeface="Arial" pitchFamily="34" charset="0"/>
            </a:rPr>
            <a:t> </a:t>
          </a:r>
          <a:r>
            <a:rPr lang="en-US" sz="1700" kern="1200" dirty="0" err="1" smtClean="0">
              <a:latin typeface="Arial" pitchFamily="34" charset="0"/>
              <a:cs typeface="Arial" pitchFamily="34" charset="0"/>
            </a:rPr>
            <a:t>thi</a:t>
          </a:r>
          <a:r>
            <a:rPr lang="en-US" sz="1700" kern="1200" dirty="0" smtClean="0">
              <a:latin typeface="Arial" pitchFamily="34" charset="0"/>
              <a:cs typeface="Arial" pitchFamily="34" charset="0"/>
            </a:rPr>
            <a:t> HSG </a:t>
          </a:r>
          <a:r>
            <a:rPr lang="en-US" sz="1700" kern="1200" dirty="0" err="1" smtClean="0">
              <a:latin typeface="Arial" pitchFamily="34" charset="0"/>
              <a:cs typeface="Arial" pitchFamily="34" charset="0"/>
            </a:rPr>
            <a:t>lớp</a:t>
          </a:r>
          <a:r>
            <a:rPr lang="en-US" sz="1700" kern="1200" dirty="0" smtClean="0">
              <a:latin typeface="Arial" pitchFamily="34" charset="0"/>
              <a:cs typeface="Arial" pitchFamily="34" charset="0"/>
            </a:rPr>
            <a:t> 9 </a:t>
          </a:r>
          <a:r>
            <a:rPr lang="en-US" sz="1700" kern="1200" dirty="0" err="1" smtClean="0">
              <a:latin typeface="Arial" pitchFamily="34" charset="0"/>
              <a:cs typeface="Arial" pitchFamily="34" charset="0"/>
            </a:rPr>
            <a:t>các</a:t>
          </a:r>
          <a:r>
            <a:rPr lang="en-US" sz="1700" kern="1200" dirty="0" smtClean="0">
              <a:latin typeface="Arial" pitchFamily="34" charset="0"/>
              <a:cs typeface="Arial" pitchFamily="34" charset="0"/>
            </a:rPr>
            <a:t> </a:t>
          </a:r>
          <a:r>
            <a:rPr lang="en-US" sz="1700" kern="1200" dirty="0" err="1" smtClean="0">
              <a:latin typeface="Arial" pitchFamily="34" charset="0"/>
              <a:cs typeface="Arial" pitchFamily="34" charset="0"/>
            </a:rPr>
            <a:t>môn</a:t>
          </a:r>
          <a:r>
            <a:rPr lang="en-US" sz="1700" kern="1200" dirty="0" smtClean="0">
              <a:latin typeface="Arial" pitchFamily="34" charset="0"/>
              <a:cs typeface="Arial" pitchFamily="34" charset="0"/>
            </a:rPr>
            <a:t> VH </a:t>
          </a:r>
          <a:r>
            <a:rPr lang="en-US" sz="1700" kern="1200" dirty="0" err="1" smtClean="0">
              <a:latin typeface="Arial" pitchFamily="34" charset="0"/>
              <a:cs typeface="Arial" pitchFamily="34" charset="0"/>
            </a:rPr>
            <a:t>cấp</a:t>
          </a:r>
          <a:r>
            <a:rPr lang="en-US" sz="1700" kern="1200" dirty="0" smtClean="0">
              <a:latin typeface="Arial" pitchFamily="34" charset="0"/>
              <a:cs typeface="Arial" pitchFamily="34" charset="0"/>
            </a:rPr>
            <a:t> </a:t>
          </a:r>
          <a:r>
            <a:rPr lang="en-US" sz="1700" kern="1200" dirty="0" err="1" smtClean="0">
              <a:latin typeface="Arial" pitchFamily="34" charset="0"/>
              <a:cs typeface="Arial" pitchFamily="34" charset="0"/>
            </a:rPr>
            <a:t>trường</a:t>
          </a:r>
          <a:r>
            <a:rPr lang="en-US" sz="1700" kern="1200" dirty="0" smtClean="0">
              <a:latin typeface="Arial" pitchFamily="34" charset="0"/>
              <a:cs typeface="Arial" pitchFamily="34" charset="0"/>
            </a:rPr>
            <a:t>, </a:t>
          </a:r>
          <a:r>
            <a:rPr lang="en-US" sz="1700" kern="1200" dirty="0" err="1" smtClean="0">
              <a:latin typeface="Arial" pitchFamily="34" charset="0"/>
              <a:cs typeface="Arial" pitchFamily="34" charset="0"/>
            </a:rPr>
            <a:t>quận</a:t>
          </a:r>
          <a:r>
            <a:rPr lang="en-US" sz="1700" kern="1200" dirty="0" smtClean="0">
              <a:latin typeface="Arial" pitchFamily="34" charset="0"/>
              <a:cs typeface="Arial" pitchFamily="34" charset="0"/>
            </a:rPr>
            <a:t>, </a:t>
          </a:r>
          <a:r>
            <a:rPr lang="en-US" sz="1700" kern="1200" dirty="0" err="1" smtClean="0">
              <a:latin typeface="Arial" pitchFamily="34" charset="0"/>
              <a:cs typeface="Arial" pitchFamily="34" charset="0"/>
            </a:rPr>
            <a:t>thành</a:t>
          </a:r>
          <a:r>
            <a:rPr lang="en-US" sz="1700" kern="1200" dirty="0" smtClean="0">
              <a:latin typeface="Arial" pitchFamily="34" charset="0"/>
              <a:cs typeface="Arial" pitchFamily="34" charset="0"/>
            </a:rPr>
            <a:t> </a:t>
          </a:r>
          <a:r>
            <a:rPr lang="en-US" sz="1700" kern="1200" dirty="0" err="1" smtClean="0">
              <a:latin typeface="Arial" pitchFamily="34" charset="0"/>
              <a:cs typeface="Arial" pitchFamily="34" charset="0"/>
            </a:rPr>
            <a:t>phố</a:t>
          </a:r>
          <a:r>
            <a:rPr lang="en-US" sz="1700" kern="1200" dirty="0" smtClean="0">
              <a:latin typeface="Arial" pitchFamily="34" charset="0"/>
              <a:cs typeface="Arial" pitchFamily="34" charset="0"/>
            </a:rPr>
            <a:t> (</a:t>
          </a:r>
          <a:r>
            <a:rPr lang="en-US" sz="1700" kern="1200" dirty="0" err="1" smtClean="0">
              <a:latin typeface="Arial" pitchFamily="34" charset="0"/>
              <a:cs typeface="Arial" pitchFamily="34" charset="0"/>
            </a:rPr>
            <a:t>trước</a:t>
          </a:r>
          <a:r>
            <a:rPr lang="en-US" sz="1700" kern="1200" dirty="0" smtClean="0">
              <a:latin typeface="Arial" pitchFamily="34" charset="0"/>
              <a:cs typeface="Arial" pitchFamily="34" charset="0"/>
            </a:rPr>
            <a:t> </a:t>
          </a:r>
          <a:r>
            <a:rPr lang="en-US" sz="1700" kern="1200" dirty="0" err="1" smtClean="0">
              <a:latin typeface="Arial" pitchFamily="34" charset="0"/>
              <a:cs typeface="Arial" pitchFamily="34" charset="0"/>
            </a:rPr>
            <a:t>dịch</a:t>
          </a:r>
          <a:r>
            <a:rPr lang="en-US" sz="1700" kern="1200" dirty="0" smtClean="0">
              <a:latin typeface="Arial" pitchFamily="34" charset="0"/>
              <a:cs typeface="Arial" pitchFamily="34" charset="0"/>
            </a:rPr>
            <a:t> </a:t>
          </a:r>
          <a:r>
            <a:rPr lang="en-US" sz="1700" kern="1200" dirty="0" err="1" smtClean="0">
              <a:latin typeface="Arial" pitchFamily="34" charset="0"/>
              <a:cs typeface="Arial" pitchFamily="34" charset="0"/>
            </a:rPr>
            <a:t>Covid</a:t>
          </a:r>
          <a:r>
            <a:rPr lang="en-US" sz="1700" kern="1200" dirty="0" smtClean="0">
              <a:latin typeface="Arial" pitchFamily="34" charset="0"/>
              <a:cs typeface="Arial" pitchFamily="34" charset="0"/>
            </a:rPr>
            <a:t> 19)</a:t>
          </a:r>
          <a:endParaRPr lang="en-US" sz="1700" kern="1200" dirty="0">
            <a:latin typeface="Arial" pitchFamily="34" charset="0"/>
            <a:cs typeface="Arial" pitchFamily="34" charset="0"/>
          </a:endParaRPr>
        </a:p>
      </dsp:txBody>
      <dsp:txXfrm rot="-5400000">
        <a:off x="863597" y="2213547"/>
        <a:ext cx="8012656" cy="723619"/>
      </dsp:txXfrm>
    </dsp:sp>
    <dsp:sp modelId="{72A311CE-2EE1-4C88-87E2-BA609847D78E}">
      <dsp:nvSpPr>
        <dsp:cNvPr id="0" name=""/>
        <dsp:cNvSpPr/>
      </dsp:nvSpPr>
      <dsp:spPr>
        <a:xfrm rot="5400000">
          <a:off x="-185056" y="3446170"/>
          <a:ext cx="1233710" cy="863597"/>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 tIns="3810" rIns="3810" bIns="3810" numCol="1" spcCol="1270" anchor="ctr" anchorCtr="0">
          <a:noAutofit/>
        </a:bodyPr>
        <a:lstStyle/>
        <a:p>
          <a:pPr lvl="0" algn="ctr" defTabSz="266700">
            <a:lnSpc>
              <a:spcPct val="90000"/>
            </a:lnSpc>
            <a:spcBef>
              <a:spcPct val="0"/>
            </a:spcBef>
            <a:spcAft>
              <a:spcPct val="35000"/>
            </a:spcAft>
          </a:pPr>
          <a:r>
            <a:rPr lang="en-US" sz="600" kern="1200" dirty="0" err="1" smtClean="0">
              <a:latin typeface="Arial" pitchFamily="34" charset="0"/>
              <a:cs typeface="Arial" pitchFamily="34" charset="0"/>
            </a:rPr>
            <a:t>Tổ</a:t>
          </a:r>
          <a:r>
            <a:rPr lang="en-US" sz="600" kern="1200" dirty="0" smtClean="0">
              <a:latin typeface="Arial" pitchFamily="34" charset="0"/>
              <a:cs typeface="Arial" pitchFamily="34" charset="0"/>
            </a:rPr>
            <a:t> </a:t>
          </a:r>
          <a:r>
            <a:rPr lang="en-US" sz="600" kern="1200" dirty="0" err="1" smtClean="0">
              <a:latin typeface="Arial" pitchFamily="34" charset="0"/>
              <a:cs typeface="Arial" pitchFamily="34" charset="0"/>
            </a:rPr>
            <a:t>chức</a:t>
          </a:r>
          <a:r>
            <a:rPr lang="en-US" sz="600" kern="1200" dirty="0" smtClean="0">
              <a:latin typeface="Arial" pitchFamily="34" charset="0"/>
              <a:cs typeface="Arial" pitchFamily="34" charset="0"/>
            </a:rPr>
            <a:t> </a:t>
          </a:r>
          <a:r>
            <a:rPr lang="en-US" sz="600" kern="1200" dirty="0" err="1" smtClean="0">
              <a:latin typeface="Arial" pitchFamily="34" charset="0"/>
              <a:cs typeface="Arial" pitchFamily="34" charset="0"/>
            </a:rPr>
            <a:t>tốt</a:t>
          </a:r>
          <a:r>
            <a:rPr lang="en-US" sz="600" kern="1200" dirty="0" smtClean="0">
              <a:latin typeface="Arial" pitchFamily="34" charset="0"/>
              <a:cs typeface="Arial" pitchFamily="34" charset="0"/>
            </a:rPr>
            <a:t> </a:t>
          </a:r>
          <a:r>
            <a:rPr lang="en-US" sz="600" kern="1200" dirty="0" err="1" smtClean="0">
              <a:latin typeface="Arial" pitchFamily="34" charset="0"/>
              <a:cs typeface="Arial" pitchFamily="34" charset="0"/>
            </a:rPr>
            <a:t>thi</a:t>
          </a:r>
          <a:r>
            <a:rPr lang="en-US" sz="600" kern="1200" dirty="0" smtClean="0">
              <a:latin typeface="Arial" pitchFamily="34" charset="0"/>
              <a:cs typeface="Arial" pitchFamily="34" charset="0"/>
            </a:rPr>
            <a:t> HSG </a:t>
          </a:r>
          <a:r>
            <a:rPr lang="en-US" sz="600" kern="1200" dirty="0" err="1" smtClean="0">
              <a:latin typeface="Arial" pitchFamily="34" charset="0"/>
              <a:cs typeface="Arial" pitchFamily="34" charset="0"/>
            </a:rPr>
            <a:t>lớp</a:t>
          </a:r>
          <a:r>
            <a:rPr lang="en-US" sz="600" kern="1200" dirty="0" smtClean="0">
              <a:latin typeface="Arial" pitchFamily="34" charset="0"/>
              <a:cs typeface="Arial" pitchFamily="34" charset="0"/>
            </a:rPr>
            <a:t> 9 </a:t>
          </a:r>
          <a:r>
            <a:rPr lang="en-US" sz="600" kern="1200" dirty="0" err="1" smtClean="0">
              <a:latin typeface="Arial" pitchFamily="34" charset="0"/>
              <a:cs typeface="Arial" pitchFamily="34" charset="0"/>
            </a:rPr>
            <a:t>các</a:t>
          </a:r>
          <a:r>
            <a:rPr lang="en-US" sz="600" kern="1200" dirty="0" smtClean="0">
              <a:latin typeface="Arial" pitchFamily="34" charset="0"/>
              <a:cs typeface="Arial" pitchFamily="34" charset="0"/>
            </a:rPr>
            <a:t> </a:t>
          </a:r>
          <a:r>
            <a:rPr lang="en-US" sz="600" kern="1200" dirty="0" err="1" smtClean="0">
              <a:latin typeface="Arial" pitchFamily="34" charset="0"/>
              <a:cs typeface="Arial" pitchFamily="34" charset="0"/>
            </a:rPr>
            <a:t>môn</a:t>
          </a:r>
          <a:r>
            <a:rPr lang="en-US" sz="600" kern="1200" dirty="0" smtClean="0">
              <a:latin typeface="Arial" pitchFamily="34" charset="0"/>
              <a:cs typeface="Arial" pitchFamily="34" charset="0"/>
            </a:rPr>
            <a:t> VH </a:t>
          </a:r>
          <a:r>
            <a:rPr lang="en-US" sz="600" kern="1200" dirty="0" err="1" smtClean="0">
              <a:latin typeface="Arial" pitchFamily="34" charset="0"/>
              <a:cs typeface="Arial" pitchFamily="34" charset="0"/>
            </a:rPr>
            <a:t>cấp</a:t>
          </a:r>
          <a:r>
            <a:rPr lang="en-US" sz="600" kern="1200" dirty="0" smtClean="0">
              <a:latin typeface="Arial" pitchFamily="34" charset="0"/>
              <a:cs typeface="Arial" pitchFamily="34" charset="0"/>
            </a:rPr>
            <a:t> </a:t>
          </a:r>
          <a:r>
            <a:rPr lang="en-US" sz="600" kern="1200" dirty="0" err="1" smtClean="0">
              <a:latin typeface="Arial" pitchFamily="34" charset="0"/>
              <a:cs typeface="Arial" pitchFamily="34" charset="0"/>
            </a:rPr>
            <a:t>trường</a:t>
          </a:r>
          <a:r>
            <a:rPr lang="en-US" sz="600" kern="1200" dirty="0" smtClean="0">
              <a:latin typeface="Arial" pitchFamily="34" charset="0"/>
              <a:cs typeface="Arial" pitchFamily="34" charset="0"/>
            </a:rPr>
            <a:t>, </a:t>
          </a:r>
          <a:r>
            <a:rPr lang="en-US" sz="600" kern="1200" dirty="0" err="1" smtClean="0">
              <a:latin typeface="Arial" pitchFamily="34" charset="0"/>
              <a:cs typeface="Arial" pitchFamily="34" charset="0"/>
            </a:rPr>
            <a:t>quận</a:t>
          </a:r>
          <a:r>
            <a:rPr lang="en-US" sz="600" kern="1200" dirty="0" smtClean="0">
              <a:latin typeface="Arial" pitchFamily="34" charset="0"/>
              <a:cs typeface="Arial" pitchFamily="34" charset="0"/>
            </a:rPr>
            <a:t>, </a:t>
          </a:r>
          <a:r>
            <a:rPr lang="en-US" sz="600" kern="1200" dirty="0" err="1" smtClean="0">
              <a:latin typeface="Arial" pitchFamily="34" charset="0"/>
              <a:cs typeface="Arial" pitchFamily="34" charset="0"/>
            </a:rPr>
            <a:t>thành</a:t>
          </a:r>
          <a:r>
            <a:rPr lang="en-US" sz="600" kern="1200" dirty="0" smtClean="0">
              <a:latin typeface="Arial" pitchFamily="34" charset="0"/>
              <a:cs typeface="Arial" pitchFamily="34" charset="0"/>
            </a:rPr>
            <a:t> </a:t>
          </a:r>
          <a:r>
            <a:rPr lang="en-US" sz="600" kern="1200" dirty="0" err="1" smtClean="0">
              <a:latin typeface="Arial" pitchFamily="34" charset="0"/>
              <a:cs typeface="Arial" pitchFamily="34" charset="0"/>
            </a:rPr>
            <a:t>phố</a:t>
          </a:r>
          <a:r>
            <a:rPr lang="en-US" sz="600" kern="1200" dirty="0" smtClean="0">
              <a:latin typeface="Arial" pitchFamily="34" charset="0"/>
              <a:cs typeface="Arial" pitchFamily="34" charset="0"/>
            </a:rPr>
            <a:t> (</a:t>
          </a:r>
          <a:r>
            <a:rPr lang="en-US" sz="600" kern="1200" dirty="0" err="1" smtClean="0">
              <a:latin typeface="Arial" pitchFamily="34" charset="0"/>
              <a:cs typeface="Arial" pitchFamily="34" charset="0"/>
            </a:rPr>
            <a:t>trước</a:t>
          </a:r>
          <a:r>
            <a:rPr lang="en-US" sz="600" kern="1200" dirty="0" smtClean="0">
              <a:latin typeface="Arial" pitchFamily="34" charset="0"/>
              <a:cs typeface="Arial" pitchFamily="34" charset="0"/>
            </a:rPr>
            <a:t> </a:t>
          </a:r>
          <a:r>
            <a:rPr lang="en-US" sz="600" kern="1200" dirty="0" err="1" smtClean="0">
              <a:latin typeface="Arial" pitchFamily="34" charset="0"/>
              <a:cs typeface="Arial" pitchFamily="34" charset="0"/>
            </a:rPr>
            <a:t>dịch</a:t>
          </a:r>
          <a:r>
            <a:rPr lang="en-US" sz="600" kern="1200" dirty="0" smtClean="0">
              <a:latin typeface="Arial" pitchFamily="34" charset="0"/>
              <a:cs typeface="Arial" pitchFamily="34" charset="0"/>
            </a:rPr>
            <a:t> </a:t>
          </a:r>
          <a:r>
            <a:rPr lang="en-US" sz="600" kern="1200" dirty="0" err="1" smtClean="0">
              <a:latin typeface="Arial" pitchFamily="34" charset="0"/>
              <a:cs typeface="Arial" pitchFamily="34" charset="0"/>
            </a:rPr>
            <a:t>Covid</a:t>
          </a:r>
          <a:r>
            <a:rPr lang="en-US" sz="600" kern="1200" dirty="0" smtClean="0">
              <a:latin typeface="Arial" pitchFamily="34" charset="0"/>
              <a:cs typeface="Arial" pitchFamily="34" charset="0"/>
            </a:rPr>
            <a:t> 19)</a:t>
          </a:r>
          <a:endParaRPr lang="en-US" sz="600" kern="1200" dirty="0">
            <a:latin typeface="Arial" pitchFamily="34" charset="0"/>
            <a:cs typeface="Arial" pitchFamily="34" charset="0"/>
          </a:endParaRPr>
        </a:p>
      </dsp:txBody>
      <dsp:txXfrm rot="-5400000">
        <a:off x="1" y="3692913"/>
        <a:ext cx="863597" cy="370113"/>
      </dsp:txXfrm>
    </dsp:sp>
    <dsp:sp modelId="{8457DB6B-688D-477C-B183-DBAF804E5149}">
      <dsp:nvSpPr>
        <dsp:cNvPr id="0" name=""/>
        <dsp:cNvSpPr/>
      </dsp:nvSpPr>
      <dsp:spPr>
        <a:xfrm rot="5400000">
          <a:off x="4488542" y="-363831"/>
          <a:ext cx="801911" cy="805180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en-US" sz="2000" kern="1200" dirty="0" err="1" smtClean="0"/>
            <a:t>Tham</a:t>
          </a:r>
          <a:r>
            <a:rPr lang="en-US" sz="2000" kern="1200" dirty="0" smtClean="0"/>
            <a:t> </a:t>
          </a:r>
          <a:r>
            <a:rPr lang="en-US" sz="2000" kern="1200" dirty="0" err="1" smtClean="0"/>
            <a:t>gia</a:t>
          </a:r>
          <a:r>
            <a:rPr lang="en-US" sz="2000" kern="1200" dirty="0" smtClean="0"/>
            <a:t> </a:t>
          </a:r>
          <a:r>
            <a:rPr lang="en-US" sz="2000" kern="1200" dirty="0" err="1" smtClean="0"/>
            <a:t>khảo</a:t>
          </a:r>
          <a:r>
            <a:rPr lang="en-US" sz="2000" kern="1200" dirty="0" smtClean="0"/>
            <a:t> </a:t>
          </a:r>
          <a:r>
            <a:rPr lang="en-US" sz="2000" kern="1200" dirty="0" err="1" smtClean="0"/>
            <a:t>sát</a:t>
          </a:r>
          <a:r>
            <a:rPr lang="en-US" sz="2000" kern="1200" dirty="0" smtClean="0"/>
            <a:t> </a:t>
          </a:r>
          <a:r>
            <a:rPr lang="en-US" sz="2000" kern="1200" dirty="0" err="1" smtClean="0"/>
            <a:t>theo</a:t>
          </a:r>
          <a:r>
            <a:rPr lang="en-US" sz="2000" kern="1200" dirty="0" smtClean="0"/>
            <a:t> </a:t>
          </a:r>
          <a:r>
            <a:rPr lang="en-US" sz="2000" kern="1200" dirty="0" err="1" smtClean="0"/>
            <a:t>chuẩn</a:t>
          </a:r>
          <a:r>
            <a:rPr lang="en-US" sz="2000" kern="1200" dirty="0" smtClean="0"/>
            <a:t> </a:t>
          </a:r>
          <a:r>
            <a:rPr lang="en-US" sz="2000" kern="1200" dirty="0" err="1" smtClean="0"/>
            <a:t>quốc</a:t>
          </a:r>
          <a:r>
            <a:rPr lang="en-US" sz="2000" kern="1200" dirty="0" smtClean="0"/>
            <a:t> </a:t>
          </a:r>
          <a:r>
            <a:rPr lang="en-US" sz="2000" kern="1200" dirty="0" err="1" smtClean="0"/>
            <a:t>tế</a:t>
          </a:r>
          <a:r>
            <a:rPr lang="en-US" sz="2000" kern="1200" dirty="0" smtClean="0"/>
            <a:t> IELTS </a:t>
          </a:r>
          <a:r>
            <a:rPr lang="en-US" sz="2000" kern="1200" dirty="0" err="1" smtClean="0"/>
            <a:t>đợt</a:t>
          </a:r>
          <a:r>
            <a:rPr lang="en-US" sz="2000" kern="1200" dirty="0" smtClean="0"/>
            <a:t> 1. </a:t>
          </a:r>
          <a:endParaRPr lang="en-US" sz="2000" kern="1200" dirty="0"/>
        </a:p>
      </dsp:txBody>
      <dsp:txXfrm rot="-5400000">
        <a:off x="863597" y="3300260"/>
        <a:ext cx="8012656" cy="72361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DCECBD-73DC-4543-B595-3DF41BB0E424}">
      <dsp:nvSpPr>
        <dsp:cNvPr id="0" name=""/>
        <dsp:cNvSpPr/>
      </dsp:nvSpPr>
      <dsp:spPr>
        <a:xfrm>
          <a:off x="6" y="990602"/>
          <a:ext cx="4132962" cy="2366311"/>
        </a:xfrm>
        <a:prstGeom prst="rect">
          <a:avLst/>
        </a:prstGeom>
        <a:solidFill>
          <a:schemeClr val="tx2">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150000"/>
            </a:lnSpc>
            <a:spcBef>
              <a:spcPct val="0"/>
            </a:spcBef>
            <a:spcAft>
              <a:spcPct val="35000"/>
            </a:spcAft>
          </a:pPr>
          <a:r>
            <a:rPr lang="en-US" sz="2200" b="1" kern="1200" dirty="0" smtClean="0">
              <a:solidFill>
                <a:srgbClr val="FFFF00"/>
              </a:solidFill>
              <a:latin typeface="Arial" pitchFamily="34" charset="0"/>
              <a:cs typeface="Arial" pitchFamily="34" charset="0"/>
            </a:rPr>
            <a:t>1</a:t>
          </a:r>
          <a:r>
            <a:rPr lang="en-US" sz="2200" b="1" kern="1200" dirty="0" smtClean="0">
              <a:latin typeface="Arial" pitchFamily="34" charset="0"/>
              <a:cs typeface="Arial" pitchFamily="34" charset="0"/>
            </a:rPr>
            <a:t>. </a:t>
          </a:r>
          <a:r>
            <a:rPr lang="en-US" sz="2200" b="1" kern="1200" dirty="0" smtClean="0">
              <a:solidFill>
                <a:srgbClr val="FFFF00"/>
              </a:solidFill>
              <a:latin typeface="Arial" pitchFamily="34" charset="0"/>
              <a:cs typeface="Arial" pitchFamily="34" charset="0"/>
            </a:rPr>
            <a:t>VĂN BẢN 3280/BGDĐT NGÀY 27/8/2020</a:t>
          </a:r>
        </a:p>
        <a:p>
          <a:pPr lvl="0" algn="ctr" defTabSz="977900">
            <a:lnSpc>
              <a:spcPct val="150000"/>
            </a:lnSpc>
            <a:spcBef>
              <a:spcPct val="0"/>
            </a:spcBef>
            <a:spcAft>
              <a:spcPct val="35000"/>
            </a:spcAft>
          </a:pPr>
          <a:r>
            <a:rPr lang="en-US" sz="2200" b="0" i="1" kern="1200" dirty="0" smtClean="0">
              <a:latin typeface="Arial" pitchFamily="34" charset="0"/>
              <a:cs typeface="Arial" pitchFamily="34" charset="0"/>
            </a:rPr>
            <a:t>(</a:t>
          </a:r>
          <a:r>
            <a:rPr lang="en-US" sz="2200" b="0" i="1" kern="1200" dirty="0" err="1" smtClean="0">
              <a:latin typeface="Arial" pitchFamily="34" charset="0"/>
              <a:cs typeface="Arial" pitchFamily="34" charset="0"/>
            </a:rPr>
            <a:t>Hướng</a:t>
          </a:r>
          <a:r>
            <a:rPr lang="en-US" sz="2200" b="0" i="1" kern="1200" dirty="0" smtClean="0">
              <a:latin typeface="Arial" pitchFamily="34" charset="0"/>
              <a:cs typeface="Arial" pitchFamily="34" charset="0"/>
            </a:rPr>
            <a:t> </a:t>
          </a:r>
          <a:r>
            <a:rPr lang="en-US" sz="2200" b="0" i="1" kern="1200" dirty="0" err="1" smtClean="0">
              <a:latin typeface="Arial" pitchFamily="34" charset="0"/>
              <a:cs typeface="Arial" pitchFamily="34" charset="0"/>
            </a:rPr>
            <a:t>dẫn</a:t>
          </a:r>
          <a:r>
            <a:rPr lang="en-US" sz="2200" b="0" i="1" kern="1200" dirty="0" smtClean="0">
              <a:latin typeface="Arial" pitchFamily="34" charset="0"/>
              <a:cs typeface="Arial" pitchFamily="34" charset="0"/>
            </a:rPr>
            <a:t> </a:t>
          </a:r>
          <a:r>
            <a:rPr lang="en-US" sz="2200" b="0" i="1" kern="1200" dirty="0" err="1" smtClean="0">
              <a:latin typeface="Arial" pitchFamily="34" charset="0"/>
              <a:cs typeface="Arial" pitchFamily="34" charset="0"/>
            </a:rPr>
            <a:t>thực</a:t>
          </a:r>
          <a:r>
            <a:rPr lang="en-US" sz="2200" b="0" i="1" kern="1200" dirty="0" smtClean="0">
              <a:latin typeface="Arial" pitchFamily="34" charset="0"/>
              <a:cs typeface="Arial" pitchFamily="34" charset="0"/>
            </a:rPr>
            <a:t> </a:t>
          </a:r>
          <a:r>
            <a:rPr lang="en-US" sz="2200" b="0" i="1" kern="1200" dirty="0" err="1" smtClean="0">
              <a:latin typeface="Arial" pitchFamily="34" charset="0"/>
              <a:cs typeface="Arial" pitchFamily="34" charset="0"/>
            </a:rPr>
            <a:t>hiện</a:t>
          </a:r>
          <a:r>
            <a:rPr lang="en-US" sz="2200" b="0" i="1" kern="1200" dirty="0" smtClean="0">
              <a:latin typeface="Arial" pitchFamily="34" charset="0"/>
              <a:cs typeface="Arial" pitchFamily="34" charset="0"/>
            </a:rPr>
            <a:t> </a:t>
          </a:r>
          <a:r>
            <a:rPr lang="en-US" sz="2200" b="0" i="1" kern="1200" dirty="0" err="1" smtClean="0">
              <a:latin typeface="Arial" pitchFamily="34" charset="0"/>
              <a:cs typeface="Arial" pitchFamily="34" charset="0"/>
            </a:rPr>
            <a:t>điều</a:t>
          </a:r>
          <a:r>
            <a:rPr lang="en-US" sz="2200" b="0" i="1" kern="1200" dirty="0" smtClean="0">
              <a:latin typeface="Arial" pitchFamily="34" charset="0"/>
              <a:cs typeface="Arial" pitchFamily="34" charset="0"/>
            </a:rPr>
            <a:t> </a:t>
          </a:r>
          <a:r>
            <a:rPr lang="en-US" sz="2200" b="0" i="1" kern="1200" dirty="0" err="1" smtClean="0">
              <a:latin typeface="Arial" pitchFamily="34" charset="0"/>
              <a:cs typeface="Arial" pitchFamily="34" charset="0"/>
            </a:rPr>
            <a:t>chỉnh</a:t>
          </a:r>
          <a:r>
            <a:rPr lang="en-US" sz="2200" b="0" i="1" kern="1200" dirty="0" smtClean="0">
              <a:latin typeface="Arial" pitchFamily="34" charset="0"/>
              <a:cs typeface="Arial" pitchFamily="34" charset="0"/>
            </a:rPr>
            <a:t> ND </a:t>
          </a:r>
          <a:r>
            <a:rPr lang="en-US" sz="2200" b="0" i="1" kern="1200" dirty="0" err="1" smtClean="0">
              <a:latin typeface="Arial" pitchFamily="34" charset="0"/>
              <a:cs typeface="Arial" pitchFamily="34" charset="0"/>
            </a:rPr>
            <a:t>dạy</a:t>
          </a:r>
          <a:r>
            <a:rPr lang="en-US" sz="2200" b="0" i="1" kern="1200" dirty="0" smtClean="0">
              <a:latin typeface="Arial" pitchFamily="34" charset="0"/>
              <a:cs typeface="Arial" pitchFamily="34" charset="0"/>
            </a:rPr>
            <a:t> </a:t>
          </a:r>
          <a:r>
            <a:rPr lang="en-US" sz="2200" b="0" i="1" kern="1200" dirty="0" err="1" smtClean="0">
              <a:latin typeface="Arial" pitchFamily="34" charset="0"/>
              <a:cs typeface="Arial" pitchFamily="34" charset="0"/>
            </a:rPr>
            <a:t>học</a:t>
          </a:r>
          <a:r>
            <a:rPr lang="en-US" sz="2200" b="0" i="1" kern="1200" dirty="0" smtClean="0">
              <a:latin typeface="Arial" pitchFamily="34" charset="0"/>
              <a:cs typeface="Arial" pitchFamily="34" charset="0"/>
            </a:rPr>
            <a:t>)</a:t>
          </a:r>
          <a:endParaRPr lang="en-US" sz="2200" b="0" i="1" kern="1200" dirty="0">
            <a:latin typeface="Arial" pitchFamily="34" charset="0"/>
            <a:cs typeface="Arial" pitchFamily="34" charset="0"/>
          </a:endParaRPr>
        </a:p>
      </dsp:txBody>
      <dsp:txXfrm>
        <a:off x="6" y="990602"/>
        <a:ext cx="4132962" cy="2366311"/>
      </dsp:txXfrm>
    </dsp:sp>
    <dsp:sp modelId="{EF49BC9D-97E5-4E20-BF60-FA08D0B1839E}">
      <dsp:nvSpPr>
        <dsp:cNvPr id="0" name=""/>
        <dsp:cNvSpPr/>
      </dsp:nvSpPr>
      <dsp:spPr>
        <a:xfrm>
          <a:off x="1975" y="3520071"/>
          <a:ext cx="4100939" cy="2366311"/>
        </a:xfrm>
        <a:prstGeom prst="rect">
          <a:avLst/>
        </a:prstGeom>
        <a:solidFill>
          <a:schemeClr val="tx2">
            <a:lumMod val="75000"/>
          </a:schemeClr>
        </a:solidFill>
        <a:ln w="25400" cap="flat" cmpd="sng" algn="ctr">
          <a:solidFill>
            <a:schemeClr val="tx2">
              <a:lumMod val="60000"/>
              <a:lumOff val="4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b="1" kern="1200" dirty="0" smtClean="0">
              <a:solidFill>
                <a:srgbClr val="FFFF00"/>
              </a:solidFill>
              <a:latin typeface="Arial" pitchFamily="34" charset="0"/>
              <a:cs typeface="Arial" pitchFamily="34" charset="0"/>
            </a:rPr>
            <a:t>3. </a:t>
          </a:r>
          <a:r>
            <a:rPr lang="en-US" sz="2200" b="1" kern="1200" dirty="0" err="1" smtClean="0">
              <a:solidFill>
                <a:srgbClr val="FFFF00"/>
              </a:solidFill>
              <a:latin typeface="Arial" pitchFamily="34" charset="0"/>
              <a:cs typeface="Arial" pitchFamily="34" charset="0"/>
            </a:rPr>
            <a:t>Cv</a:t>
          </a:r>
          <a:r>
            <a:rPr lang="en-US" sz="2200" b="1" kern="1200" dirty="0" smtClean="0">
              <a:solidFill>
                <a:srgbClr val="FFFF00"/>
              </a:solidFill>
              <a:latin typeface="Arial" pitchFamily="34" charset="0"/>
              <a:cs typeface="Arial" pitchFamily="34" charset="0"/>
            </a:rPr>
            <a:t> 10801/SGDĐT NGÀY 31/10/2014</a:t>
          </a:r>
        </a:p>
        <a:p>
          <a:pPr lvl="0" algn="ctr" defTabSz="977900">
            <a:lnSpc>
              <a:spcPct val="90000"/>
            </a:lnSpc>
            <a:spcBef>
              <a:spcPct val="0"/>
            </a:spcBef>
            <a:spcAft>
              <a:spcPct val="35000"/>
            </a:spcAft>
          </a:pPr>
          <a:r>
            <a:rPr lang="en-US" sz="2200" i="1" kern="1200" dirty="0" smtClean="0">
              <a:latin typeface="Arial" pitchFamily="34" charset="0"/>
              <a:cs typeface="Arial" pitchFamily="34" charset="0"/>
            </a:rPr>
            <a:t>(</a:t>
          </a:r>
          <a:r>
            <a:rPr lang="en-US" sz="2200" i="1" kern="1200" dirty="0" err="1" smtClean="0">
              <a:latin typeface="Arial" pitchFamily="34" charset="0"/>
              <a:cs typeface="Arial" pitchFamily="34" charset="0"/>
            </a:rPr>
            <a:t>Hướng</a:t>
          </a:r>
          <a:r>
            <a:rPr lang="en-US" sz="2200" i="1" kern="1200" dirty="0" smtClean="0">
              <a:latin typeface="Arial" pitchFamily="34" charset="0"/>
              <a:cs typeface="Arial" pitchFamily="34" charset="0"/>
            </a:rPr>
            <a:t> </a:t>
          </a:r>
          <a:r>
            <a:rPr lang="en-US" sz="2200" i="1" kern="1200" dirty="0" err="1" smtClean="0">
              <a:latin typeface="Arial" pitchFamily="34" charset="0"/>
              <a:cs typeface="Arial" pitchFamily="34" charset="0"/>
            </a:rPr>
            <a:t>dẫn</a:t>
          </a:r>
          <a:r>
            <a:rPr lang="en-US" sz="2200" i="1" kern="1200" dirty="0" smtClean="0">
              <a:latin typeface="Arial" pitchFamily="34" charset="0"/>
              <a:cs typeface="Arial" pitchFamily="34" charset="0"/>
            </a:rPr>
            <a:t> </a:t>
          </a:r>
          <a:r>
            <a:rPr lang="en-US" sz="2200" i="1" kern="1200" dirty="0" err="1" smtClean="0">
              <a:latin typeface="Arial" pitchFamily="34" charset="0"/>
              <a:cs typeface="Arial" pitchFamily="34" charset="0"/>
            </a:rPr>
            <a:t>đổi</a:t>
          </a:r>
          <a:r>
            <a:rPr lang="en-US" sz="2200" i="1" kern="1200" dirty="0" smtClean="0">
              <a:latin typeface="Arial" pitchFamily="34" charset="0"/>
              <a:cs typeface="Arial" pitchFamily="34" charset="0"/>
            </a:rPr>
            <a:t> </a:t>
          </a:r>
          <a:r>
            <a:rPr lang="en-US" sz="2200" i="1" kern="1200" dirty="0" err="1" smtClean="0">
              <a:latin typeface="Arial" pitchFamily="34" charset="0"/>
              <a:cs typeface="Arial" pitchFamily="34" charset="0"/>
            </a:rPr>
            <a:t>mới</a:t>
          </a:r>
          <a:r>
            <a:rPr lang="en-US" sz="2200" i="1" kern="1200" dirty="0" smtClean="0">
              <a:latin typeface="Arial" pitchFamily="34" charset="0"/>
              <a:cs typeface="Arial" pitchFamily="34" charset="0"/>
            </a:rPr>
            <a:t> SH </a:t>
          </a:r>
          <a:r>
            <a:rPr lang="en-US" sz="2200" i="1" kern="1200" dirty="0" err="1" smtClean="0">
              <a:latin typeface="Arial" pitchFamily="34" charset="0"/>
              <a:cs typeface="Arial" pitchFamily="34" charset="0"/>
            </a:rPr>
            <a:t>tổ</a:t>
          </a:r>
          <a:r>
            <a:rPr lang="en-US" sz="2200" i="1" kern="1200" dirty="0" smtClean="0">
              <a:latin typeface="Arial" pitchFamily="34" charset="0"/>
              <a:cs typeface="Arial" pitchFamily="34" charset="0"/>
            </a:rPr>
            <a:t> </a:t>
          </a:r>
          <a:r>
            <a:rPr lang="en-US" sz="2200" i="1" kern="1200" dirty="0" err="1" smtClean="0">
              <a:latin typeface="Arial" pitchFamily="34" charset="0"/>
              <a:cs typeface="Arial" pitchFamily="34" charset="0"/>
            </a:rPr>
            <a:t>nhóm</a:t>
          </a:r>
          <a:r>
            <a:rPr lang="en-US" sz="2200" i="1" kern="1200" dirty="0" smtClean="0">
              <a:latin typeface="Arial" pitchFamily="34" charset="0"/>
              <a:cs typeface="Arial" pitchFamily="34" charset="0"/>
            </a:rPr>
            <a:t> CM)</a:t>
          </a:r>
          <a:endParaRPr lang="en-US" sz="2200" i="1" kern="1200" dirty="0">
            <a:latin typeface="Arial" pitchFamily="34" charset="0"/>
            <a:cs typeface="Arial" pitchFamily="34" charset="0"/>
          </a:endParaRPr>
        </a:p>
      </dsp:txBody>
      <dsp:txXfrm>
        <a:off x="1975" y="3520071"/>
        <a:ext cx="4100939" cy="2366311"/>
      </dsp:txXfrm>
    </dsp:sp>
    <dsp:sp modelId="{6E6AD4FE-1134-4996-BB43-1E677E232309}">
      <dsp:nvSpPr>
        <dsp:cNvPr id="0" name=""/>
        <dsp:cNvSpPr/>
      </dsp:nvSpPr>
      <dsp:spPr>
        <a:xfrm>
          <a:off x="4408511" y="990596"/>
          <a:ext cx="4043974" cy="2326579"/>
        </a:xfrm>
        <a:prstGeom prst="rect">
          <a:avLst/>
        </a:prstGeom>
        <a:solidFill>
          <a:schemeClr val="tx2">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b="1" kern="1200" dirty="0" smtClean="0">
              <a:solidFill>
                <a:srgbClr val="FFFF00"/>
              </a:solidFill>
              <a:latin typeface="Arial" pitchFamily="34" charset="0"/>
              <a:cs typeface="Arial" pitchFamily="34" charset="0"/>
            </a:rPr>
            <a:t>2. VĂN BẢN 2786/SGDĐT NGÀY 01/9/2020</a:t>
          </a:r>
        </a:p>
        <a:p>
          <a:pPr lvl="0" algn="ctr" defTabSz="977900">
            <a:lnSpc>
              <a:spcPct val="90000"/>
            </a:lnSpc>
            <a:spcBef>
              <a:spcPct val="0"/>
            </a:spcBef>
            <a:spcAft>
              <a:spcPct val="35000"/>
            </a:spcAft>
          </a:pPr>
          <a:r>
            <a:rPr lang="en-US" sz="2200" b="0" i="1" kern="1200" dirty="0" smtClean="0">
              <a:latin typeface="Arial" pitchFamily="34" charset="0"/>
              <a:cs typeface="Arial" pitchFamily="34" charset="0"/>
            </a:rPr>
            <a:t>(</a:t>
          </a:r>
          <a:r>
            <a:rPr lang="en-US" sz="2200" b="0" i="1" kern="1200" dirty="0" err="1" smtClean="0">
              <a:latin typeface="Arial" pitchFamily="34" charset="0"/>
              <a:cs typeface="Arial" pitchFamily="34" charset="0"/>
            </a:rPr>
            <a:t>Hướng</a:t>
          </a:r>
          <a:r>
            <a:rPr lang="en-US" sz="2200" b="0" i="1" kern="1200" dirty="0" smtClean="0">
              <a:latin typeface="Arial" pitchFamily="34" charset="0"/>
              <a:cs typeface="Arial" pitchFamily="34" charset="0"/>
            </a:rPr>
            <a:t> </a:t>
          </a:r>
          <a:r>
            <a:rPr lang="en-US" sz="2200" b="0" i="1" kern="1200" dirty="0" err="1" smtClean="0">
              <a:latin typeface="Arial" pitchFamily="34" charset="0"/>
              <a:cs typeface="Arial" pitchFamily="34" charset="0"/>
            </a:rPr>
            <a:t>dẫn</a:t>
          </a:r>
          <a:r>
            <a:rPr lang="en-US" sz="2200" b="0" i="1" kern="1200" dirty="0" smtClean="0">
              <a:latin typeface="Arial" pitchFamily="34" charset="0"/>
              <a:cs typeface="Arial" pitchFamily="34" charset="0"/>
            </a:rPr>
            <a:t> </a:t>
          </a:r>
          <a:r>
            <a:rPr lang="en-US" sz="2200" b="0" i="1" kern="1200" dirty="0" err="1" smtClean="0">
              <a:latin typeface="Arial" pitchFamily="34" charset="0"/>
              <a:cs typeface="Arial" pitchFamily="34" charset="0"/>
            </a:rPr>
            <a:t>thực</a:t>
          </a:r>
          <a:r>
            <a:rPr lang="en-US" sz="2200" b="0" i="1" kern="1200" dirty="0" smtClean="0">
              <a:latin typeface="Arial" pitchFamily="34" charset="0"/>
              <a:cs typeface="Arial" pitchFamily="34" charset="0"/>
            </a:rPr>
            <a:t> </a:t>
          </a:r>
          <a:r>
            <a:rPr lang="en-US" sz="2200" b="0" i="1" kern="1200" dirty="0" err="1" smtClean="0">
              <a:latin typeface="Arial" pitchFamily="34" charset="0"/>
              <a:cs typeface="Arial" pitchFamily="34" charset="0"/>
            </a:rPr>
            <a:t>hiện</a:t>
          </a:r>
          <a:r>
            <a:rPr lang="en-US" sz="2200" b="0" i="1" kern="1200" dirty="0" smtClean="0">
              <a:latin typeface="Arial" pitchFamily="34" charset="0"/>
              <a:cs typeface="Arial" pitchFamily="34" charset="0"/>
            </a:rPr>
            <a:t> </a:t>
          </a:r>
          <a:r>
            <a:rPr lang="en-US" sz="2200" b="0" i="1" kern="1200" dirty="0" err="1" smtClean="0">
              <a:latin typeface="Arial" pitchFamily="34" charset="0"/>
              <a:cs typeface="Arial" pitchFamily="34" charset="0"/>
            </a:rPr>
            <a:t>điều</a:t>
          </a:r>
          <a:r>
            <a:rPr lang="en-US" sz="2200" b="0" i="1" kern="1200" dirty="0" smtClean="0">
              <a:latin typeface="Arial" pitchFamily="34" charset="0"/>
              <a:cs typeface="Arial" pitchFamily="34" charset="0"/>
            </a:rPr>
            <a:t> </a:t>
          </a:r>
          <a:r>
            <a:rPr lang="en-US" sz="2200" b="0" i="1" kern="1200" dirty="0" err="1" smtClean="0">
              <a:latin typeface="Arial" pitchFamily="34" charset="0"/>
              <a:cs typeface="Arial" pitchFamily="34" charset="0"/>
            </a:rPr>
            <a:t>chỉnh</a:t>
          </a:r>
          <a:r>
            <a:rPr lang="en-US" sz="2200" b="0" i="1" kern="1200" dirty="0" smtClean="0">
              <a:latin typeface="Arial" pitchFamily="34" charset="0"/>
              <a:cs typeface="Arial" pitchFamily="34" charset="0"/>
            </a:rPr>
            <a:t> ND </a:t>
          </a:r>
          <a:r>
            <a:rPr lang="en-US" sz="2200" b="0" i="1" kern="1200" dirty="0" err="1" smtClean="0">
              <a:latin typeface="Arial" pitchFamily="34" charset="0"/>
              <a:cs typeface="Arial" pitchFamily="34" charset="0"/>
            </a:rPr>
            <a:t>dạy</a:t>
          </a:r>
          <a:r>
            <a:rPr lang="en-US" sz="2200" b="0" i="1" kern="1200" dirty="0" smtClean="0">
              <a:latin typeface="Arial" pitchFamily="34" charset="0"/>
              <a:cs typeface="Arial" pitchFamily="34" charset="0"/>
            </a:rPr>
            <a:t> </a:t>
          </a:r>
          <a:r>
            <a:rPr lang="en-US" sz="2200" b="0" i="1" kern="1200" dirty="0" err="1" smtClean="0">
              <a:latin typeface="Arial" pitchFamily="34" charset="0"/>
              <a:cs typeface="Arial" pitchFamily="34" charset="0"/>
            </a:rPr>
            <a:t>học</a:t>
          </a:r>
          <a:r>
            <a:rPr lang="en-US" sz="2200" b="0" i="1" kern="1200" dirty="0" smtClean="0">
              <a:latin typeface="Arial" pitchFamily="34" charset="0"/>
              <a:cs typeface="Arial" pitchFamily="34" charset="0"/>
            </a:rPr>
            <a:t>)</a:t>
          </a:r>
          <a:endParaRPr lang="en-US" sz="2200" b="0" i="1" kern="1200" dirty="0">
            <a:latin typeface="Arial" pitchFamily="34" charset="0"/>
            <a:cs typeface="Arial" pitchFamily="34" charset="0"/>
          </a:endParaRPr>
        </a:p>
      </dsp:txBody>
      <dsp:txXfrm>
        <a:off x="4408511" y="990596"/>
        <a:ext cx="4043974" cy="2326579"/>
      </dsp:txXfrm>
    </dsp:sp>
    <dsp:sp modelId="{7ABE6FBB-D9F0-41D4-9481-639B10786C59}">
      <dsp:nvSpPr>
        <dsp:cNvPr id="0" name=""/>
        <dsp:cNvSpPr/>
      </dsp:nvSpPr>
      <dsp:spPr>
        <a:xfrm>
          <a:off x="4419587" y="3455584"/>
          <a:ext cx="4030577" cy="2434422"/>
        </a:xfrm>
        <a:prstGeom prst="rect">
          <a:avLst/>
        </a:prstGeom>
        <a:solidFill>
          <a:schemeClr val="tx2">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b="1" kern="1200" dirty="0" smtClean="0">
              <a:solidFill>
                <a:srgbClr val="FFFF00"/>
              </a:solidFill>
              <a:latin typeface="Arial" pitchFamily="34" charset="0"/>
              <a:cs typeface="Arial" pitchFamily="34" charset="0"/>
            </a:rPr>
            <a:t>4. THÔNG TƯ 26/BGDĐT NGÀY 26/8/2020</a:t>
          </a:r>
        </a:p>
        <a:p>
          <a:pPr lvl="0" algn="ctr" defTabSz="977900">
            <a:lnSpc>
              <a:spcPct val="90000"/>
            </a:lnSpc>
            <a:spcBef>
              <a:spcPct val="0"/>
            </a:spcBef>
            <a:spcAft>
              <a:spcPct val="35000"/>
            </a:spcAft>
          </a:pPr>
          <a:r>
            <a:rPr lang="en-US" sz="2200" b="0" i="1" kern="1200" dirty="0" smtClean="0">
              <a:latin typeface="Arial" pitchFamily="34" charset="0"/>
              <a:cs typeface="Arial" pitchFamily="34" charset="0"/>
            </a:rPr>
            <a:t>(</a:t>
          </a:r>
          <a:r>
            <a:rPr lang="en-US" sz="2200" b="0" i="1" kern="1200" dirty="0" err="1" smtClean="0">
              <a:latin typeface="Arial" pitchFamily="34" charset="0"/>
              <a:cs typeface="Arial" pitchFamily="34" charset="0"/>
            </a:rPr>
            <a:t>Sửa</a:t>
          </a:r>
          <a:r>
            <a:rPr lang="en-US" sz="2200" b="0" i="1" kern="1200" dirty="0" smtClean="0">
              <a:latin typeface="Arial" pitchFamily="34" charset="0"/>
              <a:cs typeface="Arial" pitchFamily="34" charset="0"/>
            </a:rPr>
            <a:t> </a:t>
          </a:r>
          <a:r>
            <a:rPr lang="en-US" sz="2200" b="0" i="1" kern="1200" dirty="0" err="1" smtClean="0">
              <a:latin typeface="Arial" pitchFamily="34" charset="0"/>
              <a:cs typeface="Arial" pitchFamily="34" charset="0"/>
            </a:rPr>
            <a:t>đổi</a:t>
          </a:r>
          <a:r>
            <a:rPr lang="en-US" sz="2200" b="0" i="1" kern="1200" dirty="0" smtClean="0">
              <a:latin typeface="Arial" pitchFamily="34" charset="0"/>
              <a:cs typeface="Arial" pitchFamily="34" charset="0"/>
            </a:rPr>
            <a:t> TT 58/BGDĐT </a:t>
          </a:r>
          <a:r>
            <a:rPr lang="en-US" sz="2200" b="0" i="1" kern="1200" dirty="0" err="1" smtClean="0">
              <a:latin typeface="Arial" pitchFamily="34" charset="0"/>
              <a:cs typeface="Arial" pitchFamily="34" charset="0"/>
            </a:rPr>
            <a:t>năm</a:t>
          </a:r>
          <a:r>
            <a:rPr lang="en-US" sz="2200" b="0" i="1" kern="1200" dirty="0" smtClean="0">
              <a:latin typeface="Arial" pitchFamily="34" charset="0"/>
              <a:cs typeface="Arial" pitchFamily="34" charset="0"/>
            </a:rPr>
            <a:t> 2011 </a:t>
          </a:r>
          <a:r>
            <a:rPr lang="en-US" sz="2200" b="0" i="1" kern="1200" dirty="0" err="1" smtClean="0">
              <a:latin typeface="Arial" pitchFamily="34" charset="0"/>
              <a:cs typeface="Arial" pitchFamily="34" charset="0"/>
            </a:rPr>
            <a:t>về</a:t>
          </a:r>
          <a:r>
            <a:rPr lang="en-US" sz="2200" b="0" i="1" kern="1200" dirty="0" smtClean="0">
              <a:latin typeface="Arial" pitchFamily="34" charset="0"/>
              <a:cs typeface="Arial" pitchFamily="34" charset="0"/>
            </a:rPr>
            <a:t> </a:t>
          </a:r>
          <a:r>
            <a:rPr lang="en-US" sz="2200" b="0" i="1" kern="1200" dirty="0" err="1" smtClean="0">
              <a:latin typeface="Arial" pitchFamily="34" charset="0"/>
              <a:cs typeface="Arial" pitchFamily="34" charset="0"/>
            </a:rPr>
            <a:t>Quy</a:t>
          </a:r>
          <a:r>
            <a:rPr lang="en-US" sz="2200" b="0" i="1" kern="1200" dirty="0" smtClean="0">
              <a:latin typeface="Arial" pitchFamily="34" charset="0"/>
              <a:cs typeface="Arial" pitchFamily="34" charset="0"/>
            </a:rPr>
            <a:t> </a:t>
          </a:r>
          <a:r>
            <a:rPr lang="en-US" sz="2200" b="0" i="1" kern="1200" dirty="0" err="1" smtClean="0">
              <a:latin typeface="Arial" pitchFamily="34" charset="0"/>
              <a:cs typeface="Arial" pitchFamily="34" charset="0"/>
            </a:rPr>
            <a:t>chế</a:t>
          </a:r>
          <a:r>
            <a:rPr lang="en-US" sz="2200" b="0" i="1" kern="1200" dirty="0" smtClean="0">
              <a:latin typeface="Arial" pitchFamily="34" charset="0"/>
              <a:cs typeface="Arial" pitchFamily="34" charset="0"/>
            </a:rPr>
            <a:t> </a:t>
          </a:r>
          <a:r>
            <a:rPr lang="en-US" sz="2200" b="0" i="1" kern="1200" dirty="0" err="1" smtClean="0">
              <a:latin typeface="Arial" pitchFamily="34" charset="0"/>
              <a:cs typeface="Arial" pitchFamily="34" charset="0"/>
            </a:rPr>
            <a:t>đánh</a:t>
          </a:r>
          <a:r>
            <a:rPr lang="en-US" sz="2200" b="0" i="1" kern="1200" dirty="0" smtClean="0">
              <a:latin typeface="Arial" pitchFamily="34" charset="0"/>
              <a:cs typeface="Arial" pitchFamily="34" charset="0"/>
            </a:rPr>
            <a:t> </a:t>
          </a:r>
          <a:r>
            <a:rPr lang="en-US" sz="2200" b="0" i="1" kern="1200" dirty="0" err="1" smtClean="0">
              <a:latin typeface="Arial" pitchFamily="34" charset="0"/>
              <a:cs typeface="Arial" pitchFamily="34" charset="0"/>
            </a:rPr>
            <a:t>giá</a:t>
          </a:r>
          <a:r>
            <a:rPr lang="en-US" sz="2200" b="0" i="1" kern="1200" dirty="0" smtClean="0">
              <a:latin typeface="Arial" pitchFamily="34" charset="0"/>
              <a:cs typeface="Arial" pitchFamily="34" charset="0"/>
            </a:rPr>
            <a:t>, </a:t>
          </a:r>
          <a:r>
            <a:rPr lang="en-US" sz="2200" b="0" i="1" kern="1200" dirty="0" err="1" smtClean="0">
              <a:latin typeface="Arial" pitchFamily="34" charset="0"/>
              <a:cs typeface="Arial" pitchFamily="34" charset="0"/>
            </a:rPr>
            <a:t>xếp</a:t>
          </a:r>
          <a:r>
            <a:rPr lang="en-US" sz="2200" b="0" i="1" kern="1200" dirty="0" smtClean="0">
              <a:latin typeface="Arial" pitchFamily="34" charset="0"/>
              <a:cs typeface="Arial" pitchFamily="34" charset="0"/>
            </a:rPr>
            <a:t> </a:t>
          </a:r>
          <a:r>
            <a:rPr lang="en-US" sz="2200" b="0" i="1" kern="1200" dirty="0" err="1" smtClean="0">
              <a:latin typeface="Arial" pitchFamily="34" charset="0"/>
              <a:cs typeface="Arial" pitchFamily="34" charset="0"/>
            </a:rPr>
            <a:t>loại</a:t>
          </a:r>
          <a:r>
            <a:rPr lang="en-US" sz="2200" b="0" i="1" kern="1200" dirty="0" smtClean="0">
              <a:latin typeface="Arial" pitchFamily="34" charset="0"/>
              <a:cs typeface="Arial" pitchFamily="34" charset="0"/>
            </a:rPr>
            <a:t> HS)</a:t>
          </a:r>
          <a:endParaRPr lang="en-US" sz="2200" b="0" i="1" kern="1200" dirty="0">
            <a:latin typeface="Arial" pitchFamily="34" charset="0"/>
            <a:cs typeface="Arial" pitchFamily="34" charset="0"/>
          </a:endParaRPr>
        </a:p>
      </dsp:txBody>
      <dsp:txXfrm>
        <a:off x="4419587" y="3455584"/>
        <a:ext cx="4030577" cy="243442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ECB198-CCDA-41D8-9562-D404AC0B6268}">
      <dsp:nvSpPr>
        <dsp:cNvPr id="0" name=""/>
        <dsp:cNvSpPr/>
      </dsp:nvSpPr>
      <dsp:spPr>
        <a:xfrm>
          <a:off x="254688" y="2928"/>
          <a:ext cx="5108339" cy="4643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b" anchorCtr="0">
          <a:noAutofit/>
        </a:bodyPr>
        <a:lstStyle/>
        <a:p>
          <a:pPr lvl="0" algn="l" defTabSz="933450">
            <a:lnSpc>
              <a:spcPct val="90000"/>
            </a:lnSpc>
            <a:spcBef>
              <a:spcPct val="0"/>
            </a:spcBef>
            <a:spcAft>
              <a:spcPct val="35000"/>
            </a:spcAft>
          </a:pPr>
          <a:endParaRPr lang="en-US" sz="2100" kern="1200" dirty="0"/>
        </a:p>
      </dsp:txBody>
      <dsp:txXfrm>
        <a:off x="254688" y="2928"/>
        <a:ext cx="5108339" cy="464394"/>
      </dsp:txXfrm>
    </dsp:sp>
    <dsp:sp modelId="{6E344EF7-B774-42D2-B42A-607223A5186E}">
      <dsp:nvSpPr>
        <dsp:cNvPr id="0" name=""/>
        <dsp:cNvSpPr/>
      </dsp:nvSpPr>
      <dsp:spPr>
        <a:xfrm>
          <a:off x="1679710" y="519635"/>
          <a:ext cx="1195351" cy="945988"/>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697A90B-AAE6-4049-AE92-16E292712FB1}">
      <dsp:nvSpPr>
        <dsp:cNvPr id="0" name=""/>
        <dsp:cNvSpPr/>
      </dsp:nvSpPr>
      <dsp:spPr>
        <a:xfrm>
          <a:off x="2397716" y="519635"/>
          <a:ext cx="1195351" cy="945988"/>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29AE72E-DE99-4DBE-9E65-6F0F1B9A9500}">
      <dsp:nvSpPr>
        <dsp:cNvPr id="0" name=""/>
        <dsp:cNvSpPr/>
      </dsp:nvSpPr>
      <dsp:spPr>
        <a:xfrm>
          <a:off x="3116289" y="519635"/>
          <a:ext cx="1195351" cy="945988"/>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0426C6A-FE12-49AD-A1ED-953E965455A0}">
      <dsp:nvSpPr>
        <dsp:cNvPr id="0" name=""/>
        <dsp:cNvSpPr/>
      </dsp:nvSpPr>
      <dsp:spPr>
        <a:xfrm>
          <a:off x="3834294" y="519635"/>
          <a:ext cx="1195351" cy="945988"/>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A717EAB-DF43-4A50-BAF2-9D8208E0901E}">
      <dsp:nvSpPr>
        <dsp:cNvPr id="0" name=""/>
        <dsp:cNvSpPr/>
      </dsp:nvSpPr>
      <dsp:spPr>
        <a:xfrm>
          <a:off x="4552867" y="519635"/>
          <a:ext cx="1195351" cy="945988"/>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614022C-0F41-4C7D-A51F-F54C419B4964}">
      <dsp:nvSpPr>
        <dsp:cNvPr id="0" name=""/>
        <dsp:cNvSpPr/>
      </dsp:nvSpPr>
      <dsp:spPr>
        <a:xfrm>
          <a:off x="5270873" y="519635"/>
          <a:ext cx="1195351" cy="945988"/>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AD910D8-FD43-4D14-A09B-80AEA7963353}">
      <dsp:nvSpPr>
        <dsp:cNvPr id="0" name=""/>
        <dsp:cNvSpPr/>
      </dsp:nvSpPr>
      <dsp:spPr>
        <a:xfrm>
          <a:off x="5989446" y="519635"/>
          <a:ext cx="1195351" cy="945988"/>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7AD9ACB-C686-4275-9CFE-114DBB5093E0}">
      <dsp:nvSpPr>
        <dsp:cNvPr id="0" name=""/>
        <dsp:cNvSpPr/>
      </dsp:nvSpPr>
      <dsp:spPr>
        <a:xfrm>
          <a:off x="254688" y="304801"/>
          <a:ext cx="8024791" cy="1050615"/>
        </a:xfrm>
        <a:prstGeom prst="rect">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l" defTabSz="1066800">
            <a:lnSpc>
              <a:spcPct val="90000"/>
            </a:lnSpc>
            <a:spcBef>
              <a:spcPct val="0"/>
            </a:spcBef>
            <a:spcAft>
              <a:spcPct val="35000"/>
            </a:spcAft>
          </a:pPr>
          <a:r>
            <a:rPr lang="en-US" sz="2400" b="1" kern="1200" dirty="0" err="1" smtClean="0">
              <a:latin typeface="Arial" pitchFamily="34" charset="0"/>
              <a:cs typeface="Arial" pitchFamily="34" charset="0"/>
            </a:rPr>
            <a:t>Xây</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dựng</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kế</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hoạch</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dạy</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học</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phù</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hợp</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với</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thực</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tiễn</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trên</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khung</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chương</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trình</a:t>
          </a:r>
          <a:r>
            <a:rPr lang="en-US" sz="2400" b="1" kern="1200" dirty="0" smtClean="0">
              <a:latin typeface="Arial" pitchFamily="34" charset="0"/>
              <a:cs typeface="Arial" pitchFamily="34" charset="0"/>
            </a:rPr>
            <a:t> 35 </a:t>
          </a:r>
          <a:r>
            <a:rPr lang="en-US" sz="2400" b="1" kern="1200" dirty="0" err="1" smtClean="0">
              <a:latin typeface="Arial" pitchFamily="34" charset="0"/>
              <a:cs typeface="Arial" pitchFamily="34" charset="0"/>
            </a:rPr>
            <a:t>tuần</a:t>
          </a:r>
          <a:r>
            <a:rPr lang="en-US" sz="2400" b="1" kern="1200" dirty="0" smtClean="0">
              <a:latin typeface="Arial" pitchFamily="34" charset="0"/>
              <a:cs typeface="Arial" pitchFamily="34" charset="0"/>
            </a:rPr>
            <a:t>(HKI: 18 </a:t>
          </a:r>
          <a:r>
            <a:rPr lang="en-US" sz="2400" b="1" kern="1200" dirty="0" err="1" smtClean="0">
              <a:latin typeface="Arial" pitchFamily="34" charset="0"/>
              <a:cs typeface="Arial" pitchFamily="34" charset="0"/>
            </a:rPr>
            <a:t>tuần</a:t>
          </a:r>
          <a:r>
            <a:rPr lang="en-US" sz="2400" b="1" kern="1200" dirty="0" smtClean="0">
              <a:latin typeface="Arial" pitchFamily="34" charset="0"/>
              <a:cs typeface="Arial" pitchFamily="34" charset="0"/>
            </a:rPr>
            <a:t>; HKII: 17 </a:t>
          </a:r>
          <a:r>
            <a:rPr lang="en-US" sz="2400" b="1" kern="1200" dirty="0" err="1" smtClean="0">
              <a:latin typeface="Arial" pitchFamily="34" charset="0"/>
              <a:cs typeface="Arial" pitchFamily="34" charset="0"/>
            </a:rPr>
            <a:t>tuần</a:t>
          </a:r>
          <a:r>
            <a:rPr lang="en-US" sz="2400" b="1" kern="1200" dirty="0" smtClean="0">
              <a:latin typeface="Arial" pitchFamily="34" charset="0"/>
              <a:cs typeface="Arial" pitchFamily="34" charset="0"/>
            </a:rPr>
            <a:t>).</a:t>
          </a:r>
          <a:endParaRPr lang="en-US" sz="2400" b="1" kern="1200" dirty="0">
            <a:latin typeface="Arial" pitchFamily="34" charset="0"/>
            <a:cs typeface="Arial" pitchFamily="34" charset="0"/>
          </a:endParaRPr>
        </a:p>
      </dsp:txBody>
      <dsp:txXfrm>
        <a:off x="254688" y="304801"/>
        <a:ext cx="8024791" cy="1050615"/>
      </dsp:txXfrm>
    </dsp:sp>
    <dsp:sp modelId="{52FE332D-1596-4180-B257-956CFF363CA0}">
      <dsp:nvSpPr>
        <dsp:cNvPr id="0" name=""/>
        <dsp:cNvSpPr/>
      </dsp:nvSpPr>
      <dsp:spPr>
        <a:xfrm>
          <a:off x="254688" y="1590268"/>
          <a:ext cx="5108339" cy="4643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b" anchorCtr="0">
          <a:noAutofit/>
        </a:bodyPr>
        <a:lstStyle/>
        <a:p>
          <a:pPr lvl="0" algn="l" defTabSz="933450">
            <a:lnSpc>
              <a:spcPct val="90000"/>
            </a:lnSpc>
            <a:spcBef>
              <a:spcPct val="0"/>
            </a:spcBef>
            <a:spcAft>
              <a:spcPct val="35000"/>
            </a:spcAft>
          </a:pPr>
          <a:endParaRPr lang="en-US" sz="2100" kern="1200" dirty="0"/>
        </a:p>
      </dsp:txBody>
      <dsp:txXfrm>
        <a:off x="254688" y="1590268"/>
        <a:ext cx="5108339" cy="464394"/>
      </dsp:txXfrm>
    </dsp:sp>
    <dsp:sp modelId="{D8476BA0-BB32-4A72-A43A-58684591A095}">
      <dsp:nvSpPr>
        <dsp:cNvPr id="0" name=""/>
        <dsp:cNvSpPr/>
      </dsp:nvSpPr>
      <dsp:spPr>
        <a:xfrm>
          <a:off x="1678908" y="2135964"/>
          <a:ext cx="1195351" cy="945988"/>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B122676-BBF8-4553-9D2E-4D65A59C54B6}">
      <dsp:nvSpPr>
        <dsp:cNvPr id="0" name=""/>
        <dsp:cNvSpPr/>
      </dsp:nvSpPr>
      <dsp:spPr>
        <a:xfrm>
          <a:off x="2396913" y="2135964"/>
          <a:ext cx="1195351" cy="945988"/>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0D861AC-55A1-435A-A5FD-27252803D6B8}">
      <dsp:nvSpPr>
        <dsp:cNvPr id="0" name=""/>
        <dsp:cNvSpPr/>
      </dsp:nvSpPr>
      <dsp:spPr>
        <a:xfrm>
          <a:off x="3115487" y="2135964"/>
          <a:ext cx="1195351" cy="945988"/>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0EAC000-23C5-4AD2-AD4C-5BC272415269}">
      <dsp:nvSpPr>
        <dsp:cNvPr id="0" name=""/>
        <dsp:cNvSpPr/>
      </dsp:nvSpPr>
      <dsp:spPr>
        <a:xfrm>
          <a:off x="3833492" y="2135964"/>
          <a:ext cx="1195351" cy="945988"/>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E6353E3-8892-4D27-A518-E2E55ED1B2D5}">
      <dsp:nvSpPr>
        <dsp:cNvPr id="0" name=""/>
        <dsp:cNvSpPr/>
      </dsp:nvSpPr>
      <dsp:spPr>
        <a:xfrm>
          <a:off x="4552065" y="2135964"/>
          <a:ext cx="1195351" cy="945988"/>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B24CF94-E3B3-45B1-BD8D-DCA40FC7CFF6}">
      <dsp:nvSpPr>
        <dsp:cNvPr id="0" name=""/>
        <dsp:cNvSpPr/>
      </dsp:nvSpPr>
      <dsp:spPr>
        <a:xfrm>
          <a:off x="5270071" y="2135964"/>
          <a:ext cx="1195351" cy="945988"/>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0236263-81A6-4F2C-944E-542227F20814}">
      <dsp:nvSpPr>
        <dsp:cNvPr id="0" name=""/>
        <dsp:cNvSpPr/>
      </dsp:nvSpPr>
      <dsp:spPr>
        <a:xfrm>
          <a:off x="5988644" y="2135964"/>
          <a:ext cx="1195351" cy="945988"/>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B729ADF-B29E-4FC2-85C0-E76F455CCA6A}">
      <dsp:nvSpPr>
        <dsp:cNvPr id="0" name=""/>
        <dsp:cNvSpPr/>
      </dsp:nvSpPr>
      <dsp:spPr>
        <a:xfrm>
          <a:off x="307005" y="1447799"/>
          <a:ext cx="8023187" cy="1108592"/>
        </a:xfrm>
        <a:prstGeom prst="rect">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l" defTabSz="1066800">
            <a:lnSpc>
              <a:spcPct val="90000"/>
            </a:lnSpc>
            <a:spcBef>
              <a:spcPct val="0"/>
            </a:spcBef>
            <a:spcAft>
              <a:spcPct val="35000"/>
            </a:spcAft>
          </a:pPr>
          <a:r>
            <a:rPr lang="en-US" sz="2400" b="1" kern="1200" dirty="0" err="1" smtClean="0">
              <a:latin typeface="Arial" pitchFamily="34" charset="0"/>
              <a:cs typeface="Arial" pitchFamily="34" charset="0"/>
            </a:rPr>
            <a:t>Chương</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trình</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tiếng</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Anh</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mới</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hệ</a:t>
          </a:r>
          <a:r>
            <a:rPr lang="en-US" sz="2400" b="1" kern="1200" dirty="0" smtClean="0">
              <a:latin typeface="Arial" pitchFamily="34" charset="0"/>
              <a:cs typeface="Arial" pitchFamily="34" charset="0"/>
            </a:rPr>
            <a:t> 10 </a:t>
          </a:r>
          <a:r>
            <a:rPr lang="en-US" sz="2400" b="1" kern="1200" dirty="0" err="1" smtClean="0">
              <a:latin typeface="Arial" pitchFamily="34" charset="0"/>
              <a:cs typeface="Arial" pitchFamily="34" charset="0"/>
            </a:rPr>
            <a:t>năm</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thực</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hiện</a:t>
          </a:r>
          <a:r>
            <a:rPr lang="en-US" sz="2400" b="1" kern="1200" dirty="0" smtClean="0">
              <a:latin typeface="Arial" pitchFamily="34" charset="0"/>
              <a:cs typeface="Arial" pitchFamily="34" charset="0"/>
            </a:rPr>
            <a:t> PPCT </a:t>
          </a:r>
          <a:r>
            <a:rPr lang="en-US" sz="2400" b="1" kern="1200" dirty="0" err="1" smtClean="0">
              <a:latin typeface="Arial" pitchFamily="34" charset="0"/>
              <a:cs typeface="Arial" pitchFamily="34" charset="0"/>
            </a:rPr>
            <a:t>là</a:t>
          </a:r>
          <a:r>
            <a:rPr lang="en-US" sz="2400" b="1" kern="1200" dirty="0" smtClean="0">
              <a:latin typeface="Arial" pitchFamily="34" charset="0"/>
              <a:cs typeface="Arial" pitchFamily="34" charset="0"/>
            </a:rPr>
            <a:t> 3 </a:t>
          </a:r>
          <a:r>
            <a:rPr lang="en-US" sz="2400" b="1" kern="1200" dirty="0" err="1" smtClean="0">
              <a:latin typeface="Arial" pitchFamily="34" charset="0"/>
              <a:cs typeface="Arial" pitchFamily="34" charset="0"/>
            </a:rPr>
            <a:t>tiết</a:t>
          </a:r>
          <a:r>
            <a:rPr lang="en-US" sz="2400" b="1" kern="1200" dirty="0" smtClean="0">
              <a:latin typeface="Arial" pitchFamily="34" charset="0"/>
              <a:cs typeface="Arial" pitchFamily="34" charset="0"/>
            </a:rPr>
            <a:t>/</a:t>
          </a:r>
          <a:r>
            <a:rPr lang="en-US" sz="2400" b="1" kern="1200" dirty="0" err="1" smtClean="0">
              <a:latin typeface="Arial" pitchFamily="34" charset="0"/>
              <a:cs typeface="Arial" pitchFamily="34" charset="0"/>
            </a:rPr>
            <a:t>tuần</a:t>
          </a:r>
          <a:r>
            <a:rPr lang="en-US" sz="2400" b="1" kern="1200" dirty="0" smtClean="0">
              <a:latin typeface="Arial" pitchFamily="34" charset="0"/>
              <a:cs typeface="Arial" pitchFamily="34" charset="0"/>
            </a:rPr>
            <a:t>.</a:t>
          </a:r>
          <a:endParaRPr lang="en-US" sz="2400" b="1" kern="1200" dirty="0">
            <a:latin typeface="Arial" pitchFamily="34" charset="0"/>
            <a:cs typeface="Arial" pitchFamily="34" charset="0"/>
          </a:endParaRPr>
        </a:p>
      </dsp:txBody>
      <dsp:txXfrm>
        <a:off x="307005" y="1447799"/>
        <a:ext cx="8023187" cy="1108592"/>
      </dsp:txXfrm>
    </dsp:sp>
    <dsp:sp modelId="{5789469B-B41C-44F7-AD8E-BE20F34C4D0C}">
      <dsp:nvSpPr>
        <dsp:cNvPr id="0" name=""/>
        <dsp:cNvSpPr/>
      </dsp:nvSpPr>
      <dsp:spPr>
        <a:xfrm>
          <a:off x="217193" y="3056951"/>
          <a:ext cx="5108339" cy="4643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b" anchorCtr="0">
          <a:noAutofit/>
        </a:bodyPr>
        <a:lstStyle/>
        <a:p>
          <a:pPr lvl="0" algn="l" defTabSz="933450">
            <a:lnSpc>
              <a:spcPct val="90000"/>
            </a:lnSpc>
            <a:spcBef>
              <a:spcPct val="0"/>
            </a:spcBef>
            <a:spcAft>
              <a:spcPct val="35000"/>
            </a:spcAft>
          </a:pPr>
          <a:endParaRPr lang="en-US" sz="2100" kern="1200"/>
        </a:p>
      </dsp:txBody>
      <dsp:txXfrm>
        <a:off x="217193" y="3056951"/>
        <a:ext cx="5108339" cy="464394"/>
      </dsp:txXfrm>
    </dsp:sp>
    <dsp:sp modelId="{334A87B3-0E78-4840-97BB-DDB3D1D69BFA}">
      <dsp:nvSpPr>
        <dsp:cNvPr id="0" name=""/>
        <dsp:cNvSpPr/>
      </dsp:nvSpPr>
      <dsp:spPr>
        <a:xfrm>
          <a:off x="1717926" y="4118731"/>
          <a:ext cx="1195351" cy="945988"/>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6ABD3F5-2C36-4111-A83E-9896ADE5BA21}">
      <dsp:nvSpPr>
        <dsp:cNvPr id="0" name=""/>
        <dsp:cNvSpPr/>
      </dsp:nvSpPr>
      <dsp:spPr>
        <a:xfrm>
          <a:off x="2435931" y="4118731"/>
          <a:ext cx="1195351" cy="945988"/>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368176B-5268-41ED-B44F-F2AA5F76D643}">
      <dsp:nvSpPr>
        <dsp:cNvPr id="0" name=""/>
        <dsp:cNvSpPr/>
      </dsp:nvSpPr>
      <dsp:spPr>
        <a:xfrm>
          <a:off x="3154504" y="4118731"/>
          <a:ext cx="1195351" cy="945988"/>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BDE2AD0-DAAE-4460-99E6-FDD58D8DB7D0}">
      <dsp:nvSpPr>
        <dsp:cNvPr id="0" name=""/>
        <dsp:cNvSpPr/>
      </dsp:nvSpPr>
      <dsp:spPr>
        <a:xfrm>
          <a:off x="3872510" y="4118731"/>
          <a:ext cx="1195351" cy="945988"/>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31B84F0-0477-4CF9-B992-226C3A4DFEFF}">
      <dsp:nvSpPr>
        <dsp:cNvPr id="0" name=""/>
        <dsp:cNvSpPr/>
      </dsp:nvSpPr>
      <dsp:spPr>
        <a:xfrm>
          <a:off x="4591083" y="4118731"/>
          <a:ext cx="1195351" cy="945988"/>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E00C024-8129-4935-8CBC-DF931B020F79}">
      <dsp:nvSpPr>
        <dsp:cNvPr id="0" name=""/>
        <dsp:cNvSpPr/>
      </dsp:nvSpPr>
      <dsp:spPr>
        <a:xfrm>
          <a:off x="5309088" y="4118731"/>
          <a:ext cx="1195351" cy="945988"/>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08A252D-A033-46B9-B20B-1C97C373E4DE}">
      <dsp:nvSpPr>
        <dsp:cNvPr id="0" name=""/>
        <dsp:cNvSpPr/>
      </dsp:nvSpPr>
      <dsp:spPr>
        <a:xfrm>
          <a:off x="6027661" y="4118731"/>
          <a:ext cx="1195351" cy="945988"/>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FF5A05F-7DA5-4147-B2FA-DF2A48728E8C}">
      <dsp:nvSpPr>
        <dsp:cNvPr id="0" name=""/>
        <dsp:cNvSpPr/>
      </dsp:nvSpPr>
      <dsp:spPr>
        <a:xfrm>
          <a:off x="293602" y="3276601"/>
          <a:ext cx="8101222" cy="1783491"/>
        </a:xfrm>
        <a:prstGeom prst="rect">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l" defTabSz="1066800">
            <a:lnSpc>
              <a:spcPct val="90000"/>
            </a:lnSpc>
            <a:spcBef>
              <a:spcPct val="0"/>
            </a:spcBef>
            <a:spcAft>
              <a:spcPct val="35000"/>
            </a:spcAft>
          </a:pPr>
          <a:r>
            <a:rPr lang="en-US" sz="2400" b="1" kern="1200" dirty="0" err="1" smtClean="0">
              <a:latin typeface="Arial" pitchFamily="34" charset="0"/>
              <a:cs typeface="Arial" pitchFamily="34" charset="0"/>
            </a:rPr>
            <a:t>Đảm</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bảo</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dạy</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học</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đủ</a:t>
          </a:r>
          <a:r>
            <a:rPr lang="en-US" sz="2400" b="1" kern="1200" dirty="0" smtClean="0">
              <a:latin typeface="Arial" pitchFamily="34" charset="0"/>
              <a:cs typeface="Arial" pitchFamily="34" charset="0"/>
            </a:rPr>
            <a:t> 4 </a:t>
          </a:r>
          <a:r>
            <a:rPr lang="en-US" sz="2400" b="1" kern="1200" dirty="0" err="1" smtClean="0">
              <a:latin typeface="Arial" pitchFamily="34" charset="0"/>
              <a:cs typeface="Arial" pitchFamily="34" charset="0"/>
            </a:rPr>
            <a:t>kỹ</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năng</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nghe,nói</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đọc</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viết</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ra</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đề</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kiểm</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tra</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đánh</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giá</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học</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sinh</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thường</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xuyên</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và</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định</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kỳ</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theo</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đúng</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hướng</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dẫn</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của</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Bộ</a:t>
          </a:r>
          <a:r>
            <a:rPr lang="en-US" sz="2400" b="1" kern="1200" dirty="0" smtClean="0">
              <a:latin typeface="Arial" pitchFamily="34" charset="0"/>
              <a:cs typeface="Arial" pitchFamily="34" charset="0"/>
            </a:rPr>
            <a:t> GDĐT.</a:t>
          </a:r>
        </a:p>
        <a:p>
          <a:pPr lvl="0" algn="l" defTabSz="1066800">
            <a:lnSpc>
              <a:spcPct val="90000"/>
            </a:lnSpc>
            <a:spcBef>
              <a:spcPct val="0"/>
            </a:spcBef>
            <a:spcAft>
              <a:spcPct val="35000"/>
            </a:spcAft>
          </a:pPr>
          <a:r>
            <a:rPr lang="en-US" sz="2400" b="1" kern="1200" dirty="0" err="1" smtClean="0">
              <a:latin typeface="Arial" pitchFamily="34" charset="0"/>
              <a:cs typeface="Arial" pitchFamily="34" charset="0"/>
            </a:rPr>
            <a:t>Đảm</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bảo</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chuẩn</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đầu</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ra</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cho</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học</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sinh</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đáp</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ứng</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yêu</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cầu</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của</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kỳ</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thi</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tuyển</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sinh</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váo</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lớp</a:t>
          </a:r>
          <a:r>
            <a:rPr lang="en-US" sz="2400" b="1" kern="1200" dirty="0" smtClean="0">
              <a:latin typeface="Arial" pitchFamily="34" charset="0"/>
              <a:cs typeface="Arial" pitchFamily="34" charset="0"/>
            </a:rPr>
            <a:t> 10 </a:t>
          </a:r>
          <a:r>
            <a:rPr lang="en-US" sz="2400" b="1" kern="1200" dirty="0" err="1" smtClean="0">
              <a:latin typeface="Arial" pitchFamily="34" charset="0"/>
              <a:cs typeface="Arial" pitchFamily="34" charset="0"/>
            </a:rPr>
            <a:t>cấp</a:t>
          </a:r>
          <a:r>
            <a:rPr lang="en-US" sz="2400" b="1" kern="1200" dirty="0" smtClean="0">
              <a:latin typeface="Arial" pitchFamily="34" charset="0"/>
              <a:cs typeface="Arial" pitchFamily="34" charset="0"/>
            </a:rPr>
            <a:t> THPT.</a:t>
          </a:r>
        </a:p>
        <a:p>
          <a:pPr lvl="0" algn="l" defTabSz="1066800">
            <a:lnSpc>
              <a:spcPct val="90000"/>
            </a:lnSpc>
            <a:spcBef>
              <a:spcPct val="0"/>
            </a:spcBef>
            <a:spcAft>
              <a:spcPct val="35000"/>
            </a:spcAft>
          </a:pPr>
          <a:r>
            <a:rPr lang="en-US" sz="2400" b="1" kern="1200" dirty="0" err="1" smtClean="0">
              <a:latin typeface="Arial" pitchFamily="34" charset="0"/>
              <a:cs typeface="Arial" pitchFamily="34" charset="0"/>
            </a:rPr>
            <a:t>Tăng</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cường</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sử</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dụng</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đồ</a:t>
          </a:r>
          <a:r>
            <a:rPr lang="en-US" sz="2400" b="1" kern="1200" dirty="0" smtClean="0">
              <a:latin typeface="Arial" pitchFamily="34" charset="0"/>
              <a:cs typeface="Arial" pitchFamily="34" charset="0"/>
            </a:rPr>
            <a:t> dung </a:t>
          </a:r>
          <a:r>
            <a:rPr lang="en-US" sz="2400" b="1" kern="1200" dirty="0" err="1" smtClean="0">
              <a:latin typeface="Arial" pitchFamily="34" charset="0"/>
              <a:cs typeface="Arial" pitchFamily="34" charset="0"/>
            </a:rPr>
            <a:t>dạy</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học</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ứng</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dụng</a:t>
          </a:r>
          <a:r>
            <a:rPr lang="en-US" sz="2400" b="1" kern="1200" dirty="0" smtClean="0">
              <a:latin typeface="Arial" pitchFamily="34" charset="0"/>
              <a:cs typeface="Arial" pitchFamily="34" charset="0"/>
            </a:rPr>
            <a:t> CNTT </a:t>
          </a:r>
          <a:r>
            <a:rPr lang="en-US" sz="2400" b="1" kern="1200" dirty="0" err="1" smtClean="0">
              <a:latin typeface="Arial" pitchFamily="34" charset="0"/>
              <a:cs typeface="Arial" pitchFamily="34" charset="0"/>
            </a:rPr>
            <a:t>trong</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giảng</a:t>
          </a:r>
          <a:r>
            <a:rPr lang="en-US" sz="2400" b="1" kern="1200" dirty="0" smtClean="0">
              <a:latin typeface="Arial" pitchFamily="34" charset="0"/>
              <a:cs typeface="Arial" pitchFamily="34" charset="0"/>
            </a:rPr>
            <a:t> </a:t>
          </a:r>
          <a:r>
            <a:rPr lang="en-US" sz="2400" b="1" kern="1200" dirty="0" err="1" smtClean="0">
              <a:latin typeface="Arial" pitchFamily="34" charset="0"/>
              <a:cs typeface="Arial" pitchFamily="34" charset="0"/>
            </a:rPr>
            <a:t>dạy</a:t>
          </a:r>
          <a:r>
            <a:rPr lang="en-US" sz="2400" b="1" kern="1200" dirty="0" smtClean="0">
              <a:latin typeface="Arial" pitchFamily="34" charset="0"/>
              <a:cs typeface="Arial" pitchFamily="34" charset="0"/>
            </a:rPr>
            <a:t>.</a:t>
          </a:r>
        </a:p>
        <a:p>
          <a:pPr lvl="0" algn="l" defTabSz="1066800">
            <a:lnSpc>
              <a:spcPct val="90000"/>
            </a:lnSpc>
            <a:spcBef>
              <a:spcPct val="0"/>
            </a:spcBef>
            <a:spcAft>
              <a:spcPct val="35000"/>
            </a:spcAft>
          </a:pPr>
          <a:endParaRPr lang="en-US" sz="2400" b="1" kern="1200" dirty="0">
            <a:latin typeface="Arial" pitchFamily="34" charset="0"/>
            <a:cs typeface="Arial" pitchFamily="34" charset="0"/>
          </a:endParaRPr>
        </a:p>
      </dsp:txBody>
      <dsp:txXfrm>
        <a:off x="293602" y="3276601"/>
        <a:ext cx="8101222" cy="178349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9E8982-9EC4-40A2-8850-C96C13E1FB80}">
      <dsp:nvSpPr>
        <dsp:cNvPr id="0" name=""/>
        <dsp:cNvSpPr/>
      </dsp:nvSpPr>
      <dsp:spPr>
        <a:xfrm>
          <a:off x="3265924" y="2286725"/>
          <a:ext cx="2591961" cy="1955032"/>
        </a:xfrm>
        <a:prstGeom prst="ellipse">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en-US" sz="2800" b="1" kern="1200" dirty="0" smtClean="0">
              <a:latin typeface="Arial" pitchFamily="34" charset="0"/>
              <a:cs typeface="Arial" pitchFamily="34" charset="0"/>
            </a:rPr>
            <a:t>ĐỔI MỚI KIỂM TRA</a:t>
          </a:r>
        </a:p>
        <a:p>
          <a:pPr lvl="0" algn="ctr" defTabSz="1244600">
            <a:lnSpc>
              <a:spcPct val="90000"/>
            </a:lnSpc>
            <a:spcBef>
              <a:spcPct val="0"/>
            </a:spcBef>
            <a:spcAft>
              <a:spcPct val="35000"/>
            </a:spcAft>
          </a:pPr>
          <a:r>
            <a:rPr lang="en-US" sz="2800" b="1" kern="1200" dirty="0" smtClean="0">
              <a:latin typeface="Arial" pitchFamily="34" charset="0"/>
              <a:cs typeface="Arial" pitchFamily="34" charset="0"/>
            </a:rPr>
            <a:t>(TT 26)</a:t>
          </a:r>
          <a:endParaRPr lang="en-US" sz="2800" b="1" kern="1200" dirty="0">
            <a:latin typeface="Arial" pitchFamily="34" charset="0"/>
            <a:cs typeface="Arial" pitchFamily="34" charset="0"/>
          </a:endParaRPr>
        </a:p>
      </dsp:txBody>
      <dsp:txXfrm>
        <a:off x="3645508" y="2573033"/>
        <a:ext cx="1832793" cy="1382416"/>
      </dsp:txXfrm>
    </dsp:sp>
    <dsp:sp modelId="{CBDAF556-75D2-4FAF-82E6-9D1A972643BE}">
      <dsp:nvSpPr>
        <dsp:cNvPr id="0" name=""/>
        <dsp:cNvSpPr/>
      </dsp:nvSpPr>
      <dsp:spPr>
        <a:xfrm rot="16151913">
          <a:off x="4457849" y="1829489"/>
          <a:ext cx="176251" cy="592038"/>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a:p>
      </dsp:txBody>
      <dsp:txXfrm rot="10800000">
        <a:off x="4484656" y="1974332"/>
        <a:ext cx="123376" cy="355222"/>
      </dsp:txXfrm>
    </dsp:sp>
    <dsp:sp modelId="{548B74C8-485C-4AB7-93A1-451EF5CB5745}">
      <dsp:nvSpPr>
        <dsp:cNvPr id="0" name=""/>
        <dsp:cNvSpPr/>
      </dsp:nvSpPr>
      <dsp:spPr>
        <a:xfrm>
          <a:off x="2590806" y="152412"/>
          <a:ext cx="3880340" cy="1801868"/>
        </a:xfrm>
        <a:prstGeom prst="ellipse">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b="1" kern="1200" dirty="0" err="1" smtClean="0">
              <a:solidFill>
                <a:schemeClr val="tx1"/>
              </a:solidFill>
              <a:latin typeface="Arial" pitchFamily="34" charset="0"/>
              <a:cs typeface="Arial" pitchFamily="34" charset="0"/>
            </a:rPr>
            <a:t>Không</a:t>
          </a:r>
          <a:r>
            <a:rPr lang="en-US" sz="1800" b="1" kern="1200" dirty="0" smtClean="0">
              <a:solidFill>
                <a:schemeClr val="tx1"/>
              </a:solidFill>
              <a:latin typeface="Arial" pitchFamily="34" charset="0"/>
              <a:cs typeface="Arial" pitchFamily="34" charset="0"/>
            </a:rPr>
            <a:t> KT, </a:t>
          </a:r>
          <a:r>
            <a:rPr lang="en-US" sz="1800" b="1" kern="1200" dirty="0" err="1" smtClean="0">
              <a:solidFill>
                <a:schemeClr val="tx1"/>
              </a:solidFill>
              <a:latin typeface="Arial" pitchFamily="34" charset="0"/>
              <a:cs typeface="Arial" pitchFamily="34" charset="0"/>
            </a:rPr>
            <a:t>đánh</a:t>
          </a:r>
          <a:r>
            <a:rPr lang="en-US" sz="1800" b="1" kern="1200" dirty="0" smtClean="0">
              <a:solidFill>
                <a:schemeClr val="tx1"/>
              </a:solidFill>
              <a:latin typeface="Arial" pitchFamily="34" charset="0"/>
              <a:cs typeface="Arial" pitchFamily="34" charset="0"/>
            </a:rPr>
            <a:t> </a:t>
          </a:r>
          <a:r>
            <a:rPr lang="en-US" sz="1800" b="1" kern="1200" dirty="0" err="1" smtClean="0">
              <a:solidFill>
                <a:schemeClr val="tx1"/>
              </a:solidFill>
              <a:latin typeface="Arial" pitchFamily="34" charset="0"/>
              <a:cs typeface="Arial" pitchFamily="34" charset="0"/>
            </a:rPr>
            <a:t>giá</a:t>
          </a:r>
          <a:r>
            <a:rPr lang="en-US" sz="1800" b="1" kern="1200" dirty="0" smtClean="0">
              <a:solidFill>
                <a:schemeClr val="tx1"/>
              </a:solidFill>
              <a:latin typeface="Arial" pitchFamily="34" charset="0"/>
              <a:cs typeface="Arial" pitchFamily="34" charset="0"/>
            </a:rPr>
            <a:t> </a:t>
          </a:r>
          <a:r>
            <a:rPr lang="en-US" sz="1800" b="1" kern="1200" dirty="0" err="1" smtClean="0">
              <a:solidFill>
                <a:schemeClr val="tx1"/>
              </a:solidFill>
              <a:latin typeface="Arial" pitchFamily="34" charset="0"/>
              <a:cs typeface="Arial" pitchFamily="34" charset="0"/>
            </a:rPr>
            <a:t>với</a:t>
          </a:r>
          <a:r>
            <a:rPr lang="en-US" sz="1800" b="1" kern="1200" dirty="0" smtClean="0">
              <a:solidFill>
                <a:schemeClr val="tx1"/>
              </a:solidFill>
              <a:latin typeface="Arial" pitchFamily="34" charset="0"/>
              <a:cs typeface="Arial" pitchFamily="34" charset="0"/>
            </a:rPr>
            <a:t> </a:t>
          </a:r>
          <a:r>
            <a:rPr lang="en-US" sz="1800" b="1" kern="1200" dirty="0" err="1" smtClean="0">
              <a:solidFill>
                <a:schemeClr val="tx1"/>
              </a:solidFill>
              <a:latin typeface="Arial" pitchFamily="34" charset="0"/>
              <a:cs typeface="Arial" pitchFamily="34" charset="0"/>
            </a:rPr>
            <a:t>những</a:t>
          </a:r>
          <a:r>
            <a:rPr lang="en-US" sz="1800" b="1" kern="1200" dirty="0" smtClean="0">
              <a:solidFill>
                <a:schemeClr val="tx1"/>
              </a:solidFill>
              <a:latin typeface="Arial" pitchFamily="34" charset="0"/>
              <a:cs typeface="Arial" pitchFamily="34" charset="0"/>
            </a:rPr>
            <a:t> </a:t>
          </a:r>
          <a:r>
            <a:rPr lang="en-US" sz="1800" b="1" kern="1200" dirty="0" err="1" smtClean="0">
              <a:solidFill>
                <a:schemeClr val="tx1"/>
              </a:solidFill>
              <a:latin typeface="Arial" pitchFamily="34" charset="0"/>
              <a:cs typeface="Arial" pitchFamily="34" charset="0"/>
            </a:rPr>
            <a:t>nội</a:t>
          </a:r>
          <a:r>
            <a:rPr lang="en-US" sz="1800" b="1" kern="1200" dirty="0" smtClean="0">
              <a:solidFill>
                <a:schemeClr val="tx1"/>
              </a:solidFill>
              <a:latin typeface="Arial" pitchFamily="34" charset="0"/>
              <a:cs typeface="Arial" pitchFamily="34" charset="0"/>
            </a:rPr>
            <a:t> dung, BT, </a:t>
          </a:r>
          <a:r>
            <a:rPr lang="en-US" sz="1800" b="1" kern="1200" dirty="0" err="1" smtClean="0">
              <a:solidFill>
                <a:schemeClr val="tx1"/>
              </a:solidFill>
              <a:latin typeface="Arial" pitchFamily="34" charset="0"/>
              <a:cs typeface="Arial" pitchFamily="34" charset="0"/>
            </a:rPr>
            <a:t>câu</a:t>
          </a:r>
          <a:r>
            <a:rPr lang="en-US" sz="1800" b="1" kern="1200" dirty="0" smtClean="0">
              <a:solidFill>
                <a:schemeClr val="tx1"/>
              </a:solidFill>
              <a:latin typeface="Arial" pitchFamily="34" charset="0"/>
              <a:cs typeface="Arial" pitchFamily="34" charset="0"/>
            </a:rPr>
            <a:t> </a:t>
          </a:r>
          <a:r>
            <a:rPr lang="en-US" sz="1800" b="1" kern="1200" dirty="0" err="1" smtClean="0">
              <a:solidFill>
                <a:schemeClr val="tx1"/>
              </a:solidFill>
              <a:latin typeface="Arial" pitchFamily="34" charset="0"/>
              <a:cs typeface="Arial" pitchFamily="34" charset="0"/>
            </a:rPr>
            <a:t>hỏi</a:t>
          </a:r>
          <a:r>
            <a:rPr lang="en-US" sz="1800" b="1" kern="1200" dirty="0" smtClean="0">
              <a:solidFill>
                <a:schemeClr val="tx1"/>
              </a:solidFill>
              <a:latin typeface="Arial" pitchFamily="34" charset="0"/>
              <a:cs typeface="Arial" pitchFamily="34" charset="0"/>
            </a:rPr>
            <a:t> </a:t>
          </a:r>
          <a:r>
            <a:rPr lang="en-US" sz="1800" b="1" kern="1200" dirty="0" err="1" smtClean="0">
              <a:solidFill>
                <a:schemeClr val="tx1"/>
              </a:solidFill>
              <a:latin typeface="Arial" pitchFamily="34" charset="0"/>
              <a:cs typeface="Arial" pitchFamily="34" charset="0"/>
            </a:rPr>
            <a:t>nằm</a:t>
          </a:r>
          <a:r>
            <a:rPr lang="en-US" sz="1800" b="1" kern="1200" dirty="0" smtClean="0">
              <a:solidFill>
                <a:schemeClr val="tx1"/>
              </a:solidFill>
              <a:latin typeface="Arial" pitchFamily="34" charset="0"/>
              <a:cs typeface="Arial" pitchFamily="34" charset="0"/>
            </a:rPr>
            <a:t> </a:t>
          </a:r>
          <a:r>
            <a:rPr lang="en-US" sz="1800" b="1" kern="1200" dirty="0" err="1" smtClean="0">
              <a:solidFill>
                <a:schemeClr val="tx1"/>
              </a:solidFill>
              <a:latin typeface="Arial" pitchFamily="34" charset="0"/>
              <a:cs typeface="Arial" pitchFamily="34" charset="0"/>
            </a:rPr>
            <a:t>trong</a:t>
          </a:r>
          <a:r>
            <a:rPr lang="en-US" sz="1800" b="1" kern="1200" dirty="0" smtClean="0">
              <a:solidFill>
                <a:schemeClr val="tx1"/>
              </a:solidFill>
              <a:latin typeface="Arial" pitchFamily="34" charset="0"/>
              <a:cs typeface="Arial" pitchFamily="34" charset="0"/>
            </a:rPr>
            <a:t> </a:t>
          </a:r>
          <a:r>
            <a:rPr lang="en-US" sz="1800" b="1" kern="1200" dirty="0" err="1" smtClean="0">
              <a:solidFill>
                <a:schemeClr val="tx1"/>
              </a:solidFill>
              <a:latin typeface="Arial" pitchFamily="34" charset="0"/>
              <a:cs typeface="Arial" pitchFamily="34" charset="0"/>
            </a:rPr>
            <a:t>nội</a:t>
          </a:r>
          <a:r>
            <a:rPr lang="en-US" sz="1800" b="1" kern="1200" dirty="0" smtClean="0">
              <a:solidFill>
                <a:schemeClr val="tx1"/>
              </a:solidFill>
              <a:latin typeface="Arial" pitchFamily="34" charset="0"/>
              <a:cs typeface="Arial" pitchFamily="34" charset="0"/>
            </a:rPr>
            <a:t> dung </a:t>
          </a:r>
          <a:r>
            <a:rPr lang="en-US" sz="1800" b="1" kern="1200" dirty="0" err="1" smtClean="0">
              <a:solidFill>
                <a:schemeClr val="tx1"/>
              </a:solidFill>
              <a:latin typeface="Arial" pitchFamily="34" charset="0"/>
              <a:cs typeface="Arial" pitchFamily="34" charset="0"/>
            </a:rPr>
            <a:t>giảm</a:t>
          </a:r>
          <a:r>
            <a:rPr lang="en-US" sz="1800" b="1" kern="1200" dirty="0" smtClean="0">
              <a:solidFill>
                <a:schemeClr val="tx1"/>
              </a:solidFill>
              <a:latin typeface="Arial" pitchFamily="34" charset="0"/>
              <a:cs typeface="Arial" pitchFamily="34" charset="0"/>
            </a:rPr>
            <a:t> </a:t>
          </a:r>
          <a:r>
            <a:rPr lang="en-US" sz="1800" b="1" kern="1200" dirty="0" err="1" smtClean="0">
              <a:solidFill>
                <a:schemeClr val="tx1"/>
              </a:solidFill>
              <a:latin typeface="Arial" pitchFamily="34" charset="0"/>
              <a:cs typeface="Arial" pitchFamily="34" charset="0"/>
            </a:rPr>
            <a:t>tải</a:t>
          </a:r>
          <a:r>
            <a:rPr lang="en-US" sz="1800" b="1" kern="1200" dirty="0" smtClean="0">
              <a:solidFill>
                <a:schemeClr val="tx1"/>
              </a:solidFill>
              <a:latin typeface="Arial" pitchFamily="34" charset="0"/>
              <a:cs typeface="Arial" pitchFamily="34" charset="0"/>
            </a:rPr>
            <a:t>, </a:t>
          </a:r>
          <a:r>
            <a:rPr lang="en-US" sz="1800" b="1" kern="1200" dirty="0" err="1" smtClean="0">
              <a:solidFill>
                <a:schemeClr val="tx1"/>
              </a:solidFill>
              <a:latin typeface="Arial" pitchFamily="34" charset="0"/>
              <a:cs typeface="Arial" pitchFamily="34" charset="0"/>
            </a:rPr>
            <a:t>giảm</a:t>
          </a:r>
          <a:r>
            <a:rPr lang="en-US" sz="1800" b="1" kern="1200" dirty="0" smtClean="0">
              <a:solidFill>
                <a:schemeClr val="tx1"/>
              </a:solidFill>
              <a:latin typeface="Arial" pitchFamily="34" charset="0"/>
              <a:cs typeface="Arial" pitchFamily="34" charset="0"/>
            </a:rPr>
            <a:t> </a:t>
          </a:r>
          <a:r>
            <a:rPr lang="en-US" sz="1800" b="1" kern="1200" dirty="0" err="1" smtClean="0">
              <a:solidFill>
                <a:schemeClr val="tx1"/>
              </a:solidFill>
              <a:latin typeface="Arial" pitchFamily="34" charset="0"/>
              <a:cs typeface="Arial" pitchFamily="34" charset="0"/>
            </a:rPr>
            <a:t>số</a:t>
          </a:r>
          <a:r>
            <a:rPr lang="en-US" sz="1800" b="1" kern="1200" dirty="0" smtClean="0">
              <a:solidFill>
                <a:schemeClr val="tx1"/>
              </a:solidFill>
              <a:latin typeface="Arial" pitchFamily="34" charset="0"/>
              <a:cs typeface="Arial" pitchFamily="34" charset="0"/>
            </a:rPr>
            <a:t> </a:t>
          </a:r>
          <a:r>
            <a:rPr lang="en-US" sz="1800" b="1" kern="1200" dirty="0" err="1" smtClean="0">
              <a:solidFill>
                <a:schemeClr val="tx1"/>
              </a:solidFill>
              <a:latin typeface="Arial" pitchFamily="34" charset="0"/>
              <a:cs typeface="Arial" pitchFamily="34" charset="0"/>
            </a:rPr>
            <a:t>lượng</a:t>
          </a:r>
          <a:r>
            <a:rPr lang="en-US" sz="1800" b="1" kern="1200" dirty="0" smtClean="0">
              <a:solidFill>
                <a:schemeClr val="tx1"/>
              </a:solidFill>
              <a:latin typeface="Arial" pitchFamily="34" charset="0"/>
              <a:cs typeface="Arial" pitchFamily="34" charset="0"/>
            </a:rPr>
            <a:t> </a:t>
          </a:r>
          <a:r>
            <a:rPr lang="en-US" sz="1800" b="1" kern="1200" dirty="0" err="1" smtClean="0">
              <a:solidFill>
                <a:schemeClr val="tx1"/>
              </a:solidFill>
              <a:latin typeface="Arial" pitchFamily="34" charset="0"/>
              <a:cs typeface="Arial" pitchFamily="34" charset="0"/>
            </a:rPr>
            <a:t>bài</a:t>
          </a:r>
          <a:r>
            <a:rPr lang="en-US" sz="1800" b="1" kern="1200" dirty="0" smtClean="0">
              <a:solidFill>
                <a:schemeClr val="tx1"/>
              </a:solidFill>
              <a:latin typeface="Arial" pitchFamily="34" charset="0"/>
              <a:cs typeface="Arial" pitchFamily="34" charset="0"/>
            </a:rPr>
            <a:t> KT </a:t>
          </a:r>
          <a:r>
            <a:rPr lang="en-US" sz="1800" b="1" kern="1200" dirty="0" err="1" smtClean="0">
              <a:solidFill>
                <a:schemeClr val="tx1"/>
              </a:solidFill>
              <a:latin typeface="Arial" pitchFamily="34" charset="0"/>
              <a:cs typeface="Arial" pitchFamily="34" charset="0"/>
            </a:rPr>
            <a:t>định</a:t>
          </a:r>
          <a:r>
            <a:rPr lang="en-US" sz="1800" b="1" kern="1200" dirty="0" smtClean="0">
              <a:solidFill>
                <a:schemeClr val="tx1"/>
              </a:solidFill>
              <a:latin typeface="Arial" pitchFamily="34" charset="0"/>
              <a:cs typeface="Arial" pitchFamily="34" charset="0"/>
            </a:rPr>
            <a:t> </a:t>
          </a:r>
          <a:r>
            <a:rPr lang="en-US" sz="1800" b="1" kern="1200" dirty="0" err="1" smtClean="0">
              <a:solidFill>
                <a:schemeClr val="tx1"/>
              </a:solidFill>
              <a:latin typeface="Arial" pitchFamily="34" charset="0"/>
              <a:cs typeface="Arial" pitchFamily="34" charset="0"/>
            </a:rPr>
            <a:t>kì</a:t>
          </a:r>
          <a:r>
            <a:rPr lang="en-US" sz="1800" b="1" kern="1200" dirty="0" smtClean="0">
              <a:solidFill>
                <a:schemeClr val="tx1"/>
              </a:solidFill>
              <a:latin typeface="Arial" pitchFamily="34" charset="0"/>
              <a:cs typeface="Arial" pitchFamily="34" charset="0"/>
            </a:rPr>
            <a:t> (</a:t>
          </a:r>
          <a:r>
            <a:rPr lang="en-US" sz="1800" b="1" kern="1200" dirty="0" err="1" smtClean="0">
              <a:solidFill>
                <a:schemeClr val="tx1"/>
              </a:solidFill>
              <a:latin typeface="Arial" pitchFamily="34" charset="0"/>
              <a:cs typeface="Arial" pitchFamily="34" charset="0"/>
            </a:rPr>
            <a:t>Cv</a:t>
          </a:r>
          <a:r>
            <a:rPr lang="en-US" sz="1800" b="1" kern="1200" dirty="0" smtClean="0">
              <a:solidFill>
                <a:schemeClr val="tx1"/>
              </a:solidFill>
              <a:latin typeface="Arial" pitchFamily="34" charset="0"/>
              <a:cs typeface="Arial" pitchFamily="34" charset="0"/>
            </a:rPr>
            <a:t> 3280 </a:t>
          </a:r>
          <a:r>
            <a:rPr lang="en-US" sz="1800" b="1" kern="1200" dirty="0" err="1" smtClean="0">
              <a:solidFill>
                <a:schemeClr val="tx1"/>
              </a:solidFill>
              <a:latin typeface="Arial" pitchFamily="34" charset="0"/>
              <a:cs typeface="Arial" pitchFamily="34" charset="0"/>
            </a:rPr>
            <a:t>và</a:t>
          </a:r>
          <a:r>
            <a:rPr lang="en-US" sz="1800" b="1" kern="1200" dirty="0" smtClean="0">
              <a:solidFill>
                <a:schemeClr val="tx1"/>
              </a:solidFill>
              <a:latin typeface="Arial" pitchFamily="34" charset="0"/>
              <a:cs typeface="Arial" pitchFamily="34" charset="0"/>
            </a:rPr>
            <a:t> TT26/BGD)</a:t>
          </a:r>
          <a:endParaRPr lang="en-US" sz="1800" b="1" kern="1200" dirty="0">
            <a:solidFill>
              <a:schemeClr val="tx1"/>
            </a:solidFill>
            <a:latin typeface="Arial" pitchFamily="34" charset="0"/>
            <a:cs typeface="Arial" pitchFamily="34" charset="0"/>
          </a:endParaRPr>
        </a:p>
      </dsp:txBody>
      <dsp:txXfrm>
        <a:off x="3159069" y="416289"/>
        <a:ext cx="2743814" cy="1274114"/>
      </dsp:txXfrm>
    </dsp:sp>
    <dsp:sp modelId="{B12ED680-4785-41E5-B84F-58A8947FAAA2}">
      <dsp:nvSpPr>
        <dsp:cNvPr id="0" name=""/>
        <dsp:cNvSpPr/>
      </dsp:nvSpPr>
      <dsp:spPr>
        <a:xfrm rot="124686">
          <a:off x="5876630" y="3016814"/>
          <a:ext cx="48836" cy="592038"/>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a:p>
      </dsp:txBody>
      <dsp:txXfrm>
        <a:off x="5876635" y="3134956"/>
        <a:ext cx="34185" cy="355222"/>
      </dsp:txXfrm>
    </dsp:sp>
    <dsp:sp modelId="{B601B3B4-D8CF-4EDE-AABD-C84D25619C60}">
      <dsp:nvSpPr>
        <dsp:cNvPr id="0" name=""/>
        <dsp:cNvSpPr/>
      </dsp:nvSpPr>
      <dsp:spPr>
        <a:xfrm>
          <a:off x="5947243" y="1936884"/>
          <a:ext cx="3132457" cy="2868913"/>
        </a:xfrm>
        <a:prstGeom prst="ellipse">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b="1" kern="1200" dirty="0" err="1" smtClean="0">
              <a:solidFill>
                <a:srgbClr val="002060"/>
              </a:solidFill>
              <a:latin typeface="Arial" pitchFamily="34" charset="0"/>
              <a:cs typeface="Arial" pitchFamily="34" charset="0"/>
            </a:rPr>
            <a:t>Không</a:t>
          </a:r>
          <a:r>
            <a:rPr lang="en-US" sz="1800" b="1" kern="1200" dirty="0" smtClean="0">
              <a:solidFill>
                <a:srgbClr val="002060"/>
              </a:solidFill>
              <a:latin typeface="Arial" pitchFamily="34" charset="0"/>
              <a:cs typeface="Arial" pitchFamily="34" charset="0"/>
            </a:rPr>
            <a:t> </a:t>
          </a:r>
          <a:r>
            <a:rPr lang="en-US" sz="1800" b="1" kern="1200" dirty="0" err="1" smtClean="0">
              <a:solidFill>
                <a:srgbClr val="002060"/>
              </a:solidFill>
              <a:latin typeface="Arial" pitchFamily="34" charset="0"/>
              <a:cs typeface="Arial" pitchFamily="34" charset="0"/>
            </a:rPr>
            <a:t>hạn</a:t>
          </a:r>
          <a:r>
            <a:rPr lang="en-US" sz="1800" b="1" kern="1200" dirty="0" smtClean="0">
              <a:solidFill>
                <a:srgbClr val="002060"/>
              </a:solidFill>
              <a:latin typeface="Arial" pitchFamily="34" charset="0"/>
              <a:cs typeface="Arial" pitchFamily="34" charset="0"/>
            </a:rPr>
            <a:t> </a:t>
          </a:r>
          <a:r>
            <a:rPr lang="en-US" sz="1800" b="1" kern="1200" dirty="0" err="1" smtClean="0">
              <a:solidFill>
                <a:srgbClr val="002060"/>
              </a:solidFill>
              <a:latin typeface="Arial" pitchFamily="34" charset="0"/>
              <a:cs typeface="Arial" pitchFamily="34" charset="0"/>
            </a:rPr>
            <a:t>chế</a:t>
          </a:r>
          <a:r>
            <a:rPr lang="en-US" sz="1800" b="1" kern="1200" dirty="0" smtClean="0">
              <a:solidFill>
                <a:srgbClr val="002060"/>
              </a:solidFill>
              <a:latin typeface="Arial" pitchFamily="34" charset="0"/>
              <a:cs typeface="Arial" pitchFamily="34" charset="0"/>
            </a:rPr>
            <a:t> </a:t>
          </a:r>
          <a:r>
            <a:rPr lang="en-US" sz="1800" b="1" kern="1200" dirty="0" err="1" smtClean="0">
              <a:solidFill>
                <a:srgbClr val="002060"/>
              </a:solidFill>
              <a:latin typeface="Arial" pitchFamily="34" charset="0"/>
              <a:cs typeface="Arial" pitchFamily="34" charset="0"/>
            </a:rPr>
            <a:t>số</a:t>
          </a:r>
          <a:r>
            <a:rPr lang="en-US" sz="1800" b="1" kern="1200" dirty="0" smtClean="0">
              <a:solidFill>
                <a:srgbClr val="002060"/>
              </a:solidFill>
              <a:latin typeface="Arial" pitchFamily="34" charset="0"/>
              <a:cs typeface="Arial" pitchFamily="34" charset="0"/>
            </a:rPr>
            <a:t> </a:t>
          </a:r>
          <a:r>
            <a:rPr lang="en-US" sz="1800" b="1" kern="1200" dirty="0" err="1" smtClean="0">
              <a:solidFill>
                <a:srgbClr val="002060"/>
              </a:solidFill>
              <a:latin typeface="Arial" pitchFamily="34" charset="0"/>
              <a:cs typeface="Arial" pitchFamily="34" charset="0"/>
            </a:rPr>
            <a:t>lượt</a:t>
          </a:r>
          <a:r>
            <a:rPr lang="en-US" sz="1800" b="1" kern="1200" dirty="0" smtClean="0">
              <a:solidFill>
                <a:srgbClr val="002060"/>
              </a:solidFill>
              <a:latin typeface="Arial" pitchFamily="34" charset="0"/>
              <a:cs typeface="Arial" pitchFamily="34" charset="0"/>
            </a:rPr>
            <a:t> KT </a:t>
          </a:r>
          <a:r>
            <a:rPr lang="en-US" sz="1800" b="1" kern="1200" dirty="0" err="1" smtClean="0">
              <a:solidFill>
                <a:srgbClr val="002060"/>
              </a:solidFill>
              <a:latin typeface="Arial" pitchFamily="34" charset="0"/>
              <a:cs typeface="Arial" pitchFamily="34" charset="0"/>
            </a:rPr>
            <a:t>thường</a:t>
          </a:r>
          <a:r>
            <a:rPr lang="en-US" sz="1800" b="1" kern="1200" dirty="0" smtClean="0">
              <a:solidFill>
                <a:srgbClr val="002060"/>
              </a:solidFill>
              <a:latin typeface="Arial" pitchFamily="34" charset="0"/>
              <a:cs typeface="Arial" pitchFamily="34" charset="0"/>
            </a:rPr>
            <a:t> </a:t>
          </a:r>
          <a:r>
            <a:rPr lang="en-US" sz="1800" b="1" kern="1200" dirty="0" err="1" smtClean="0">
              <a:solidFill>
                <a:srgbClr val="002060"/>
              </a:solidFill>
              <a:latin typeface="Arial" pitchFamily="34" charset="0"/>
              <a:cs typeface="Arial" pitchFamily="34" charset="0"/>
            </a:rPr>
            <a:t>xuyên</a:t>
          </a:r>
          <a:r>
            <a:rPr lang="en-US" sz="1800" b="1" kern="1200" dirty="0" smtClean="0">
              <a:solidFill>
                <a:srgbClr val="002060"/>
              </a:solidFill>
              <a:latin typeface="Arial" pitchFamily="34" charset="0"/>
              <a:cs typeface="Arial" pitchFamily="34" charset="0"/>
            </a:rPr>
            <a:t> </a:t>
          </a:r>
          <a:r>
            <a:rPr lang="en-US" sz="1800" b="1" kern="1200" dirty="0" err="1" smtClean="0">
              <a:solidFill>
                <a:srgbClr val="002060"/>
              </a:solidFill>
              <a:latin typeface="Arial" pitchFamily="34" charset="0"/>
              <a:cs typeface="Arial" pitchFamily="34" charset="0"/>
            </a:rPr>
            <a:t>nhưng</a:t>
          </a:r>
          <a:r>
            <a:rPr lang="en-US" sz="1800" b="1" kern="1200" dirty="0" smtClean="0">
              <a:solidFill>
                <a:srgbClr val="002060"/>
              </a:solidFill>
              <a:latin typeface="Arial" pitchFamily="34" charset="0"/>
              <a:cs typeface="Arial" pitchFamily="34" charset="0"/>
            </a:rPr>
            <a:t> </a:t>
          </a:r>
          <a:r>
            <a:rPr lang="en-US" sz="1800" b="1" kern="1200" dirty="0" err="1" smtClean="0">
              <a:solidFill>
                <a:srgbClr val="002060"/>
              </a:solidFill>
              <a:latin typeface="Arial" pitchFamily="34" charset="0"/>
              <a:cs typeface="Arial" pitchFamily="34" charset="0"/>
            </a:rPr>
            <a:t>hạn</a:t>
          </a:r>
          <a:r>
            <a:rPr lang="en-US" sz="1800" b="1" kern="1200" dirty="0" smtClean="0">
              <a:solidFill>
                <a:srgbClr val="002060"/>
              </a:solidFill>
              <a:latin typeface="Arial" pitchFamily="34" charset="0"/>
              <a:cs typeface="Arial" pitchFamily="34" charset="0"/>
            </a:rPr>
            <a:t> </a:t>
          </a:r>
          <a:r>
            <a:rPr lang="en-US" sz="1800" b="1" kern="1200" dirty="0" err="1" smtClean="0">
              <a:solidFill>
                <a:srgbClr val="002060"/>
              </a:solidFill>
              <a:latin typeface="Arial" pitchFamily="34" charset="0"/>
              <a:cs typeface="Arial" pitchFamily="34" charset="0"/>
            </a:rPr>
            <a:t>chế</a:t>
          </a:r>
          <a:r>
            <a:rPr lang="en-US" sz="1800" b="1" kern="1200" dirty="0" smtClean="0">
              <a:solidFill>
                <a:srgbClr val="002060"/>
              </a:solidFill>
              <a:latin typeface="Arial" pitchFamily="34" charset="0"/>
              <a:cs typeface="Arial" pitchFamily="34" charset="0"/>
            </a:rPr>
            <a:t> </a:t>
          </a:r>
          <a:r>
            <a:rPr lang="en-US" sz="1800" b="1" kern="1200" dirty="0" err="1" smtClean="0">
              <a:solidFill>
                <a:srgbClr val="002060"/>
              </a:solidFill>
              <a:latin typeface="Arial" pitchFamily="34" charset="0"/>
              <a:cs typeface="Arial" pitchFamily="34" charset="0"/>
            </a:rPr>
            <a:t>số</a:t>
          </a:r>
          <a:r>
            <a:rPr lang="en-US" sz="1800" b="1" kern="1200" dirty="0" smtClean="0">
              <a:solidFill>
                <a:srgbClr val="002060"/>
              </a:solidFill>
              <a:latin typeface="Arial" pitchFamily="34" charset="0"/>
              <a:cs typeface="Arial" pitchFamily="34" charset="0"/>
            </a:rPr>
            <a:t> </a:t>
          </a:r>
          <a:r>
            <a:rPr lang="en-US" sz="1800" b="1" kern="1200" dirty="0" err="1" smtClean="0">
              <a:solidFill>
                <a:srgbClr val="002060"/>
              </a:solidFill>
              <a:latin typeface="Arial" pitchFamily="34" charset="0"/>
              <a:cs typeface="Arial" pitchFamily="34" charset="0"/>
            </a:rPr>
            <a:t>đầu</a:t>
          </a:r>
          <a:r>
            <a:rPr lang="en-US" sz="1800" b="1" kern="1200" dirty="0" smtClean="0">
              <a:solidFill>
                <a:srgbClr val="002060"/>
              </a:solidFill>
              <a:latin typeface="Arial" pitchFamily="34" charset="0"/>
              <a:cs typeface="Arial" pitchFamily="34" charset="0"/>
            </a:rPr>
            <a:t> </a:t>
          </a:r>
          <a:r>
            <a:rPr lang="en-US" sz="1800" b="1" kern="1200" dirty="0" err="1" smtClean="0">
              <a:solidFill>
                <a:srgbClr val="002060"/>
              </a:solidFill>
              <a:latin typeface="Arial" pitchFamily="34" charset="0"/>
              <a:cs typeface="Arial" pitchFamily="34" charset="0"/>
            </a:rPr>
            <a:t>điểm</a:t>
          </a:r>
          <a:r>
            <a:rPr lang="en-US" sz="1800" b="1" kern="1200" dirty="0" smtClean="0">
              <a:solidFill>
                <a:srgbClr val="002060"/>
              </a:solidFill>
              <a:latin typeface="Arial" pitchFamily="34" charset="0"/>
              <a:cs typeface="Arial" pitchFamily="34" charset="0"/>
            </a:rPr>
            <a:t> </a:t>
          </a:r>
          <a:r>
            <a:rPr lang="en-US" sz="1800" b="1" kern="1200" dirty="0" err="1" smtClean="0">
              <a:solidFill>
                <a:srgbClr val="002060"/>
              </a:solidFill>
              <a:latin typeface="Arial" pitchFamily="34" charset="0"/>
              <a:cs typeface="Arial" pitchFamily="34" charset="0"/>
            </a:rPr>
            <a:t>trong</a:t>
          </a:r>
          <a:r>
            <a:rPr lang="en-US" sz="1800" b="1" kern="1200" dirty="0" smtClean="0">
              <a:solidFill>
                <a:srgbClr val="002060"/>
              </a:solidFill>
              <a:latin typeface="Arial" pitchFamily="34" charset="0"/>
              <a:cs typeface="Arial" pitchFamily="34" charset="0"/>
            </a:rPr>
            <a:t> </a:t>
          </a:r>
          <a:r>
            <a:rPr lang="en-US" sz="1800" b="1" kern="1200" dirty="0" err="1" smtClean="0">
              <a:solidFill>
                <a:srgbClr val="002060"/>
              </a:solidFill>
              <a:latin typeface="Arial" pitchFamily="34" charset="0"/>
              <a:cs typeface="Arial" pitchFamily="34" charset="0"/>
            </a:rPr>
            <a:t>sổ</a:t>
          </a:r>
          <a:r>
            <a:rPr lang="en-US" sz="1800" b="1" kern="1200" dirty="0" smtClean="0">
              <a:solidFill>
                <a:srgbClr val="002060"/>
              </a:solidFill>
              <a:latin typeface="Arial" pitchFamily="34" charset="0"/>
              <a:cs typeface="Arial" pitchFamily="34" charset="0"/>
            </a:rPr>
            <a:t> </a:t>
          </a:r>
          <a:r>
            <a:rPr lang="en-US" sz="1800" b="1" kern="1200" dirty="0" err="1" smtClean="0">
              <a:solidFill>
                <a:srgbClr val="002060"/>
              </a:solidFill>
              <a:latin typeface="Arial" pitchFamily="34" charset="0"/>
              <a:cs typeface="Arial" pitchFamily="34" charset="0"/>
            </a:rPr>
            <a:t>điểm</a:t>
          </a:r>
          <a:r>
            <a:rPr lang="en-US" sz="1800" b="1" kern="1200" dirty="0" smtClean="0">
              <a:solidFill>
                <a:srgbClr val="002060"/>
              </a:solidFill>
              <a:latin typeface="Arial" pitchFamily="34" charset="0"/>
              <a:cs typeface="Arial" pitchFamily="34" charset="0"/>
            </a:rPr>
            <a:t>(</a:t>
          </a:r>
          <a:r>
            <a:rPr lang="en-US" sz="1800" b="1" kern="1200" dirty="0" err="1" smtClean="0">
              <a:solidFill>
                <a:srgbClr val="002060"/>
              </a:solidFill>
              <a:latin typeface="Arial" pitchFamily="34" charset="0"/>
              <a:cs typeface="Arial" pitchFamily="34" charset="0"/>
            </a:rPr>
            <a:t>theo</a:t>
          </a:r>
          <a:r>
            <a:rPr lang="en-US" sz="1800" b="1" kern="1200" dirty="0" smtClean="0">
              <a:solidFill>
                <a:srgbClr val="002060"/>
              </a:solidFill>
              <a:latin typeface="Arial" pitchFamily="34" charset="0"/>
              <a:cs typeface="Arial" pitchFamily="34" charset="0"/>
            </a:rPr>
            <a:t> qui </a:t>
          </a:r>
          <a:r>
            <a:rPr lang="en-US" sz="1800" b="1" kern="1200" dirty="0" err="1" smtClean="0">
              <a:solidFill>
                <a:srgbClr val="002060"/>
              </a:solidFill>
              <a:latin typeface="Arial" pitchFamily="34" charset="0"/>
              <a:cs typeface="Arial" pitchFamily="34" charset="0"/>
            </a:rPr>
            <a:t>định</a:t>
          </a:r>
          <a:r>
            <a:rPr lang="en-US" sz="1800" b="1" kern="1200" dirty="0" smtClean="0">
              <a:solidFill>
                <a:srgbClr val="002060"/>
              </a:solidFill>
              <a:latin typeface="Arial" pitchFamily="34" charset="0"/>
              <a:cs typeface="Arial" pitchFamily="34" charset="0"/>
            </a:rPr>
            <a:t> </a:t>
          </a:r>
          <a:r>
            <a:rPr lang="en-US" sz="1800" b="1" kern="1200" dirty="0" err="1" smtClean="0">
              <a:solidFill>
                <a:srgbClr val="002060"/>
              </a:solidFill>
              <a:latin typeface="Arial" pitchFamily="34" charset="0"/>
              <a:cs typeface="Arial" pitchFamily="34" charset="0"/>
            </a:rPr>
            <a:t>tại</a:t>
          </a:r>
          <a:r>
            <a:rPr lang="en-US" sz="1800" b="1" kern="1200" dirty="0" smtClean="0">
              <a:solidFill>
                <a:srgbClr val="002060"/>
              </a:solidFill>
              <a:latin typeface="Arial" pitchFamily="34" charset="0"/>
              <a:cs typeface="Arial" pitchFamily="34" charset="0"/>
            </a:rPr>
            <a:t> TT 26/BGD)</a:t>
          </a:r>
          <a:endParaRPr lang="en-US" sz="1800" b="1" kern="1200" dirty="0">
            <a:solidFill>
              <a:srgbClr val="002060"/>
            </a:solidFill>
            <a:latin typeface="Arial" pitchFamily="34" charset="0"/>
            <a:cs typeface="Arial" pitchFamily="34" charset="0"/>
          </a:endParaRPr>
        </a:p>
      </dsp:txBody>
      <dsp:txXfrm>
        <a:off x="6405981" y="2357027"/>
        <a:ext cx="2214981" cy="2028627"/>
      </dsp:txXfrm>
    </dsp:sp>
    <dsp:sp modelId="{E7DBAE08-B2AD-4AC6-97F7-6F6FC0505A1E}">
      <dsp:nvSpPr>
        <dsp:cNvPr id="0" name=""/>
        <dsp:cNvSpPr/>
      </dsp:nvSpPr>
      <dsp:spPr>
        <a:xfrm rot="5334039">
          <a:off x="4496164" y="4105878"/>
          <a:ext cx="175142" cy="592038"/>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a:p>
      </dsp:txBody>
      <dsp:txXfrm>
        <a:off x="4521931" y="4198019"/>
        <a:ext cx="122599" cy="355222"/>
      </dsp:txXfrm>
    </dsp:sp>
    <dsp:sp modelId="{5DB67CA5-610F-4150-9C3F-0174616BD577}">
      <dsp:nvSpPr>
        <dsp:cNvPr id="0" name=""/>
        <dsp:cNvSpPr/>
      </dsp:nvSpPr>
      <dsp:spPr>
        <a:xfrm>
          <a:off x="2590796" y="4572006"/>
          <a:ext cx="4030857" cy="2003701"/>
        </a:xfrm>
        <a:prstGeom prst="ellipse">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l" defTabSz="800100">
            <a:lnSpc>
              <a:spcPct val="90000"/>
            </a:lnSpc>
            <a:spcBef>
              <a:spcPct val="0"/>
            </a:spcBef>
            <a:spcAft>
              <a:spcPct val="35000"/>
            </a:spcAft>
          </a:pPr>
          <a:r>
            <a:rPr lang="en-US" sz="1800" b="1" kern="1200" dirty="0" err="1" smtClean="0">
              <a:solidFill>
                <a:schemeClr val="tx1"/>
              </a:solidFill>
              <a:latin typeface="Arial" pitchFamily="34" charset="0"/>
              <a:cs typeface="Arial" pitchFamily="34" charset="0"/>
            </a:rPr>
            <a:t>Kiểm</a:t>
          </a:r>
          <a:r>
            <a:rPr lang="en-US" sz="1800" b="1" kern="1200" dirty="0" smtClean="0">
              <a:solidFill>
                <a:schemeClr val="tx1"/>
              </a:solidFill>
              <a:latin typeface="Arial" pitchFamily="34" charset="0"/>
              <a:cs typeface="Arial" pitchFamily="34" charset="0"/>
            </a:rPr>
            <a:t> </a:t>
          </a:r>
          <a:r>
            <a:rPr lang="en-US" sz="1800" b="1" kern="1200" dirty="0" err="1" smtClean="0">
              <a:solidFill>
                <a:schemeClr val="tx1"/>
              </a:solidFill>
              <a:latin typeface="Arial" pitchFamily="34" charset="0"/>
              <a:cs typeface="Arial" pitchFamily="34" charset="0"/>
            </a:rPr>
            <a:t>tra</a:t>
          </a:r>
          <a:r>
            <a:rPr lang="en-US" sz="1800" b="1" kern="1200" dirty="0" smtClean="0">
              <a:solidFill>
                <a:schemeClr val="tx1"/>
              </a:solidFill>
              <a:latin typeface="Arial" pitchFamily="34" charset="0"/>
              <a:cs typeface="Arial" pitchFamily="34" charset="0"/>
            </a:rPr>
            <a:t> </a:t>
          </a:r>
          <a:r>
            <a:rPr lang="en-US" sz="1800" b="1" kern="1200" dirty="0" err="1" smtClean="0">
              <a:solidFill>
                <a:schemeClr val="tx1"/>
              </a:solidFill>
              <a:latin typeface="Arial" pitchFamily="34" charset="0"/>
              <a:cs typeface="Arial" pitchFamily="34" charset="0"/>
            </a:rPr>
            <a:t>thường</a:t>
          </a:r>
          <a:r>
            <a:rPr lang="en-US" sz="1800" b="1" kern="1200" dirty="0" smtClean="0">
              <a:solidFill>
                <a:schemeClr val="tx1"/>
              </a:solidFill>
              <a:latin typeface="Arial" pitchFamily="34" charset="0"/>
              <a:cs typeface="Arial" pitchFamily="34" charset="0"/>
            </a:rPr>
            <a:t> </a:t>
          </a:r>
          <a:r>
            <a:rPr lang="en-US" sz="1800" b="1" kern="1200" dirty="0" err="1" smtClean="0">
              <a:solidFill>
                <a:schemeClr val="tx1"/>
              </a:solidFill>
              <a:latin typeface="Arial" pitchFamily="34" charset="0"/>
              <a:cs typeface="Arial" pitchFamily="34" charset="0"/>
            </a:rPr>
            <a:t>xuyên</a:t>
          </a:r>
          <a:r>
            <a:rPr lang="en-US" sz="1800" b="1" kern="1200" dirty="0" smtClean="0">
              <a:solidFill>
                <a:schemeClr val="tx1"/>
              </a:solidFill>
              <a:latin typeface="Arial" pitchFamily="34" charset="0"/>
              <a:cs typeface="Arial" pitchFamily="34" charset="0"/>
            </a:rPr>
            <a:t> </a:t>
          </a:r>
          <a:r>
            <a:rPr lang="en-US" sz="1800" b="1" kern="1200" dirty="0" err="1" smtClean="0">
              <a:solidFill>
                <a:schemeClr val="tx1"/>
              </a:solidFill>
              <a:latin typeface="Arial" pitchFamily="34" charset="0"/>
              <a:cs typeface="Arial" pitchFamily="34" charset="0"/>
            </a:rPr>
            <a:t>bằng</a:t>
          </a:r>
          <a:r>
            <a:rPr lang="en-US" sz="1800" b="1" kern="1200" dirty="0" smtClean="0">
              <a:solidFill>
                <a:schemeClr val="tx1"/>
              </a:solidFill>
              <a:latin typeface="Arial" pitchFamily="34" charset="0"/>
              <a:cs typeface="Arial" pitchFamily="34" charset="0"/>
            </a:rPr>
            <a:t> </a:t>
          </a:r>
          <a:r>
            <a:rPr lang="en-US" sz="1800" b="1" kern="1200" dirty="0" err="1" smtClean="0">
              <a:solidFill>
                <a:schemeClr val="tx1"/>
              </a:solidFill>
              <a:latin typeface="Arial" pitchFamily="34" charset="0"/>
              <a:cs typeface="Arial" pitchFamily="34" charset="0"/>
            </a:rPr>
            <a:t>nhiều</a:t>
          </a:r>
          <a:r>
            <a:rPr lang="en-US" sz="1800" b="1" kern="1200" dirty="0" smtClean="0">
              <a:solidFill>
                <a:schemeClr val="tx1"/>
              </a:solidFill>
              <a:latin typeface="Arial" pitchFamily="34" charset="0"/>
              <a:cs typeface="Arial" pitchFamily="34" charset="0"/>
            </a:rPr>
            <a:t> </a:t>
          </a:r>
          <a:r>
            <a:rPr lang="en-US" sz="1800" b="1" kern="1200" dirty="0" err="1" smtClean="0">
              <a:solidFill>
                <a:schemeClr val="tx1"/>
              </a:solidFill>
              <a:latin typeface="Arial" pitchFamily="34" charset="0"/>
              <a:cs typeface="Arial" pitchFamily="34" charset="0"/>
            </a:rPr>
            <a:t>hình</a:t>
          </a:r>
          <a:r>
            <a:rPr lang="en-US" sz="1800" b="1" kern="1200" dirty="0" smtClean="0">
              <a:solidFill>
                <a:schemeClr val="tx1"/>
              </a:solidFill>
              <a:latin typeface="Arial" pitchFamily="34" charset="0"/>
              <a:cs typeface="Arial" pitchFamily="34" charset="0"/>
            </a:rPr>
            <a:t> </a:t>
          </a:r>
          <a:r>
            <a:rPr lang="en-US" sz="1800" b="1" kern="1200" dirty="0" err="1" smtClean="0">
              <a:solidFill>
                <a:schemeClr val="tx1"/>
              </a:solidFill>
              <a:latin typeface="Arial" pitchFamily="34" charset="0"/>
              <a:cs typeface="Arial" pitchFamily="34" charset="0"/>
            </a:rPr>
            <a:t>thức</a:t>
          </a:r>
          <a:r>
            <a:rPr lang="en-US" sz="1800" b="1" kern="1200" dirty="0" smtClean="0">
              <a:solidFill>
                <a:schemeClr val="tx1"/>
              </a:solidFill>
              <a:latin typeface="Arial" pitchFamily="34" charset="0"/>
              <a:cs typeface="Arial" pitchFamily="34" charset="0"/>
            </a:rPr>
            <a:t>: </a:t>
          </a:r>
          <a:r>
            <a:rPr lang="en-US" sz="1800" b="1" kern="1200" dirty="0" err="1" smtClean="0">
              <a:solidFill>
                <a:schemeClr val="tx1"/>
              </a:solidFill>
              <a:latin typeface="Arial" pitchFamily="34" charset="0"/>
              <a:cs typeface="Arial" pitchFamily="34" charset="0"/>
            </a:rPr>
            <a:t>trực</a:t>
          </a:r>
          <a:r>
            <a:rPr lang="en-US" sz="1800" b="1" kern="1200" dirty="0" smtClean="0">
              <a:solidFill>
                <a:schemeClr val="tx1"/>
              </a:solidFill>
              <a:latin typeface="Arial" pitchFamily="34" charset="0"/>
              <a:cs typeface="Arial" pitchFamily="34" charset="0"/>
            </a:rPr>
            <a:t> </a:t>
          </a:r>
          <a:r>
            <a:rPr lang="en-US" sz="1800" b="1" kern="1200" dirty="0" err="1" smtClean="0">
              <a:solidFill>
                <a:schemeClr val="tx1"/>
              </a:solidFill>
              <a:latin typeface="Arial" pitchFamily="34" charset="0"/>
              <a:cs typeface="Arial" pitchFamily="34" charset="0"/>
            </a:rPr>
            <a:t>tiếp</a:t>
          </a:r>
          <a:r>
            <a:rPr lang="en-US" sz="1800" b="1" kern="1200" dirty="0" smtClean="0">
              <a:solidFill>
                <a:schemeClr val="tx1"/>
              </a:solidFill>
              <a:latin typeface="Arial" pitchFamily="34" charset="0"/>
              <a:cs typeface="Arial" pitchFamily="34" charset="0"/>
            </a:rPr>
            <a:t>, </a:t>
          </a:r>
          <a:r>
            <a:rPr lang="en-US" sz="1800" b="1" kern="1200" dirty="0" err="1" smtClean="0">
              <a:solidFill>
                <a:schemeClr val="tx1"/>
              </a:solidFill>
              <a:latin typeface="Arial" pitchFamily="34" charset="0"/>
              <a:cs typeface="Arial" pitchFamily="34" charset="0"/>
            </a:rPr>
            <a:t>trực</a:t>
          </a:r>
          <a:r>
            <a:rPr lang="en-US" sz="1800" b="1" kern="1200" dirty="0" smtClean="0">
              <a:solidFill>
                <a:schemeClr val="tx1"/>
              </a:solidFill>
              <a:latin typeface="Arial" pitchFamily="34" charset="0"/>
              <a:cs typeface="Arial" pitchFamily="34" charset="0"/>
            </a:rPr>
            <a:t> </a:t>
          </a:r>
          <a:r>
            <a:rPr lang="en-US" sz="1800" b="1" kern="1200" dirty="0" err="1" smtClean="0">
              <a:solidFill>
                <a:schemeClr val="tx1"/>
              </a:solidFill>
              <a:latin typeface="Arial" pitchFamily="34" charset="0"/>
              <a:cs typeface="Arial" pitchFamily="34" charset="0"/>
            </a:rPr>
            <a:t>tuyến</a:t>
          </a:r>
          <a:r>
            <a:rPr lang="en-US" sz="1800" b="1" kern="1200" dirty="0" smtClean="0">
              <a:solidFill>
                <a:schemeClr val="tx1"/>
              </a:solidFill>
              <a:latin typeface="Arial" pitchFamily="34" charset="0"/>
              <a:cs typeface="Arial" pitchFamily="34" charset="0"/>
            </a:rPr>
            <a:t>; </a:t>
          </a:r>
          <a:r>
            <a:rPr lang="en-US" sz="1800" b="1" kern="1200" dirty="0" err="1" smtClean="0">
              <a:solidFill>
                <a:schemeClr val="tx1"/>
              </a:solidFill>
              <a:latin typeface="Arial" pitchFamily="34" charset="0"/>
              <a:cs typeface="Arial" pitchFamily="34" charset="0"/>
            </a:rPr>
            <a:t>hỏi</a:t>
          </a:r>
          <a:r>
            <a:rPr lang="en-US" sz="1800" b="1" kern="1200" dirty="0" smtClean="0">
              <a:solidFill>
                <a:schemeClr val="tx1"/>
              </a:solidFill>
              <a:latin typeface="Arial" pitchFamily="34" charset="0"/>
              <a:cs typeface="Arial" pitchFamily="34" charset="0"/>
            </a:rPr>
            <a:t> </a:t>
          </a:r>
          <a:r>
            <a:rPr lang="en-US" sz="1800" b="1" kern="1200" dirty="0" err="1" smtClean="0">
              <a:solidFill>
                <a:schemeClr val="tx1"/>
              </a:solidFill>
              <a:latin typeface="Arial" pitchFamily="34" charset="0"/>
              <a:cs typeface="Arial" pitchFamily="34" charset="0"/>
            </a:rPr>
            <a:t>đáp</a:t>
          </a:r>
          <a:r>
            <a:rPr lang="en-US" sz="1800" b="1" kern="1200" dirty="0" smtClean="0">
              <a:solidFill>
                <a:schemeClr val="tx1"/>
              </a:solidFill>
              <a:latin typeface="Arial" pitchFamily="34" charset="0"/>
              <a:cs typeface="Arial" pitchFamily="34" charset="0"/>
            </a:rPr>
            <a:t>, </a:t>
          </a:r>
          <a:r>
            <a:rPr lang="en-US" sz="1800" b="1" kern="1200" dirty="0" err="1" smtClean="0">
              <a:solidFill>
                <a:schemeClr val="tx1"/>
              </a:solidFill>
              <a:latin typeface="Arial" pitchFamily="34" charset="0"/>
              <a:cs typeface="Arial" pitchFamily="34" charset="0"/>
            </a:rPr>
            <a:t>viết</a:t>
          </a:r>
          <a:r>
            <a:rPr lang="en-US" sz="1800" b="1" kern="1200" dirty="0" smtClean="0">
              <a:solidFill>
                <a:schemeClr val="tx1"/>
              </a:solidFill>
              <a:latin typeface="Arial" pitchFamily="34" charset="0"/>
              <a:cs typeface="Arial" pitchFamily="34" charset="0"/>
            </a:rPr>
            <a:t>, </a:t>
          </a:r>
          <a:r>
            <a:rPr lang="en-US" sz="1800" b="1" kern="1200" dirty="0" err="1" smtClean="0">
              <a:solidFill>
                <a:schemeClr val="tx1"/>
              </a:solidFill>
              <a:latin typeface="Arial" pitchFamily="34" charset="0"/>
              <a:cs typeface="Arial" pitchFamily="34" charset="0"/>
            </a:rPr>
            <a:t>thuyết</a:t>
          </a:r>
          <a:r>
            <a:rPr lang="en-US" sz="1800" b="1" kern="1200" dirty="0" smtClean="0">
              <a:solidFill>
                <a:schemeClr val="tx1"/>
              </a:solidFill>
              <a:latin typeface="Arial" pitchFamily="34" charset="0"/>
              <a:cs typeface="Arial" pitchFamily="34" charset="0"/>
            </a:rPr>
            <a:t> </a:t>
          </a:r>
          <a:r>
            <a:rPr lang="en-US" sz="1800" b="1" kern="1200" dirty="0" err="1" smtClean="0">
              <a:solidFill>
                <a:schemeClr val="tx1"/>
              </a:solidFill>
              <a:latin typeface="Arial" pitchFamily="34" charset="0"/>
              <a:cs typeface="Arial" pitchFamily="34" charset="0"/>
            </a:rPr>
            <a:t>trình</a:t>
          </a:r>
          <a:r>
            <a:rPr lang="en-US" sz="1800" b="1" kern="1200" dirty="0" smtClean="0">
              <a:solidFill>
                <a:schemeClr val="tx1"/>
              </a:solidFill>
              <a:latin typeface="Arial" pitchFamily="34" charset="0"/>
              <a:cs typeface="Arial" pitchFamily="34" charset="0"/>
            </a:rPr>
            <a:t>, hung </a:t>
          </a:r>
          <a:r>
            <a:rPr lang="en-US" sz="1800" b="1" kern="1200" dirty="0" err="1" smtClean="0">
              <a:solidFill>
                <a:schemeClr val="tx1"/>
              </a:solidFill>
              <a:latin typeface="Arial" pitchFamily="34" charset="0"/>
              <a:cs typeface="Arial" pitchFamily="34" charset="0"/>
            </a:rPr>
            <a:t>biện</a:t>
          </a:r>
          <a:r>
            <a:rPr lang="en-US" sz="1800" b="1" kern="1200" dirty="0" smtClean="0">
              <a:solidFill>
                <a:schemeClr val="tx1"/>
              </a:solidFill>
              <a:latin typeface="Arial" pitchFamily="34" charset="0"/>
              <a:cs typeface="Arial" pitchFamily="34" charset="0"/>
            </a:rPr>
            <a:t>, </a:t>
          </a:r>
          <a:r>
            <a:rPr lang="en-US" sz="1800" b="1" kern="1200" dirty="0" err="1" smtClean="0">
              <a:solidFill>
                <a:schemeClr val="tx1"/>
              </a:solidFill>
              <a:latin typeface="Arial" pitchFamily="34" charset="0"/>
              <a:cs typeface="Arial" pitchFamily="34" charset="0"/>
            </a:rPr>
            <a:t>trên</a:t>
          </a:r>
          <a:r>
            <a:rPr lang="en-US" sz="1800" b="1" kern="1200" dirty="0" smtClean="0">
              <a:solidFill>
                <a:schemeClr val="tx1"/>
              </a:solidFill>
              <a:latin typeface="Arial" pitchFamily="34" charset="0"/>
              <a:cs typeface="Arial" pitchFamily="34" charset="0"/>
            </a:rPr>
            <a:t> </a:t>
          </a:r>
          <a:r>
            <a:rPr lang="en-US" sz="1800" b="1" kern="1200" dirty="0" err="1" smtClean="0">
              <a:solidFill>
                <a:schemeClr val="tx1"/>
              </a:solidFill>
              <a:latin typeface="Arial" pitchFamily="34" charset="0"/>
              <a:cs typeface="Arial" pitchFamily="34" charset="0"/>
            </a:rPr>
            <a:t>máy</a:t>
          </a:r>
          <a:r>
            <a:rPr lang="en-US" sz="1800" b="1" kern="1200" dirty="0" smtClean="0">
              <a:solidFill>
                <a:schemeClr val="tx1"/>
              </a:solidFill>
              <a:latin typeface="Arial" pitchFamily="34" charset="0"/>
              <a:cs typeface="Arial" pitchFamily="34" charset="0"/>
            </a:rPr>
            <a:t> </a:t>
          </a:r>
          <a:r>
            <a:rPr lang="en-US" sz="1800" b="1" kern="1200" dirty="0" err="1" smtClean="0">
              <a:solidFill>
                <a:schemeClr val="tx1"/>
              </a:solidFill>
              <a:latin typeface="Arial" pitchFamily="34" charset="0"/>
              <a:cs typeface="Arial" pitchFamily="34" charset="0"/>
            </a:rPr>
            <a:t>tính</a:t>
          </a:r>
          <a:r>
            <a:rPr lang="en-US" sz="1800" b="1" kern="1200" dirty="0" smtClean="0">
              <a:solidFill>
                <a:schemeClr val="tx1"/>
              </a:solidFill>
              <a:latin typeface="Arial" pitchFamily="34" charset="0"/>
              <a:cs typeface="Arial" pitchFamily="34" charset="0"/>
            </a:rPr>
            <a:t>, qua </a:t>
          </a:r>
          <a:r>
            <a:rPr lang="en-US" sz="1800" b="1" kern="1200" dirty="0" err="1" smtClean="0">
              <a:solidFill>
                <a:schemeClr val="tx1"/>
              </a:solidFill>
              <a:latin typeface="Arial" pitchFamily="34" charset="0"/>
              <a:cs typeface="Arial" pitchFamily="34" charset="0"/>
            </a:rPr>
            <a:t>dự</a:t>
          </a:r>
          <a:r>
            <a:rPr lang="en-US" sz="1800" b="1" kern="1200" dirty="0" smtClean="0">
              <a:solidFill>
                <a:schemeClr val="tx1"/>
              </a:solidFill>
              <a:latin typeface="Arial" pitchFamily="34" charset="0"/>
              <a:cs typeface="Arial" pitchFamily="34" charset="0"/>
            </a:rPr>
            <a:t> </a:t>
          </a:r>
          <a:r>
            <a:rPr lang="en-US" sz="1800" b="1" kern="1200" dirty="0" err="1" smtClean="0">
              <a:solidFill>
                <a:schemeClr val="tx1"/>
              </a:solidFill>
              <a:latin typeface="Arial" pitchFamily="34" charset="0"/>
              <a:cs typeface="Arial" pitchFamily="34" charset="0"/>
            </a:rPr>
            <a:t>án</a:t>
          </a:r>
          <a:r>
            <a:rPr lang="en-US" sz="1800" b="1" kern="1200" dirty="0" smtClean="0">
              <a:solidFill>
                <a:schemeClr val="tx1"/>
              </a:solidFill>
              <a:latin typeface="Arial" pitchFamily="34" charset="0"/>
              <a:cs typeface="Arial" pitchFamily="34" charset="0"/>
            </a:rPr>
            <a:t> </a:t>
          </a:r>
          <a:r>
            <a:rPr lang="en-US" sz="1800" b="1" kern="1200" dirty="0" err="1" smtClean="0">
              <a:solidFill>
                <a:schemeClr val="tx1"/>
              </a:solidFill>
              <a:latin typeface="Arial" pitchFamily="34" charset="0"/>
              <a:cs typeface="Arial" pitchFamily="34" charset="0"/>
            </a:rPr>
            <a:t>học</a:t>
          </a:r>
          <a:r>
            <a:rPr lang="en-US" sz="1800" b="1" kern="1200" dirty="0" smtClean="0">
              <a:solidFill>
                <a:schemeClr val="tx1"/>
              </a:solidFill>
              <a:latin typeface="Arial" pitchFamily="34" charset="0"/>
              <a:cs typeface="Arial" pitchFamily="34" charset="0"/>
            </a:rPr>
            <a:t> </a:t>
          </a:r>
          <a:r>
            <a:rPr lang="en-US" sz="1800" b="1" kern="1200" dirty="0" err="1" smtClean="0">
              <a:solidFill>
                <a:schemeClr val="tx1"/>
              </a:solidFill>
              <a:latin typeface="Arial" pitchFamily="34" charset="0"/>
              <a:cs typeface="Arial" pitchFamily="34" charset="0"/>
            </a:rPr>
            <a:t>tập</a:t>
          </a:r>
          <a:r>
            <a:rPr lang="en-US" sz="1800" b="1" kern="1200" dirty="0" smtClean="0">
              <a:solidFill>
                <a:schemeClr val="tx1"/>
              </a:solidFill>
              <a:latin typeface="Arial" pitchFamily="34" charset="0"/>
              <a:cs typeface="Arial" pitchFamily="34" charset="0"/>
            </a:rPr>
            <a:t>, </a:t>
          </a:r>
          <a:r>
            <a:rPr lang="en-US" sz="1800" b="1" kern="1200" dirty="0" err="1" smtClean="0">
              <a:solidFill>
                <a:schemeClr val="tx1"/>
              </a:solidFill>
              <a:latin typeface="Arial" pitchFamily="34" charset="0"/>
              <a:cs typeface="Arial" pitchFamily="34" charset="0"/>
            </a:rPr>
            <a:t>thực</a:t>
          </a:r>
          <a:r>
            <a:rPr lang="en-US" sz="1800" b="1" kern="1200" dirty="0" smtClean="0">
              <a:solidFill>
                <a:schemeClr val="tx1"/>
              </a:solidFill>
              <a:latin typeface="Arial" pitchFamily="34" charset="0"/>
              <a:cs typeface="Arial" pitchFamily="34" charset="0"/>
            </a:rPr>
            <a:t> </a:t>
          </a:r>
          <a:r>
            <a:rPr lang="en-US" sz="1800" b="1" kern="1200" dirty="0" err="1" smtClean="0">
              <a:solidFill>
                <a:schemeClr val="tx1"/>
              </a:solidFill>
              <a:latin typeface="Arial" pitchFamily="34" charset="0"/>
              <a:cs typeface="Arial" pitchFamily="34" charset="0"/>
            </a:rPr>
            <a:t>hành</a:t>
          </a:r>
          <a:r>
            <a:rPr lang="en-US" sz="1800" b="1" kern="1200" dirty="0" smtClean="0">
              <a:solidFill>
                <a:schemeClr val="tx1"/>
              </a:solidFill>
              <a:latin typeface="Arial" pitchFamily="34" charset="0"/>
              <a:cs typeface="Arial" pitchFamily="34" charset="0"/>
            </a:rPr>
            <a:t>...</a:t>
          </a:r>
          <a:endParaRPr lang="en-US" sz="1800" b="1" kern="1200" dirty="0">
            <a:solidFill>
              <a:schemeClr val="tx1"/>
            </a:solidFill>
            <a:latin typeface="Arial" pitchFamily="34" charset="0"/>
            <a:cs typeface="Arial" pitchFamily="34" charset="0"/>
          </a:endParaRPr>
        </a:p>
      </dsp:txBody>
      <dsp:txXfrm>
        <a:off x="3181101" y="4865441"/>
        <a:ext cx="2850247" cy="1416831"/>
      </dsp:txXfrm>
    </dsp:sp>
    <dsp:sp modelId="{BF0518A3-39FE-4956-958C-5287931FF022}">
      <dsp:nvSpPr>
        <dsp:cNvPr id="0" name=""/>
        <dsp:cNvSpPr/>
      </dsp:nvSpPr>
      <dsp:spPr>
        <a:xfrm rot="10661868">
          <a:off x="3240731" y="3020953"/>
          <a:ext cx="19111" cy="592038"/>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a:p>
      </dsp:txBody>
      <dsp:txXfrm rot="10800000">
        <a:off x="3246462" y="3139246"/>
        <a:ext cx="13378" cy="355222"/>
      </dsp:txXfrm>
    </dsp:sp>
    <dsp:sp modelId="{289F2D63-2FA6-442C-86D5-9EF0BDF4FB5D}">
      <dsp:nvSpPr>
        <dsp:cNvPr id="0" name=""/>
        <dsp:cNvSpPr/>
      </dsp:nvSpPr>
      <dsp:spPr>
        <a:xfrm>
          <a:off x="141420" y="2080321"/>
          <a:ext cx="3092076" cy="2598960"/>
        </a:xfrm>
        <a:prstGeom prst="ellipse">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b="1" kern="1200" dirty="0" smtClean="0">
              <a:solidFill>
                <a:srgbClr val="002060"/>
              </a:solidFill>
              <a:latin typeface="Arial" pitchFamily="34" charset="0"/>
              <a:cs typeface="Arial" pitchFamily="34" charset="0"/>
            </a:rPr>
            <a:t>KT, ĐG </a:t>
          </a:r>
          <a:r>
            <a:rPr lang="en-US" sz="1800" b="1" kern="1200" dirty="0" err="1" smtClean="0">
              <a:solidFill>
                <a:srgbClr val="002060"/>
              </a:solidFill>
              <a:latin typeface="Arial" pitchFamily="34" charset="0"/>
              <a:cs typeface="Arial" pitchFamily="34" charset="0"/>
            </a:rPr>
            <a:t>định</a:t>
          </a:r>
          <a:r>
            <a:rPr lang="en-US" sz="1800" b="1" kern="1200" dirty="0" smtClean="0">
              <a:solidFill>
                <a:srgbClr val="002060"/>
              </a:solidFill>
              <a:latin typeface="Arial" pitchFamily="34" charset="0"/>
              <a:cs typeface="Arial" pitchFamily="34" charset="0"/>
            </a:rPr>
            <a:t> </a:t>
          </a:r>
          <a:r>
            <a:rPr lang="en-US" sz="1800" b="1" kern="1200" dirty="0" err="1" smtClean="0">
              <a:solidFill>
                <a:srgbClr val="002060"/>
              </a:solidFill>
              <a:latin typeface="Arial" pitchFamily="34" charset="0"/>
              <a:cs typeface="Arial" pitchFamily="34" charset="0"/>
            </a:rPr>
            <a:t>kì</a:t>
          </a:r>
          <a:r>
            <a:rPr lang="en-US" sz="1800" b="1" kern="1200" dirty="0" smtClean="0">
              <a:solidFill>
                <a:srgbClr val="002060"/>
              </a:solidFill>
              <a:latin typeface="Arial" pitchFamily="34" charset="0"/>
              <a:cs typeface="Arial" pitchFamily="34" charset="0"/>
            </a:rPr>
            <a:t> </a:t>
          </a:r>
          <a:r>
            <a:rPr lang="en-US" sz="1800" b="1" kern="1200" dirty="0" err="1" smtClean="0">
              <a:solidFill>
                <a:srgbClr val="002060"/>
              </a:solidFill>
              <a:latin typeface="Arial" pitchFamily="34" charset="0"/>
              <a:cs typeface="Arial" pitchFamily="34" charset="0"/>
            </a:rPr>
            <a:t>gồm</a:t>
          </a:r>
          <a:r>
            <a:rPr lang="en-US" sz="1800" b="1" kern="1200" dirty="0" smtClean="0">
              <a:solidFill>
                <a:srgbClr val="002060"/>
              </a:solidFill>
              <a:latin typeface="Arial" pitchFamily="34" charset="0"/>
              <a:cs typeface="Arial" pitchFamily="34" charset="0"/>
            </a:rPr>
            <a:t> KT,ĐG </a:t>
          </a:r>
          <a:r>
            <a:rPr lang="en-US" sz="1800" b="1" kern="1200" dirty="0" err="1" smtClean="0">
              <a:solidFill>
                <a:srgbClr val="002060"/>
              </a:solidFill>
              <a:latin typeface="Arial" pitchFamily="34" charset="0"/>
              <a:cs typeface="Arial" pitchFamily="34" charset="0"/>
            </a:rPr>
            <a:t>giữa</a:t>
          </a:r>
          <a:r>
            <a:rPr lang="en-US" sz="1800" b="1" kern="1200" dirty="0" smtClean="0">
              <a:solidFill>
                <a:srgbClr val="002060"/>
              </a:solidFill>
              <a:latin typeface="Arial" pitchFamily="34" charset="0"/>
              <a:cs typeface="Arial" pitchFamily="34" charset="0"/>
            </a:rPr>
            <a:t> </a:t>
          </a:r>
          <a:r>
            <a:rPr lang="en-US" sz="1800" b="1" kern="1200" dirty="0" err="1" smtClean="0">
              <a:solidFill>
                <a:srgbClr val="002060"/>
              </a:solidFill>
              <a:latin typeface="Arial" pitchFamily="34" charset="0"/>
              <a:cs typeface="Arial" pitchFamily="34" charset="0"/>
            </a:rPr>
            <a:t>kì</a:t>
          </a:r>
          <a:r>
            <a:rPr lang="en-US" sz="1800" b="1" kern="1200" dirty="0" smtClean="0">
              <a:solidFill>
                <a:srgbClr val="002060"/>
              </a:solidFill>
              <a:latin typeface="Arial" pitchFamily="34" charset="0"/>
              <a:cs typeface="Arial" pitchFamily="34" charset="0"/>
            </a:rPr>
            <a:t> </a:t>
          </a:r>
          <a:r>
            <a:rPr lang="en-US" sz="1800" b="1" kern="1200" dirty="0" err="1" smtClean="0">
              <a:solidFill>
                <a:srgbClr val="002060"/>
              </a:solidFill>
              <a:latin typeface="Arial" pitchFamily="34" charset="0"/>
              <a:cs typeface="Arial" pitchFamily="34" charset="0"/>
            </a:rPr>
            <a:t>và</a:t>
          </a:r>
          <a:r>
            <a:rPr lang="en-US" sz="1800" b="1" kern="1200" dirty="0" smtClean="0">
              <a:solidFill>
                <a:srgbClr val="002060"/>
              </a:solidFill>
              <a:latin typeface="Arial" pitchFamily="34" charset="0"/>
              <a:cs typeface="Arial" pitchFamily="34" charset="0"/>
            </a:rPr>
            <a:t> </a:t>
          </a:r>
          <a:r>
            <a:rPr lang="en-US" sz="1800" b="1" kern="1200" dirty="0" err="1" smtClean="0">
              <a:solidFill>
                <a:srgbClr val="002060"/>
              </a:solidFill>
              <a:latin typeface="Arial" pitchFamily="34" charset="0"/>
              <a:cs typeface="Arial" pitchFamily="34" charset="0"/>
            </a:rPr>
            <a:t>cuối</a:t>
          </a:r>
          <a:r>
            <a:rPr lang="en-US" sz="1800" b="1" kern="1200" dirty="0" smtClean="0">
              <a:solidFill>
                <a:srgbClr val="002060"/>
              </a:solidFill>
              <a:latin typeface="Arial" pitchFamily="34" charset="0"/>
              <a:cs typeface="Arial" pitchFamily="34" charset="0"/>
            </a:rPr>
            <a:t> </a:t>
          </a:r>
          <a:r>
            <a:rPr lang="en-US" sz="1800" b="1" kern="1200" dirty="0" err="1" smtClean="0">
              <a:solidFill>
                <a:srgbClr val="002060"/>
              </a:solidFill>
              <a:latin typeface="Arial" pitchFamily="34" charset="0"/>
              <a:cs typeface="Arial" pitchFamily="34" charset="0"/>
            </a:rPr>
            <a:t>kì</a:t>
          </a:r>
          <a:r>
            <a:rPr lang="en-US" sz="1800" b="1" kern="1200" dirty="0" smtClean="0">
              <a:solidFill>
                <a:srgbClr val="002060"/>
              </a:solidFill>
              <a:latin typeface="Arial" pitchFamily="34" charset="0"/>
              <a:cs typeface="Arial" pitchFamily="34" charset="0"/>
            </a:rPr>
            <a:t>, </a:t>
          </a:r>
          <a:r>
            <a:rPr lang="en-US" sz="1800" b="1" kern="1200" dirty="0" err="1" smtClean="0">
              <a:solidFill>
                <a:srgbClr val="002060"/>
              </a:solidFill>
              <a:latin typeface="Arial" pitchFamily="34" charset="0"/>
              <a:cs typeface="Arial" pitchFamily="34" charset="0"/>
            </a:rPr>
            <a:t>thực</a:t>
          </a:r>
          <a:r>
            <a:rPr lang="en-US" sz="1800" b="1" kern="1200" dirty="0" smtClean="0">
              <a:solidFill>
                <a:srgbClr val="002060"/>
              </a:solidFill>
              <a:latin typeface="Arial" pitchFamily="34" charset="0"/>
              <a:cs typeface="Arial" pitchFamily="34" charset="0"/>
            </a:rPr>
            <a:t> </a:t>
          </a:r>
          <a:r>
            <a:rPr lang="en-US" sz="1800" b="1" kern="1200" dirty="0" err="1" smtClean="0">
              <a:solidFill>
                <a:srgbClr val="002060"/>
              </a:solidFill>
              <a:latin typeface="Arial" pitchFamily="34" charset="0"/>
              <a:cs typeface="Arial" pitchFamily="34" charset="0"/>
            </a:rPr>
            <a:t>hiện</a:t>
          </a:r>
          <a:r>
            <a:rPr lang="en-US" sz="1800" b="1" kern="1200" dirty="0" smtClean="0">
              <a:solidFill>
                <a:srgbClr val="002060"/>
              </a:solidFill>
              <a:latin typeface="Arial" pitchFamily="34" charset="0"/>
              <a:cs typeface="Arial" pitchFamily="34" charset="0"/>
            </a:rPr>
            <a:t> qua </a:t>
          </a:r>
          <a:r>
            <a:rPr lang="en-US" sz="1800" b="1" kern="1200" dirty="0" err="1" smtClean="0">
              <a:solidFill>
                <a:srgbClr val="002060"/>
              </a:solidFill>
              <a:latin typeface="Arial" pitchFamily="34" charset="0"/>
              <a:cs typeface="Arial" pitchFamily="34" charset="0"/>
            </a:rPr>
            <a:t>bài</a:t>
          </a:r>
          <a:r>
            <a:rPr lang="en-US" sz="1800" b="1" kern="1200" dirty="0" smtClean="0">
              <a:solidFill>
                <a:srgbClr val="002060"/>
              </a:solidFill>
              <a:latin typeface="Arial" pitchFamily="34" charset="0"/>
              <a:cs typeface="Arial" pitchFamily="34" charset="0"/>
            </a:rPr>
            <a:t> KT </a:t>
          </a:r>
          <a:r>
            <a:rPr lang="en-US" sz="1800" b="1" kern="1200" dirty="0" err="1" smtClean="0">
              <a:solidFill>
                <a:srgbClr val="002060"/>
              </a:solidFill>
              <a:latin typeface="Arial" pitchFamily="34" charset="0"/>
              <a:cs typeface="Arial" pitchFamily="34" charset="0"/>
            </a:rPr>
            <a:t>trên</a:t>
          </a:r>
          <a:r>
            <a:rPr lang="en-US" sz="1800" b="1" kern="1200" dirty="0" smtClean="0">
              <a:solidFill>
                <a:srgbClr val="002060"/>
              </a:solidFill>
              <a:latin typeface="Arial" pitchFamily="34" charset="0"/>
              <a:cs typeface="Arial" pitchFamily="34" charset="0"/>
            </a:rPr>
            <a:t> </a:t>
          </a:r>
          <a:r>
            <a:rPr lang="en-US" sz="1800" b="1" kern="1200" dirty="0" err="1" smtClean="0">
              <a:solidFill>
                <a:srgbClr val="002060"/>
              </a:solidFill>
              <a:latin typeface="Arial" pitchFamily="34" charset="0"/>
              <a:cs typeface="Arial" pitchFamily="34" charset="0"/>
            </a:rPr>
            <a:t>giấy</a:t>
          </a:r>
          <a:r>
            <a:rPr lang="en-US" sz="1800" b="1" kern="1200" dirty="0" smtClean="0">
              <a:solidFill>
                <a:srgbClr val="002060"/>
              </a:solidFill>
              <a:latin typeface="Arial" pitchFamily="34" charset="0"/>
              <a:cs typeface="Arial" pitchFamily="34" charset="0"/>
            </a:rPr>
            <a:t> </a:t>
          </a:r>
          <a:r>
            <a:rPr lang="en-US" sz="1800" b="1" kern="1200" dirty="0" err="1" smtClean="0">
              <a:solidFill>
                <a:srgbClr val="002060"/>
              </a:solidFill>
              <a:latin typeface="Arial" pitchFamily="34" charset="0"/>
              <a:cs typeface="Arial" pitchFamily="34" charset="0"/>
            </a:rPr>
            <a:t>hoặc</a:t>
          </a:r>
          <a:r>
            <a:rPr lang="en-US" sz="1800" b="1" kern="1200" dirty="0" smtClean="0">
              <a:solidFill>
                <a:srgbClr val="002060"/>
              </a:solidFill>
              <a:latin typeface="Arial" pitchFamily="34" charset="0"/>
              <a:cs typeface="Arial" pitchFamily="34" charset="0"/>
            </a:rPr>
            <a:t> </a:t>
          </a:r>
          <a:r>
            <a:rPr lang="en-US" sz="1800" b="1" kern="1200" dirty="0" err="1" smtClean="0">
              <a:solidFill>
                <a:srgbClr val="002060"/>
              </a:solidFill>
              <a:latin typeface="Arial" pitchFamily="34" charset="0"/>
              <a:cs typeface="Arial" pitchFamily="34" charset="0"/>
            </a:rPr>
            <a:t>bài</a:t>
          </a:r>
          <a:r>
            <a:rPr lang="en-US" sz="1800" b="1" kern="1200" dirty="0" smtClean="0">
              <a:solidFill>
                <a:srgbClr val="002060"/>
              </a:solidFill>
              <a:latin typeface="Arial" pitchFamily="34" charset="0"/>
              <a:cs typeface="Arial" pitchFamily="34" charset="0"/>
            </a:rPr>
            <a:t> </a:t>
          </a:r>
          <a:r>
            <a:rPr lang="en-US" sz="1800" b="1" kern="1200" dirty="0" err="1" smtClean="0">
              <a:solidFill>
                <a:srgbClr val="002060"/>
              </a:solidFill>
              <a:latin typeface="Arial" pitchFamily="34" charset="0"/>
              <a:cs typeface="Arial" pitchFamily="34" charset="0"/>
            </a:rPr>
            <a:t>thực</a:t>
          </a:r>
          <a:r>
            <a:rPr lang="en-US" sz="1800" b="1" kern="1200" dirty="0" smtClean="0">
              <a:solidFill>
                <a:srgbClr val="002060"/>
              </a:solidFill>
              <a:latin typeface="Arial" pitchFamily="34" charset="0"/>
              <a:cs typeface="Arial" pitchFamily="34" charset="0"/>
            </a:rPr>
            <a:t> </a:t>
          </a:r>
          <a:r>
            <a:rPr lang="en-US" sz="1800" b="1" kern="1200" dirty="0" err="1" smtClean="0">
              <a:solidFill>
                <a:srgbClr val="002060"/>
              </a:solidFill>
              <a:latin typeface="Arial" pitchFamily="34" charset="0"/>
              <a:cs typeface="Arial" pitchFamily="34" charset="0"/>
            </a:rPr>
            <a:t>hành</a:t>
          </a:r>
          <a:r>
            <a:rPr lang="en-US" sz="1800" b="1" kern="1200" dirty="0" smtClean="0">
              <a:solidFill>
                <a:srgbClr val="002060"/>
              </a:solidFill>
              <a:latin typeface="Arial" pitchFamily="34" charset="0"/>
              <a:cs typeface="Arial" pitchFamily="34" charset="0"/>
            </a:rPr>
            <a:t> </a:t>
          </a:r>
          <a:r>
            <a:rPr lang="en-US" sz="1800" b="1" kern="1200" dirty="0" err="1" smtClean="0">
              <a:solidFill>
                <a:srgbClr val="002060"/>
              </a:solidFill>
              <a:latin typeface="Arial" pitchFamily="34" charset="0"/>
              <a:cs typeface="Arial" pitchFamily="34" charset="0"/>
            </a:rPr>
            <a:t>hoặc</a:t>
          </a:r>
          <a:r>
            <a:rPr lang="en-US" sz="1800" b="1" kern="1200" dirty="0" smtClean="0">
              <a:solidFill>
                <a:srgbClr val="002060"/>
              </a:solidFill>
              <a:latin typeface="Arial" pitchFamily="34" charset="0"/>
              <a:cs typeface="Arial" pitchFamily="34" charset="0"/>
            </a:rPr>
            <a:t> </a:t>
          </a:r>
          <a:r>
            <a:rPr lang="en-US" sz="1800" b="1" kern="1200" dirty="0" err="1" smtClean="0">
              <a:solidFill>
                <a:srgbClr val="002060"/>
              </a:solidFill>
              <a:latin typeface="Arial" pitchFamily="34" charset="0"/>
              <a:cs typeface="Arial" pitchFamily="34" charset="0"/>
            </a:rPr>
            <a:t>dự</a:t>
          </a:r>
          <a:r>
            <a:rPr lang="en-US" sz="1800" b="1" kern="1200" dirty="0" smtClean="0">
              <a:solidFill>
                <a:srgbClr val="002060"/>
              </a:solidFill>
              <a:latin typeface="Arial" pitchFamily="34" charset="0"/>
              <a:cs typeface="Arial" pitchFamily="34" charset="0"/>
            </a:rPr>
            <a:t> </a:t>
          </a:r>
          <a:r>
            <a:rPr lang="en-US" sz="1800" b="1" kern="1200" dirty="0" err="1" smtClean="0">
              <a:solidFill>
                <a:srgbClr val="002060"/>
              </a:solidFill>
              <a:latin typeface="Arial" pitchFamily="34" charset="0"/>
              <a:cs typeface="Arial" pitchFamily="34" charset="0"/>
            </a:rPr>
            <a:t>án</a:t>
          </a:r>
          <a:r>
            <a:rPr lang="en-US" sz="1800" b="1" kern="1200" dirty="0" smtClean="0">
              <a:solidFill>
                <a:srgbClr val="002060"/>
              </a:solidFill>
              <a:latin typeface="Arial" pitchFamily="34" charset="0"/>
              <a:cs typeface="Arial" pitchFamily="34" charset="0"/>
            </a:rPr>
            <a:t> </a:t>
          </a:r>
          <a:r>
            <a:rPr lang="en-US" sz="1800" b="1" kern="1200" dirty="0" err="1" smtClean="0">
              <a:solidFill>
                <a:srgbClr val="002060"/>
              </a:solidFill>
              <a:latin typeface="Arial" pitchFamily="34" charset="0"/>
              <a:cs typeface="Arial" pitchFamily="34" charset="0"/>
            </a:rPr>
            <a:t>học</a:t>
          </a:r>
          <a:r>
            <a:rPr lang="en-US" sz="1800" b="1" kern="1200" dirty="0" smtClean="0">
              <a:solidFill>
                <a:srgbClr val="002060"/>
              </a:solidFill>
              <a:latin typeface="Arial" pitchFamily="34" charset="0"/>
              <a:cs typeface="Arial" pitchFamily="34" charset="0"/>
            </a:rPr>
            <a:t> </a:t>
          </a:r>
          <a:r>
            <a:rPr lang="en-US" sz="1800" b="1" kern="1200" dirty="0" err="1" smtClean="0">
              <a:solidFill>
                <a:srgbClr val="002060"/>
              </a:solidFill>
              <a:latin typeface="Arial" pitchFamily="34" charset="0"/>
              <a:cs typeface="Arial" pitchFamily="34" charset="0"/>
            </a:rPr>
            <a:t>tập</a:t>
          </a:r>
          <a:r>
            <a:rPr lang="en-US" sz="1800" b="1" kern="1200" dirty="0" smtClean="0">
              <a:solidFill>
                <a:srgbClr val="002060"/>
              </a:solidFill>
              <a:latin typeface="Arial" pitchFamily="34" charset="0"/>
              <a:cs typeface="Arial" pitchFamily="34" charset="0"/>
            </a:rPr>
            <a:t>...</a:t>
          </a:r>
          <a:endParaRPr lang="en-US" sz="1800" b="1" kern="1200" dirty="0">
            <a:solidFill>
              <a:srgbClr val="002060"/>
            </a:solidFill>
            <a:latin typeface="Arial" pitchFamily="34" charset="0"/>
            <a:cs typeface="Arial" pitchFamily="34" charset="0"/>
          </a:endParaRPr>
        </a:p>
      </dsp:txBody>
      <dsp:txXfrm>
        <a:off x="594244" y="2460930"/>
        <a:ext cx="2186428" cy="1837742"/>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1">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VerticalAccentList">
  <dgm:title val=""/>
  <dgm:desc val=""/>
  <dgm:catLst>
    <dgm:cat type="list" pri="16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dgm:chPref/>
      <dgm:dir/>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constrLst>
      <dgm:constr type="primFontSz" for="des" forName="parenttext" refType="primFontSz" refFor="des" refForName="childtext" op="gte"/>
      <dgm:constr type="w" for="ch" forName="composite" refType="w"/>
      <dgm:constr type="h" for="ch" forName="composite" refType="h"/>
      <dgm:constr type="w" for="ch" forName="parallelogramComposite" refType="w"/>
      <dgm:constr type="h" for="ch" forName="parallelogramComposite" refType="h"/>
      <dgm:constr type="w" for="ch" forName="parenttextcomposite" refType="w" fact="0.9"/>
      <dgm:constr type="h" for="ch" forName="parenttextcomposite" refType="h" fact="0.6"/>
      <dgm:constr type="h" for="ch" forName="sibTrans" refType="h" refFor="ch" refForName="composite" op="equ" fact="0.02"/>
      <dgm:constr type="h" for="ch" forName="sibTrans" op="equ"/>
    </dgm:constrLst>
    <dgm:forEach name="nodesForEach" axis="ch" ptType="node">
      <dgm:layoutNode name="parenttextcomposite">
        <dgm:alg type="composite">
          <dgm:param type="ar" val="11"/>
        </dgm:alg>
        <dgm:shape xmlns:r="http://schemas.openxmlformats.org/officeDocument/2006/relationships" r:blip="">
          <dgm:adjLst/>
        </dgm:shape>
        <dgm:constrLst>
          <dgm:constr type="h" for="ch" forName="parenttext" refType="h"/>
          <dgm:constr type="w" for="ch" forName="parenttext" refType="w"/>
        </dgm:constrLst>
        <dgm:layoutNode name="parenttext" styleLbl="revTx">
          <dgm:varLst>
            <dgm:chMax/>
            <dgm:chPref val="2"/>
            <dgm:bulletEnabled val="1"/>
          </dgm:varLst>
          <dgm:choose name="Name4">
            <dgm:if name="Name5" func="var" arg="dir" op="equ" val="norm">
              <dgm:alg type="tx">
                <dgm:param type="parTxLTRAlign" val="l"/>
                <dgm:param type="txAnchorVert" val="b"/>
              </dgm:alg>
            </dgm:if>
            <dgm:else name="Name6">
              <dgm:alg type="tx">
                <dgm:param type="parTxLTRAlign" val="r"/>
                <dgm:param type="txAnchorVert" val="b"/>
              </dgm:alg>
            </dgm:else>
          </dgm:choose>
          <dgm:shape xmlns:r="http://schemas.openxmlformats.org/officeDocument/2006/relationships" type="rect"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choose name="Name7">
        <dgm:if name="Name8" axis="ch" ptType="node" func="cnt" op="gte" val="1">
          <dgm:layoutNode name="composite">
            <dgm:alg type="composite">
              <dgm:param type="ar" val="6"/>
            </dgm:alg>
            <dgm:shape xmlns:r="http://schemas.openxmlformats.org/officeDocument/2006/relationships" r:blip="">
              <dgm:adjLst/>
            </dgm:shape>
            <dgm:choose name="Name9">
              <dgm:if name="Name10" func="var" arg="dir" op="equ" val="norm">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301"/>
                  <dgm:constr type="t" for="ch" forName="childtext" refType="h" fact="0.1"/>
                  <dgm:constr type="w" for="ch" forName="childtext" refType="w" fact="0.9117"/>
                  <dgm:constr type="h" for="ch" forName="childtext" refType="h" fact="0.8"/>
                </dgm:constrLst>
              </dgm:if>
              <dgm:else name="Name11">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883"/>
                  <dgm:constr type="t" for="ch" forName="childtext" refType="h" fact="0.1"/>
                  <dgm:constr type="w" for="ch" forName="childtext" refType="w" fact="0.9117"/>
                  <dgm:constr type="h" for="ch" forName="childtext" refType="h" fact="0.8"/>
                </dgm:constrLst>
              </dgm:else>
            </dgm:choose>
            <dgm:ruleLst/>
            <dgm:layoutNode name="chevron1" styleLbl="alignNode1">
              <dgm:alg type="sp"/>
              <dgm:choose name="Name12">
                <dgm:if name="Name13" func="var" arg="dir" op="equ" val="norm">
                  <dgm:shape xmlns:r="http://schemas.openxmlformats.org/officeDocument/2006/relationships" type="chevron" r:blip="">
                    <dgm:adjLst>
                      <dgm:adj idx="1" val="0.7061"/>
                    </dgm:adjLst>
                  </dgm:shape>
                </dgm:if>
                <dgm:else name="Name14">
                  <dgm:shape xmlns:r="http://schemas.openxmlformats.org/officeDocument/2006/relationships" rot="180" type="chevron" r:blip="">
                    <dgm:adjLst>
                      <dgm:adj idx="1" val="0.7061"/>
                    </dgm:adjLst>
                  </dgm:shape>
                </dgm:else>
              </dgm:choose>
              <dgm:presOf/>
            </dgm:layoutNode>
            <dgm:layoutNode name="chevron2" styleLbl="alignNode1">
              <dgm:alg type="sp"/>
              <dgm:choose name="Name15">
                <dgm:if name="Name16" func="var" arg="dir" op="equ" val="norm">
                  <dgm:shape xmlns:r="http://schemas.openxmlformats.org/officeDocument/2006/relationships" type="chevron" r:blip="">
                    <dgm:adjLst>
                      <dgm:adj idx="1" val="0.7061"/>
                    </dgm:adjLst>
                  </dgm:shape>
                </dgm:if>
                <dgm:else name="Name17">
                  <dgm:shape xmlns:r="http://schemas.openxmlformats.org/officeDocument/2006/relationships" rot="180" type="chevron" r:blip="">
                    <dgm:adjLst>
                      <dgm:adj idx="1" val="0.7061"/>
                    </dgm:adjLst>
                  </dgm:shape>
                </dgm:else>
              </dgm:choose>
              <dgm:presOf/>
            </dgm:layoutNode>
            <dgm:layoutNode name="chevron3" styleLbl="alignNode1">
              <dgm:alg type="sp"/>
              <dgm:choose name="Name18">
                <dgm:if name="Name19" func="var" arg="dir" op="equ" val="norm">
                  <dgm:shape xmlns:r="http://schemas.openxmlformats.org/officeDocument/2006/relationships" type="chevron" r:blip="">
                    <dgm:adjLst>
                      <dgm:adj idx="1" val="0.7061"/>
                    </dgm:adjLst>
                  </dgm:shape>
                </dgm:if>
                <dgm:else name="Name20">
                  <dgm:shape xmlns:r="http://schemas.openxmlformats.org/officeDocument/2006/relationships" rot="180" type="chevron" r:blip="">
                    <dgm:adjLst>
                      <dgm:adj idx="1" val="0.7061"/>
                    </dgm:adjLst>
                  </dgm:shape>
                </dgm:else>
              </dgm:choose>
              <dgm:presOf/>
            </dgm:layoutNode>
            <dgm:layoutNode name="chevron4" styleLbl="alignNode1">
              <dgm:alg type="sp"/>
              <dgm:choose name="Name21">
                <dgm:if name="Name22" func="var" arg="dir" op="equ" val="norm">
                  <dgm:shape xmlns:r="http://schemas.openxmlformats.org/officeDocument/2006/relationships" type="chevron" r:blip="">
                    <dgm:adjLst>
                      <dgm:adj idx="1" val="0.7061"/>
                    </dgm:adjLst>
                  </dgm:shape>
                </dgm:if>
                <dgm:else name="Name23">
                  <dgm:shape xmlns:r="http://schemas.openxmlformats.org/officeDocument/2006/relationships" rot="180" type="chevron" r:blip="">
                    <dgm:adjLst>
                      <dgm:adj idx="1" val="0.7061"/>
                    </dgm:adjLst>
                  </dgm:shape>
                </dgm:else>
              </dgm:choose>
              <dgm:presOf/>
            </dgm:layoutNode>
            <dgm:layoutNode name="chevron5" styleLbl="alignNode1">
              <dgm:alg type="sp"/>
              <dgm:choose name="Name24">
                <dgm:if name="Name25" func="var" arg="dir" op="equ" val="norm">
                  <dgm:shape xmlns:r="http://schemas.openxmlformats.org/officeDocument/2006/relationships" type="chevron" r:blip="">
                    <dgm:adjLst>
                      <dgm:adj idx="1" val="0.7061"/>
                    </dgm:adjLst>
                  </dgm:shape>
                </dgm:if>
                <dgm:else name="Name26">
                  <dgm:shape xmlns:r="http://schemas.openxmlformats.org/officeDocument/2006/relationships" rot="180" type="chevron" r:blip="">
                    <dgm:adjLst>
                      <dgm:adj idx="1" val="0.7061"/>
                    </dgm:adjLst>
                  </dgm:shape>
                </dgm:else>
              </dgm:choose>
              <dgm:presOf/>
            </dgm:layoutNode>
            <dgm:layoutNode name="chevron6" styleLbl="alignNode1">
              <dgm:alg type="sp"/>
              <dgm:choose name="Name27">
                <dgm:if name="Name28" func="var" arg="dir" op="equ" val="norm">
                  <dgm:shape xmlns:r="http://schemas.openxmlformats.org/officeDocument/2006/relationships" type="chevron" r:blip="">
                    <dgm:adjLst>
                      <dgm:adj idx="1" val="0.7061"/>
                    </dgm:adjLst>
                  </dgm:shape>
                </dgm:if>
                <dgm:else name="Name29">
                  <dgm:shape xmlns:r="http://schemas.openxmlformats.org/officeDocument/2006/relationships" rot="180" type="chevron" r:blip="">
                    <dgm:adjLst>
                      <dgm:adj idx="1" val="0.7061"/>
                    </dgm:adjLst>
                  </dgm:shape>
                </dgm:else>
              </dgm:choose>
              <dgm:presOf/>
            </dgm:layoutNode>
            <dgm:layoutNode name="chevron7" styleLbl="alignNode1">
              <dgm:alg type="sp"/>
              <dgm:choose name="Name30">
                <dgm:if name="Name31" func="var" arg="dir" op="equ" val="norm">
                  <dgm:shape xmlns:r="http://schemas.openxmlformats.org/officeDocument/2006/relationships" type="chevron" r:blip="">
                    <dgm:adjLst>
                      <dgm:adj idx="1" val="0.7061"/>
                    </dgm:adjLst>
                  </dgm:shape>
                </dgm:if>
                <dgm:else name="Name32">
                  <dgm:shape xmlns:r="http://schemas.openxmlformats.org/officeDocument/2006/relationships" rot="180" type="chevron" r:blip="">
                    <dgm:adjLst>
                      <dgm:adj idx="1" val="0.7061"/>
                    </dgm:adjLst>
                  </dgm:shape>
                </dgm:else>
              </dgm:choose>
              <dgm:presOf/>
            </dgm:layoutNode>
            <dgm:layoutNode name="childtext" styleLbl="solidFgAcc1">
              <dgm:varLst>
                <dgm:chMax/>
                <dgm:chPref val="0"/>
                <dgm:bulletEnabled val="1"/>
              </dgm:varLst>
              <dgm:choose name="Name33">
                <dgm:if name="Name34" func="var" arg="dir" op="equ" val="norm">
                  <dgm:alg type="tx">
                    <dgm:param type="parTxLTRAlign" val="l"/>
                    <dgm:param type="txAnchorVertCh" val="t"/>
                  </dgm:alg>
                </dgm:if>
                <dgm:else name="Name35">
                  <dgm:alg type="tx">
                    <dgm:param type="parTxLTRAlign" val="r"/>
                    <dgm:param type="shpTxLTRAlignCh" val="r"/>
                    <dgm:param type="txAnchorVertCh" val="t"/>
                  </dgm:alg>
                </dgm:else>
              </dgm:choose>
              <dgm:shape xmlns:r="http://schemas.openxmlformats.org/officeDocument/2006/relationships" type="rect" r:blip="">
                <dgm:adjLst/>
              </dgm:shape>
              <dgm:presOf axis="des"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if>
        <dgm:else name="Name36">
          <dgm:layoutNode name="parallelogramComposite">
            <dgm:alg type="composite">
              <dgm:param type="ar" val="50"/>
            </dgm:alg>
            <dgm:shape xmlns:r="http://schemas.openxmlformats.org/officeDocument/2006/relationships" r:blip="">
              <dgm:adjLst/>
            </dgm:shape>
            <dgm:constrLst>
              <dgm:constr type="l" for="ch" forName="parallelogram1" refType="w" fact="0"/>
              <dgm:constr type="t" for="ch" forName="parallelogram1" refType="h" fact="0"/>
              <dgm:constr type="w" for="ch" forName="parallelogram1" refType="w" fact="0.12"/>
              <dgm:constr type="h" for="ch" forName="parallelogram1" refType="h"/>
              <dgm:constr type="l" for="ch" forName="parallelogram2" refType="w" fact="0.127"/>
              <dgm:constr type="t" for="ch" forName="parallelogram2" refType="h" fact="0"/>
              <dgm:constr type="w" for="ch" forName="parallelogram2" refType="w" fact="0.12"/>
              <dgm:constr type="h" for="ch" forName="parallelogram2" refType="h"/>
              <dgm:constr type="l" for="ch" forName="parallelogram3" refType="w" fact="0.254"/>
              <dgm:constr type="t" for="ch" forName="parallelogram3" refType="h" fact="0"/>
              <dgm:constr type="w" for="ch" forName="parallelogram3" refType="w" fact="0.12"/>
              <dgm:constr type="h" for="ch" forName="parallelogram3" refType="h"/>
              <dgm:constr type="l" for="ch" forName="parallelogram4" refType="w" fact="0.381"/>
              <dgm:constr type="t" for="ch" forName="parallelogram4" refType="h" fact="0"/>
              <dgm:constr type="w" for="ch" forName="parallelogram4" refType="w" fact="0.12"/>
              <dgm:constr type="h" for="ch" forName="parallelogram4" refType="h"/>
              <dgm:constr type="l" for="ch" forName="parallelogram5" refType="w" fact="0.508"/>
              <dgm:constr type="t" for="ch" forName="parallelogram5" refType="h" fact="0"/>
              <dgm:constr type="w" for="ch" forName="parallelogram5" refType="w" fact="0.12"/>
              <dgm:constr type="h" for="ch" forName="parallelogram5" refType="h"/>
              <dgm:constr type="l" for="ch" forName="parallelogram6" refType="w" fact="0.635"/>
              <dgm:constr type="t" for="ch" forName="parallelogram6" refType="h" fact="0"/>
              <dgm:constr type="w" for="ch" forName="parallelogram6" refType="w" fact="0.12"/>
              <dgm:constr type="h" for="ch" forName="parallelogram6" refType="h"/>
              <dgm:constr type="l" for="ch" forName="parallelogram7" refType="w" fact="0.762"/>
              <dgm:constr type="t" for="ch" forName="parallelogram7" refType="h" fact="0"/>
              <dgm:constr type="w" for="ch" forName="parallelogram7" refType="w" fact="0.12"/>
              <dgm:constr type="h" for="ch" forName="parallelogram7" refType="h"/>
            </dgm:constrLst>
            <dgm:ruleLst/>
            <dgm:layoutNode name="parallelogram1" styleLbl="alignNode1">
              <dgm:alg type="sp"/>
              <dgm:shape xmlns:r="http://schemas.openxmlformats.org/officeDocument/2006/relationships" type="parallelogram" r:blip="">
                <dgm:adjLst>
                  <dgm:adj idx="1" val="1.4084"/>
                </dgm:adjLst>
              </dgm:shape>
              <dgm:presOf/>
            </dgm:layoutNode>
            <dgm:layoutNode name="parallelogram2" styleLbl="alignNode1">
              <dgm:alg type="sp"/>
              <dgm:shape xmlns:r="http://schemas.openxmlformats.org/officeDocument/2006/relationships" type="parallelogram" r:blip="">
                <dgm:adjLst>
                  <dgm:adj idx="1" val="1.4084"/>
                </dgm:adjLst>
              </dgm:shape>
              <dgm:presOf/>
            </dgm:layoutNode>
            <dgm:layoutNode name="parallelogram3" styleLbl="alignNode1">
              <dgm:alg type="sp"/>
              <dgm:shape xmlns:r="http://schemas.openxmlformats.org/officeDocument/2006/relationships" type="parallelogram" r:blip="">
                <dgm:adjLst>
                  <dgm:adj idx="1" val="1.4084"/>
                </dgm:adjLst>
              </dgm:shape>
              <dgm:presOf/>
            </dgm:layoutNode>
            <dgm:layoutNode name="parallelogram4" styleLbl="alignNode1">
              <dgm:alg type="sp"/>
              <dgm:shape xmlns:r="http://schemas.openxmlformats.org/officeDocument/2006/relationships" type="parallelogram" r:blip="">
                <dgm:adjLst>
                  <dgm:adj idx="1" val="1.4084"/>
                </dgm:adjLst>
              </dgm:shape>
              <dgm:presOf/>
            </dgm:layoutNode>
            <dgm:layoutNode name="parallelogram5" styleLbl="alignNode1">
              <dgm:alg type="sp"/>
              <dgm:shape xmlns:r="http://schemas.openxmlformats.org/officeDocument/2006/relationships" type="parallelogram" r:blip="">
                <dgm:adjLst>
                  <dgm:adj idx="1" val="1.4084"/>
                </dgm:adjLst>
              </dgm:shape>
              <dgm:presOf/>
            </dgm:layoutNode>
            <dgm:layoutNode name="parallelogram6" styleLbl="alignNode1">
              <dgm:alg type="sp"/>
              <dgm:shape xmlns:r="http://schemas.openxmlformats.org/officeDocument/2006/relationships" type="parallelogram" r:blip="">
                <dgm:adjLst>
                  <dgm:adj idx="1" val="1.4084"/>
                </dgm:adjLst>
              </dgm:shape>
              <dgm:presOf/>
            </dgm:layoutNode>
            <dgm:layoutNode name="parallelogram7" styleLbl="alignNode1">
              <dgm:alg type="sp"/>
              <dgm:shape xmlns:r="http://schemas.openxmlformats.org/officeDocument/2006/relationships" type="parallelogram" r:blip="">
                <dgm:adjLst>
                  <dgm:adj idx="1" val="1.4084"/>
                </dgm:adjLst>
              </dgm:shape>
              <dgm:presOf/>
            </dgm:layoutNode>
          </dgm:layoutNode>
        </dgm:else>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3D7307-E086-4DEC-8E4E-6C966DB9D12E}" type="datetimeFigureOut">
              <a:rPr lang="en-US" smtClean="0"/>
              <a:pPr/>
              <a:t>9/30/2020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1F610C9-CDFD-4817-BA5A-5EA748F28C5C}" type="slidenum">
              <a:rPr lang="en-US" smtClean="0"/>
              <a:pPr/>
              <a:t>‹#›</a:t>
            </a:fld>
            <a:endParaRPr lang="en-US"/>
          </a:p>
        </p:txBody>
      </p:sp>
    </p:spTree>
    <p:extLst>
      <p:ext uri="{BB962C8B-B14F-4D97-AF65-F5344CB8AC3E}">
        <p14:creationId xmlns:p14="http://schemas.microsoft.com/office/powerpoint/2010/main" val="40262201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F610C9-CDFD-4817-BA5A-5EA748F28C5C}" type="slidenum">
              <a:rPr lang="en-US" smtClean="0"/>
              <a:pPr/>
              <a:t>8</a:t>
            </a:fld>
            <a:endParaRPr lang="en-US"/>
          </a:p>
        </p:txBody>
      </p:sp>
    </p:spTree>
    <p:extLst>
      <p:ext uri="{BB962C8B-B14F-4D97-AF65-F5344CB8AC3E}">
        <p14:creationId xmlns:p14="http://schemas.microsoft.com/office/powerpoint/2010/main" val="36189500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D0E5EB5-D0D5-4B7B-9FE9-13361874D87D}" type="datetimeFigureOut">
              <a:rPr lang="en-US" smtClean="0"/>
              <a:pPr/>
              <a:t>9/30/2020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284C2D-FCA8-4D11-B442-46DBC0C595B1}" type="slidenum">
              <a:rPr lang="en-US" smtClean="0"/>
              <a:pPr/>
              <a:t>‹#›</a:t>
            </a:fld>
            <a:endParaRPr lang="en-US"/>
          </a:p>
        </p:txBody>
      </p:sp>
    </p:spTree>
    <p:extLst>
      <p:ext uri="{BB962C8B-B14F-4D97-AF65-F5344CB8AC3E}">
        <p14:creationId xmlns:p14="http://schemas.microsoft.com/office/powerpoint/2010/main" val="19225616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0E5EB5-D0D5-4B7B-9FE9-13361874D87D}" type="datetimeFigureOut">
              <a:rPr lang="en-US" smtClean="0"/>
              <a:pPr/>
              <a:t>9/30/2020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284C2D-FCA8-4D11-B442-46DBC0C595B1}" type="slidenum">
              <a:rPr lang="en-US" smtClean="0"/>
              <a:pPr/>
              <a:t>‹#›</a:t>
            </a:fld>
            <a:endParaRPr lang="en-US"/>
          </a:p>
        </p:txBody>
      </p:sp>
    </p:spTree>
    <p:extLst>
      <p:ext uri="{BB962C8B-B14F-4D97-AF65-F5344CB8AC3E}">
        <p14:creationId xmlns:p14="http://schemas.microsoft.com/office/powerpoint/2010/main" val="12134402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0E5EB5-D0D5-4B7B-9FE9-13361874D87D}" type="datetimeFigureOut">
              <a:rPr lang="en-US" smtClean="0"/>
              <a:pPr/>
              <a:t>9/30/2020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284C2D-FCA8-4D11-B442-46DBC0C595B1}" type="slidenum">
              <a:rPr lang="en-US" smtClean="0"/>
              <a:pPr/>
              <a:t>‹#›</a:t>
            </a:fld>
            <a:endParaRPr lang="en-US"/>
          </a:p>
        </p:txBody>
      </p:sp>
    </p:spTree>
    <p:extLst>
      <p:ext uri="{BB962C8B-B14F-4D97-AF65-F5344CB8AC3E}">
        <p14:creationId xmlns:p14="http://schemas.microsoft.com/office/powerpoint/2010/main" val="26322590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BEA98F51-807A-4BD3-8586-2B87267368EE}" type="datetimeFigureOut">
              <a:rPr lang="en-US"/>
              <a:pPr>
                <a:defRPr/>
              </a:pPr>
              <a:t>9/30/2020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80E0590-F76B-4F59-BE4C-C97D35A5FD89}" type="slidenum">
              <a:rPr lang="en-US"/>
              <a:pPr>
                <a:defRPr/>
              </a:pPr>
              <a:t>‹#›</a:t>
            </a:fld>
            <a:endParaRPr lang="en-US"/>
          </a:p>
        </p:txBody>
      </p:sp>
    </p:spTree>
    <p:extLst>
      <p:ext uri="{BB962C8B-B14F-4D97-AF65-F5344CB8AC3E}">
        <p14:creationId xmlns:p14="http://schemas.microsoft.com/office/powerpoint/2010/main" val="36545152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AE686ED-B925-4414-A810-E1535049F04D}" type="datetimeFigureOut">
              <a:rPr lang="en-US"/>
              <a:pPr>
                <a:defRPr/>
              </a:pPr>
              <a:t>9/30/2020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ECAF89F-BF99-451A-B580-2996E73569BC}" type="slidenum">
              <a:rPr lang="en-US"/>
              <a:pPr>
                <a:defRPr/>
              </a:pPr>
              <a:t>‹#›</a:t>
            </a:fld>
            <a:endParaRPr lang="en-US"/>
          </a:p>
        </p:txBody>
      </p:sp>
    </p:spTree>
    <p:extLst>
      <p:ext uri="{BB962C8B-B14F-4D97-AF65-F5344CB8AC3E}">
        <p14:creationId xmlns:p14="http://schemas.microsoft.com/office/powerpoint/2010/main" val="16208994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73C4D2AC-9660-4A0E-B017-A553320517B5}" type="datetimeFigureOut">
              <a:rPr lang="en-US"/>
              <a:pPr>
                <a:defRPr/>
              </a:pPr>
              <a:t>9/30/2020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9970E86-4541-4323-BE77-769F5268982F}" type="slidenum">
              <a:rPr lang="en-US"/>
              <a:pPr>
                <a:defRPr/>
              </a:pPr>
              <a:t>‹#›</a:t>
            </a:fld>
            <a:endParaRPr lang="en-US"/>
          </a:p>
        </p:txBody>
      </p:sp>
    </p:spTree>
    <p:extLst>
      <p:ext uri="{BB962C8B-B14F-4D97-AF65-F5344CB8AC3E}">
        <p14:creationId xmlns:p14="http://schemas.microsoft.com/office/powerpoint/2010/main" val="27152661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95962733-7315-4FEF-8663-0C2A72D847DC}" type="datetimeFigureOut">
              <a:rPr lang="en-US"/>
              <a:pPr>
                <a:defRPr/>
              </a:pPr>
              <a:t>9/30/2020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3E4825F-09E2-4554-8BA8-F02A12991DF6}" type="slidenum">
              <a:rPr lang="en-US"/>
              <a:pPr>
                <a:defRPr/>
              </a:pPr>
              <a:t>‹#›</a:t>
            </a:fld>
            <a:endParaRPr lang="en-US"/>
          </a:p>
        </p:txBody>
      </p:sp>
    </p:spTree>
    <p:extLst>
      <p:ext uri="{BB962C8B-B14F-4D97-AF65-F5344CB8AC3E}">
        <p14:creationId xmlns:p14="http://schemas.microsoft.com/office/powerpoint/2010/main" val="19892223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425C01ED-D283-47B1-A3A1-3A485BA82E85}" type="datetimeFigureOut">
              <a:rPr lang="en-US"/>
              <a:pPr>
                <a:defRPr/>
              </a:pPr>
              <a:t>9/30/2020</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EE7ADCEC-A08F-4362-B12E-257A641D9427}" type="slidenum">
              <a:rPr lang="en-US"/>
              <a:pPr>
                <a:defRPr/>
              </a:pPr>
              <a:t>‹#›</a:t>
            </a:fld>
            <a:endParaRPr lang="en-US"/>
          </a:p>
        </p:txBody>
      </p:sp>
    </p:spTree>
    <p:extLst>
      <p:ext uri="{BB962C8B-B14F-4D97-AF65-F5344CB8AC3E}">
        <p14:creationId xmlns:p14="http://schemas.microsoft.com/office/powerpoint/2010/main" val="36452961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542D5A4E-72BC-453E-9DB8-FC2A0A918B55}" type="datetimeFigureOut">
              <a:rPr lang="en-US"/>
              <a:pPr>
                <a:defRPr/>
              </a:pPr>
              <a:t>9/30/2020</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2B250D32-C389-4453-A753-2450E6C237E7}" type="slidenum">
              <a:rPr lang="en-US"/>
              <a:pPr>
                <a:defRPr/>
              </a:pPr>
              <a:t>‹#›</a:t>
            </a:fld>
            <a:endParaRPr lang="en-US"/>
          </a:p>
        </p:txBody>
      </p:sp>
    </p:spTree>
    <p:extLst>
      <p:ext uri="{BB962C8B-B14F-4D97-AF65-F5344CB8AC3E}">
        <p14:creationId xmlns:p14="http://schemas.microsoft.com/office/powerpoint/2010/main" val="286070349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2DC5717-1BB1-4C84-8D3A-A889D0CAB927}" type="datetimeFigureOut">
              <a:rPr lang="en-US"/>
              <a:pPr>
                <a:defRPr/>
              </a:pPr>
              <a:t>9/30/2020</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F2B2A53C-41D6-4AF8-8859-E51918D40796}" type="slidenum">
              <a:rPr lang="en-US"/>
              <a:pPr>
                <a:defRPr/>
              </a:pPr>
              <a:t>‹#›</a:t>
            </a:fld>
            <a:endParaRPr lang="en-US"/>
          </a:p>
        </p:txBody>
      </p:sp>
    </p:spTree>
    <p:extLst>
      <p:ext uri="{BB962C8B-B14F-4D97-AF65-F5344CB8AC3E}">
        <p14:creationId xmlns:p14="http://schemas.microsoft.com/office/powerpoint/2010/main" val="368772244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AE983A4-0DED-484B-A935-2BEF6A287A0E}" type="datetimeFigureOut">
              <a:rPr lang="en-US"/>
              <a:pPr>
                <a:defRPr/>
              </a:pPr>
              <a:t>9/30/2020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69E190E-9D76-4FB6-A7A4-F9C7289F1F5E}" type="slidenum">
              <a:rPr lang="en-US"/>
              <a:pPr>
                <a:defRPr/>
              </a:pPr>
              <a:t>‹#›</a:t>
            </a:fld>
            <a:endParaRPr lang="en-US"/>
          </a:p>
        </p:txBody>
      </p:sp>
    </p:spTree>
    <p:extLst>
      <p:ext uri="{BB962C8B-B14F-4D97-AF65-F5344CB8AC3E}">
        <p14:creationId xmlns:p14="http://schemas.microsoft.com/office/powerpoint/2010/main" val="1582097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0E5EB5-D0D5-4B7B-9FE9-13361874D87D}" type="datetimeFigureOut">
              <a:rPr lang="en-US" smtClean="0"/>
              <a:pPr/>
              <a:t>9/30/2020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284C2D-FCA8-4D11-B442-46DBC0C595B1}" type="slidenum">
              <a:rPr lang="en-US" smtClean="0"/>
              <a:pPr/>
              <a:t>‹#›</a:t>
            </a:fld>
            <a:endParaRPr lang="en-US"/>
          </a:p>
        </p:txBody>
      </p:sp>
    </p:spTree>
    <p:extLst>
      <p:ext uri="{BB962C8B-B14F-4D97-AF65-F5344CB8AC3E}">
        <p14:creationId xmlns:p14="http://schemas.microsoft.com/office/powerpoint/2010/main" val="82881031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375C92D-2C3D-4D72-B9E1-47FE486A3923}" type="datetimeFigureOut">
              <a:rPr lang="en-US"/>
              <a:pPr>
                <a:defRPr/>
              </a:pPr>
              <a:t>9/30/2020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3F49205-1E6D-470B-AAFC-010C0592BF12}" type="slidenum">
              <a:rPr lang="en-US"/>
              <a:pPr>
                <a:defRPr/>
              </a:pPr>
              <a:t>‹#›</a:t>
            </a:fld>
            <a:endParaRPr lang="en-US"/>
          </a:p>
        </p:txBody>
      </p:sp>
    </p:spTree>
    <p:extLst>
      <p:ext uri="{BB962C8B-B14F-4D97-AF65-F5344CB8AC3E}">
        <p14:creationId xmlns:p14="http://schemas.microsoft.com/office/powerpoint/2010/main" val="322147843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9C580A9-E737-479B-A47D-AFC8A1A7077F}" type="datetimeFigureOut">
              <a:rPr lang="en-US"/>
              <a:pPr>
                <a:defRPr/>
              </a:pPr>
              <a:t>9/30/2020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2AF42FF-B683-4302-BB16-0C1D8CF3CA3F}" type="slidenum">
              <a:rPr lang="en-US"/>
              <a:pPr>
                <a:defRPr/>
              </a:pPr>
              <a:t>‹#›</a:t>
            </a:fld>
            <a:endParaRPr lang="en-US"/>
          </a:p>
        </p:txBody>
      </p:sp>
    </p:spTree>
    <p:extLst>
      <p:ext uri="{BB962C8B-B14F-4D97-AF65-F5344CB8AC3E}">
        <p14:creationId xmlns:p14="http://schemas.microsoft.com/office/powerpoint/2010/main" val="298579661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3E94253-08A5-4369-995B-0DC9CB81E988}" type="datetimeFigureOut">
              <a:rPr lang="en-US"/>
              <a:pPr>
                <a:defRPr/>
              </a:pPr>
              <a:t>9/30/2020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1EA1B5F-61A6-4D39-A81B-CA8F9E05ED1F}" type="slidenum">
              <a:rPr lang="en-US"/>
              <a:pPr>
                <a:defRPr/>
              </a:pPr>
              <a:t>‹#›</a:t>
            </a:fld>
            <a:endParaRPr lang="en-US"/>
          </a:p>
        </p:txBody>
      </p:sp>
    </p:spTree>
    <p:extLst>
      <p:ext uri="{BB962C8B-B14F-4D97-AF65-F5344CB8AC3E}">
        <p14:creationId xmlns:p14="http://schemas.microsoft.com/office/powerpoint/2010/main" val="320790123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3"/>
          <p:cNvSpPr>
            <a:spLocks noGrp="1"/>
          </p:cNvSpPr>
          <p:nvPr>
            <p:ph type="dt" sz="half" idx="10"/>
          </p:nvPr>
        </p:nvSpPr>
        <p:spPr/>
        <p:txBody>
          <a:bodyPr/>
          <a:lstStyle>
            <a:lvl1pPr>
              <a:defRPr/>
            </a:lvl1pPr>
          </a:lstStyle>
          <a:p>
            <a:pPr>
              <a:defRPr/>
            </a:pPr>
            <a:fld id="{E476C4A0-4E11-49DD-88A3-8F7931549F3B}" type="datetimeFigureOut">
              <a:rPr lang="en-US"/>
              <a:pPr>
                <a:defRPr/>
              </a:pPr>
              <a:t>9/30/2020</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0D4DE3F1-1687-4F44-9E19-44BA98C1FCFF}" type="slidenum">
              <a:rPr lang="en-US"/>
              <a:pPr>
                <a:defRPr/>
              </a:pPr>
              <a:t>‹#›</a:t>
            </a:fld>
            <a:endParaRPr lang="en-US"/>
          </a:p>
        </p:txBody>
      </p:sp>
    </p:spTree>
    <p:extLst>
      <p:ext uri="{BB962C8B-B14F-4D97-AF65-F5344CB8AC3E}">
        <p14:creationId xmlns:p14="http://schemas.microsoft.com/office/powerpoint/2010/main" val="538297788"/>
      </p:ext>
    </p:extLst>
  </p:cSld>
  <p:clrMapOvr>
    <a:masterClrMapping/>
  </p:clrMapOvr>
  <p:transition>
    <p:wheel spokes="8"/>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fontAlgn="base">
              <a:spcBef>
                <a:spcPct val="0"/>
              </a:spcBef>
              <a:spcAft>
                <a:spcPct val="0"/>
              </a:spcAft>
              <a:defRPr>
                <a:latin typeface="Arial Unicode MS" pitchFamily="34" charset="-128"/>
                <a:cs typeface="Arial" charset="0"/>
              </a:defRPr>
            </a:lvl1pPr>
          </a:lstStyle>
          <a:p>
            <a:pPr>
              <a:defRPr/>
            </a:pPr>
            <a:fld id="{147204E9-BE0C-40BD-8BA3-D43435F9CBF0}" type="datetimeFigureOut">
              <a:rPr lang="en-US"/>
              <a:pPr>
                <a:defRPr/>
              </a:pPr>
              <a:t>9/30/2020</a:t>
            </a:fld>
            <a:endParaRPr lang="en-US"/>
          </a:p>
        </p:txBody>
      </p:sp>
      <p:sp>
        <p:nvSpPr>
          <p:cNvPr id="5" name="Footer Placeholder 4"/>
          <p:cNvSpPr>
            <a:spLocks noGrp="1"/>
          </p:cNvSpPr>
          <p:nvPr>
            <p:ph type="ftr" sz="quarter" idx="11"/>
          </p:nvPr>
        </p:nvSpPr>
        <p:spPr/>
        <p:txBody>
          <a:bodyPr/>
          <a:lstStyle>
            <a:lvl1pPr fontAlgn="base">
              <a:spcBef>
                <a:spcPct val="0"/>
              </a:spcBef>
              <a:spcAft>
                <a:spcPct val="0"/>
              </a:spcAft>
              <a:defRPr>
                <a:latin typeface="Arial Unicode MS" pitchFamily="34" charset="-128"/>
                <a:cs typeface="Arial" charset="0"/>
              </a:defRPr>
            </a:lvl1pPr>
          </a:lstStyle>
          <a:p>
            <a:pPr>
              <a:defRPr/>
            </a:pPr>
            <a:endParaRPr lang="en-US"/>
          </a:p>
        </p:txBody>
      </p:sp>
      <p:sp>
        <p:nvSpPr>
          <p:cNvPr id="6" name="Slide Number Placeholder 5"/>
          <p:cNvSpPr>
            <a:spLocks noGrp="1"/>
          </p:cNvSpPr>
          <p:nvPr>
            <p:ph type="sldNum" sz="quarter" idx="12"/>
          </p:nvPr>
        </p:nvSpPr>
        <p:spPr/>
        <p:txBody>
          <a:bodyPr/>
          <a:lstStyle>
            <a:lvl1pPr fontAlgn="base">
              <a:spcBef>
                <a:spcPct val="0"/>
              </a:spcBef>
              <a:spcAft>
                <a:spcPct val="0"/>
              </a:spcAft>
              <a:defRPr>
                <a:latin typeface="Arial Unicode MS" pitchFamily="34" charset="-128"/>
                <a:cs typeface="Arial" charset="0"/>
              </a:defRPr>
            </a:lvl1pPr>
          </a:lstStyle>
          <a:p>
            <a:pPr>
              <a:defRPr/>
            </a:pPr>
            <a:fld id="{CF4D3B68-DF4A-42F8-9B5C-6B52FD7994A0}" type="slidenum">
              <a:rPr lang="en-US"/>
              <a:pPr>
                <a:defRPr/>
              </a:pPr>
              <a:t>‹#›</a:t>
            </a:fld>
            <a:endParaRPr lang="en-US"/>
          </a:p>
        </p:txBody>
      </p:sp>
    </p:spTree>
    <p:extLst>
      <p:ext uri="{BB962C8B-B14F-4D97-AF65-F5344CB8AC3E}">
        <p14:creationId xmlns:p14="http://schemas.microsoft.com/office/powerpoint/2010/main" val="256195216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fontAlgn="base">
              <a:spcBef>
                <a:spcPct val="0"/>
              </a:spcBef>
              <a:spcAft>
                <a:spcPct val="0"/>
              </a:spcAft>
              <a:defRPr>
                <a:latin typeface="Arial Unicode MS" pitchFamily="34" charset="-128"/>
                <a:cs typeface="Arial" charset="0"/>
              </a:defRPr>
            </a:lvl1pPr>
          </a:lstStyle>
          <a:p>
            <a:pPr>
              <a:defRPr/>
            </a:pPr>
            <a:fld id="{38DFB016-BAF1-4233-8A3E-307CBC5569C2}" type="datetimeFigureOut">
              <a:rPr lang="en-US"/>
              <a:pPr>
                <a:defRPr/>
              </a:pPr>
              <a:t>9/30/2020</a:t>
            </a:fld>
            <a:endParaRPr lang="en-US"/>
          </a:p>
        </p:txBody>
      </p:sp>
      <p:sp>
        <p:nvSpPr>
          <p:cNvPr id="5" name="Footer Placeholder 4"/>
          <p:cNvSpPr>
            <a:spLocks noGrp="1"/>
          </p:cNvSpPr>
          <p:nvPr>
            <p:ph type="ftr" sz="quarter" idx="11"/>
          </p:nvPr>
        </p:nvSpPr>
        <p:spPr/>
        <p:txBody>
          <a:bodyPr/>
          <a:lstStyle>
            <a:lvl1pPr fontAlgn="base">
              <a:spcBef>
                <a:spcPct val="0"/>
              </a:spcBef>
              <a:spcAft>
                <a:spcPct val="0"/>
              </a:spcAft>
              <a:defRPr>
                <a:latin typeface="Arial Unicode MS" pitchFamily="34" charset="-128"/>
                <a:cs typeface="Arial" charset="0"/>
              </a:defRPr>
            </a:lvl1pPr>
          </a:lstStyle>
          <a:p>
            <a:pPr>
              <a:defRPr/>
            </a:pPr>
            <a:endParaRPr lang="en-US"/>
          </a:p>
        </p:txBody>
      </p:sp>
      <p:sp>
        <p:nvSpPr>
          <p:cNvPr id="6" name="Slide Number Placeholder 5"/>
          <p:cNvSpPr>
            <a:spLocks noGrp="1"/>
          </p:cNvSpPr>
          <p:nvPr>
            <p:ph type="sldNum" sz="quarter" idx="12"/>
          </p:nvPr>
        </p:nvSpPr>
        <p:spPr/>
        <p:txBody>
          <a:bodyPr/>
          <a:lstStyle>
            <a:lvl1pPr fontAlgn="base">
              <a:spcBef>
                <a:spcPct val="0"/>
              </a:spcBef>
              <a:spcAft>
                <a:spcPct val="0"/>
              </a:spcAft>
              <a:defRPr>
                <a:latin typeface="Arial Unicode MS" pitchFamily="34" charset="-128"/>
                <a:cs typeface="Arial" charset="0"/>
              </a:defRPr>
            </a:lvl1pPr>
          </a:lstStyle>
          <a:p>
            <a:pPr>
              <a:defRPr/>
            </a:pPr>
            <a:fld id="{3BFA9683-9DD8-479F-A21F-3A4715FD09C5}" type="slidenum">
              <a:rPr lang="en-US"/>
              <a:pPr>
                <a:defRPr/>
              </a:pPr>
              <a:t>‹#›</a:t>
            </a:fld>
            <a:endParaRPr lang="en-US"/>
          </a:p>
        </p:txBody>
      </p:sp>
    </p:spTree>
    <p:extLst>
      <p:ext uri="{BB962C8B-B14F-4D97-AF65-F5344CB8AC3E}">
        <p14:creationId xmlns:p14="http://schemas.microsoft.com/office/powerpoint/2010/main" val="6915047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fontAlgn="base">
              <a:spcBef>
                <a:spcPct val="0"/>
              </a:spcBef>
              <a:spcAft>
                <a:spcPct val="0"/>
              </a:spcAft>
              <a:defRPr>
                <a:latin typeface="Arial Unicode MS" pitchFamily="34" charset="-128"/>
                <a:cs typeface="Arial" charset="0"/>
              </a:defRPr>
            </a:lvl1pPr>
          </a:lstStyle>
          <a:p>
            <a:pPr>
              <a:defRPr/>
            </a:pPr>
            <a:fld id="{42506F39-BEDC-4B69-BC4D-1BEFCC646163}" type="datetimeFigureOut">
              <a:rPr lang="en-US"/>
              <a:pPr>
                <a:defRPr/>
              </a:pPr>
              <a:t>9/30/2020</a:t>
            </a:fld>
            <a:endParaRPr lang="en-US"/>
          </a:p>
        </p:txBody>
      </p:sp>
      <p:sp>
        <p:nvSpPr>
          <p:cNvPr id="5" name="Footer Placeholder 4"/>
          <p:cNvSpPr>
            <a:spLocks noGrp="1"/>
          </p:cNvSpPr>
          <p:nvPr>
            <p:ph type="ftr" sz="quarter" idx="11"/>
          </p:nvPr>
        </p:nvSpPr>
        <p:spPr/>
        <p:txBody>
          <a:bodyPr/>
          <a:lstStyle>
            <a:lvl1pPr fontAlgn="base">
              <a:spcBef>
                <a:spcPct val="0"/>
              </a:spcBef>
              <a:spcAft>
                <a:spcPct val="0"/>
              </a:spcAft>
              <a:defRPr>
                <a:latin typeface="Arial Unicode MS" pitchFamily="34" charset="-128"/>
                <a:cs typeface="Arial" charset="0"/>
              </a:defRPr>
            </a:lvl1pPr>
          </a:lstStyle>
          <a:p>
            <a:pPr>
              <a:defRPr/>
            </a:pPr>
            <a:endParaRPr lang="en-US"/>
          </a:p>
        </p:txBody>
      </p:sp>
      <p:sp>
        <p:nvSpPr>
          <p:cNvPr id="6" name="Slide Number Placeholder 5"/>
          <p:cNvSpPr>
            <a:spLocks noGrp="1"/>
          </p:cNvSpPr>
          <p:nvPr>
            <p:ph type="sldNum" sz="quarter" idx="12"/>
          </p:nvPr>
        </p:nvSpPr>
        <p:spPr/>
        <p:txBody>
          <a:bodyPr/>
          <a:lstStyle>
            <a:lvl1pPr fontAlgn="base">
              <a:spcBef>
                <a:spcPct val="0"/>
              </a:spcBef>
              <a:spcAft>
                <a:spcPct val="0"/>
              </a:spcAft>
              <a:defRPr>
                <a:latin typeface="Arial Unicode MS" pitchFamily="34" charset="-128"/>
                <a:cs typeface="Arial" charset="0"/>
              </a:defRPr>
            </a:lvl1pPr>
          </a:lstStyle>
          <a:p>
            <a:pPr>
              <a:defRPr/>
            </a:pPr>
            <a:fld id="{22478256-7720-4570-92B5-2D71F70B76B6}" type="slidenum">
              <a:rPr lang="en-US"/>
              <a:pPr>
                <a:defRPr/>
              </a:pPr>
              <a:t>‹#›</a:t>
            </a:fld>
            <a:endParaRPr lang="en-US"/>
          </a:p>
        </p:txBody>
      </p:sp>
    </p:spTree>
    <p:extLst>
      <p:ext uri="{BB962C8B-B14F-4D97-AF65-F5344CB8AC3E}">
        <p14:creationId xmlns:p14="http://schemas.microsoft.com/office/powerpoint/2010/main" val="221356866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fontAlgn="base">
              <a:spcBef>
                <a:spcPct val="0"/>
              </a:spcBef>
              <a:spcAft>
                <a:spcPct val="0"/>
              </a:spcAft>
              <a:defRPr>
                <a:latin typeface="Arial Unicode MS" pitchFamily="34" charset="-128"/>
                <a:cs typeface="Arial" charset="0"/>
              </a:defRPr>
            </a:lvl1pPr>
          </a:lstStyle>
          <a:p>
            <a:pPr>
              <a:defRPr/>
            </a:pPr>
            <a:fld id="{29C76902-838D-401E-A857-2849F9E3CCF1}" type="datetimeFigureOut">
              <a:rPr lang="en-US"/>
              <a:pPr>
                <a:defRPr/>
              </a:pPr>
              <a:t>9/30/2020</a:t>
            </a:fld>
            <a:endParaRPr lang="en-US"/>
          </a:p>
        </p:txBody>
      </p:sp>
      <p:sp>
        <p:nvSpPr>
          <p:cNvPr id="6" name="Footer Placeholder 5"/>
          <p:cNvSpPr>
            <a:spLocks noGrp="1"/>
          </p:cNvSpPr>
          <p:nvPr>
            <p:ph type="ftr" sz="quarter" idx="11"/>
          </p:nvPr>
        </p:nvSpPr>
        <p:spPr/>
        <p:txBody>
          <a:bodyPr/>
          <a:lstStyle>
            <a:lvl1pPr fontAlgn="base">
              <a:spcBef>
                <a:spcPct val="0"/>
              </a:spcBef>
              <a:spcAft>
                <a:spcPct val="0"/>
              </a:spcAft>
              <a:defRPr>
                <a:latin typeface="Arial Unicode MS" pitchFamily="34" charset="-128"/>
                <a:cs typeface="Arial" charset="0"/>
              </a:defRPr>
            </a:lvl1pPr>
          </a:lstStyle>
          <a:p>
            <a:pPr>
              <a:defRPr/>
            </a:pPr>
            <a:endParaRPr lang="en-US"/>
          </a:p>
        </p:txBody>
      </p:sp>
      <p:sp>
        <p:nvSpPr>
          <p:cNvPr id="7" name="Slide Number Placeholder 6"/>
          <p:cNvSpPr>
            <a:spLocks noGrp="1"/>
          </p:cNvSpPr>
          <p:nvPr>
            <p:ph type="sldNum" sz="quarter" idx="12"/>
          </p:nvPr>
        </p:nvSpPr>
        <p:spPr/>
        <p:txBody>
          <a:bodyPr/>
          <a:lstStyle>
            <a:lvl1pPr fontAlgn="base">
              <a:spcBef>
                <a:spcPct val="0"/>
              </a:spcBef>
              <a:spcAft>
                <a:spcPct val="0"/>
              </a:spcAft>
              <a:defRPr>
                <a:latin typeface="Arial Unicode MS" pitchFamily="34" charset="-128"/>
                <a:cs typeface="Arial" charset="0"/>
              </a:defRPr>
            </a:lvl1pPr>
          </a:lstStyle>
          <a:p>
            <a:pPr>
              <a:defRPr/>
            </a:pPr>
            <a:fld id="{B182D5FB-3030-4BBF-8A04-AC349E49089D}" type="slidenum">
              <a:rPr lang="en-US"/>
              <a:pPr>
                <a:defRPr/>
              </a:pPr>
              <a:t>‹#›</a:t>
            </a:fld>
            <a:endParaRPr lang="en-US"/>
          </a:p>
        </p:txBody>
      </p:sp>
    </p:spTree>
    <p:extLst>
      <p:ext uri="{BB962C8B-B14F-4D97-AF65-F5344CB8AC3E}">
        <p14:creationId xmlns:p14="http://schemas.microsoft.com/office/powerpoint/2010/main" val="38621441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fontAlgn="base">
              <a:spcBef>
                <a:spcPct val="0"/>
              </a:spcBef>
              <a:spcAft>
                <a:spcPct val="0"/>
              </a:spcAft>
              <a:defRPr>
                <a:latin typeface="Arial Unicode MS" pitchFamily="34" charset="-128"/>
                <a:cs typeface="Arial" charset="0"/>
              </a:defRPr>
            </a:lvl1pPr>
          </a:lstStyle>
          <a:p>
            <a:pPr>
              <a:defRPr/>
            </a:pPr>
            <a:fld id="{7A8F079E-E2E8-4BA1-8DD9-F157A443880F}" type="datetimeFigureOut">
              <a:rPr lang="en-US"/>
              <a:pPr>
                <a:defRPr/>
              </a:pPr>
              <a:t>9/30/2020</a:t>
            </a:fld>
            <a:endParaRPr lang="en-US"/>
          </a:p>
        </p:txBody>
      </p:sp>
      <p:sp>
        <p:nvSpPr>
          <p:cNvPr id="8" name="Footer Placeholder 7"/>
          <p:cNvSpPr>
            <a:spLocks noGrp="1"/>
          </p:cNvSpPr>
          <p:nvPr>
            <p:ph type="ftr" sz="quarter" idx="11"/>
          </p:nvPr>
        </p:nvSpPr>
        <p:spPr/>
        <p:txBody>
          <a:bodyPr/>
          <a:lstStyle>
            <a:lvl1pPr fontAlgn="base">
              <a:spcBef>
                <a:spcPct val="0"/>
              </a:spcBef>
              <a:spcAft>
                <a:spcPct val="0"/>
              </a:spcAft>
              <a:defRPr>
                <a:latin typeface="Arial Unicode MS" pitchFamily="34" charset="-128"/>
                <a:cs typeface="Arial" charset="0"/>
              </a:defRPr>
            </a:lvl1pPr>
          </a:lstStyle>
          <a:p>
            <a:pPr>
              <a:defRPr/>
            </a:pPr>
            <a:endParaRPr lang="en-US"/>
          </a:p>
        </p:txBody>
      </p:sp>
      <p:sp>
        <p:nvSpPr>
          <p:cNvPr id="9" name="Slide Number Placeholder 8"/>
          <p:cNvSpPr>
            <a:spLocks noGrp="1"/>
          </p:cNvSpPr>
          <p:nvPr>
            <p:ph type="sldNum" sz="quarter" idx="12"/>
          </p:nvPr>
        </p:nvSpPr>
        <p:spPr/>
        <p:txBody>
          <a:bodyPr/>
          <a:lstStyle>
            <a:lvl1pPr fontAlgn="base">
              <a:spcBef>
                <a:spcPct val="0"/>
              </a:spcBef>
              <a:spcAft>
                <a:spcPct val="0"/>
              </a:spcAft>
              <a:defRPr>
                <a:latin typeface="Arial Unicode MS" pitchFamily="34" charset="-128"/>
                <a:cs typeface="Arial" charset="0"/>
              </a:defRPr>
            </a:lvl1pPr>
          </a:lstStyle>
          <a:p>
            <a:pPr>
              <a:defRPr/>
            </a:pPr>
            <a:fld id="{5E7A784E-ED0B-4383-B66D-04915DB45D36}" type="slidenum">
              <a:rPr lang="en-US"/>
              <a:pPr>
                <a:defRPr/>
              </a:pPr>
              <a:t>‹#›</a:t>
            </a:fld>
            <a:endParaRPr lang="en-US"/>
          </a:p>
        </p:txBody>
      </p:sp>
    </p:spTree>
    <p:extLst>
      <p:ext uri="{BB962C8B-B14F-4D97-AF65-F5344CB8AC3E}">
        <p14:creationId xmlns:p14="http://schemas.microsoft.com/office/powerpoint/2010/main" val="223361663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fontAlgn="base">
              <a:spcBef>
                <a:spcPct val="0"/>
              </a:spcBef>
              <a:spcAft>
                <a:spcPct val="0"/>
              </a:spcAft>
              <a:defRPr>
                <a:latin typeface="Arial Unicode MS" pitchFamily="34" charset="-128"/>
                <a:cs typeface="Arial" charset="0"/>
              </a:defRPr>
            </a:lvl1pPr>
          </a:lstStyle>
          <a:p>
            <a:pPr>
              <a:defRPr/>
            </a:pPr>
            <a:fld id="{1EF3410B-7ACB-465E-A738-D8422691A080}" type="datetimeFigureOut">
              <a:rPr lang="en-US"/>
              <a:pPr>
                <a:defRPr/>
              </a:pPr>
              <a:t>9/30/2020</a:t>
            </a:fld>
            <a:endParaRPr lang="en-US"/>
          </a:p>
        </p:txBody>
      </p:sp>
      <p:sp>
        <p:nvSpPr>
          <p:cNvPr id="4" name="Footer Placeholder 3"/>
          <p:cNvSpPr>
            <a:spLocks noGrp="1"/>
          </p:cNvSpPr>
          <p:nvPr>
            <p:ph type="ftr" sz="quarter" idx="11"/>
          </p:nvPr>
        </p:nvSpPr>
        <p:spPr/>
        <p:txBody>
          <a:bodyPr/>
          <a:lstStyle>
            <a:lvl1pPr fontAlgn="base">
              <a:spcBef>
                <a:spcPct val="0"/>
              </a:spcBef>
              <a:spcAft>
                <a:spcPct val="0"/>
              </a:spcAft>
              <a:defRPr>
                <a:latin typeface="Arial Unicode MS" pitchFamily="34" charset="-128"/>
                <a:cs typeface="Arial" charset="0"/>
              </a:defRPr>
            </a:lvl1pPr>
          </a:lstStyle>
          <a:p>
            <a:pPr>
              <a:defRPr/>
            </a:pPr>
            <a:endParaRPr lang="en-US"/>
          </a:p>
        </p:txBody>
      </p:sp>
      <p:sp>
        <p:nvSpPr>
          <p:cNvPr id="5" name="Slide Number Placeholder 4"/>
          <p:cNvSpPr>
            <a:spLocks noGrp="1"/>
          </p:cNvSpPr>
          <p:nvPr>
            <p:ph type="sldNum" sz="quarter" idx="12"/>
          </p:nvPr>
        </p:nvSpPr>
        <p:spPr/>
        <p:txBody>
          <a:bodyPr/>
          <a:lstStyle>
            <a:lvl1pPr fontAlgn="base">
              <a:spcBef>
                <a:spcPct val="0"/>
              </a:spcBef>
              <a:spcAft>
                <a:spcPct val="0"/>
              </a:spcAft>
              <a:defRPr>
                <a:latin typeface="Arial Unicode MS" pitchFamily="34" charset="-128"/>
                <a:cs typeface="Arial" charset="0"/>
              </a:defRPr>
            </a:lvl1pPr>
          </a:lstStyle>
          <a:p>
            <a:pPr>
              <a:defRPr/>
            </a:pPr>
            <a:fld id="{56312E0D-D5B0-4EFC-B178-085C6C320E40}" type="slidenum">
              <a:rPr lang="en-US"/>
              <a:pPr>
                <a:defRPr/>
              </a:pPr>
              <a:t>‹#›</a:t>
            </a:fld>
            <a:endParaRPr lang="en-US"/>
          </a:p>
        </p:txBody>
      </p:sp>
    </p:spTree>
    <p:extLst>
      <p:ext uri="{BB962C8B-B14F-4D97-AF65-F5344CB8AC3E}">
        <p14:creationId xmlns:p14="http://schemas.microsoft.com/office/powerpoint/2010/main" val="28266981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D0E5EB5-D0D5-4B7B-9FE9-13361874D87D}" type="datetimeFigureOut">
              <a:rPr lang="en-US" smtClean="0"/>
              <a:pPr/>
              <a:t>9/30/2020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284C2D-FCA8-4D11-B442-46DBC0C595B1}" type="slidenum">
              <a:rPr lang="en-US" smtClean="0"/>
              <a:pPr/>
              <a:t>‹#›</a:t>
            </a:fld>
            <a:endParaRPr lang="en-US"/>
          </a:p>
        </p:txBody>
      </p:sp>
    </p:spTree>
    <p:extLst>
      <p:ext uri="{BB962C8B-B14F-4D97-AF65-F5344CB8AC3E}">
        <p14:creationId xmlns:p14="http://schemas.microsoft.com/office/powerpoint/2010/main" val="4417281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fontAlgn="base">
              <a:spcBef>
                <a:spcPct val="0"/>
              </a:spcBef>
              <a:spcAft>
                <a:spcPct val="0"/>
              </a:spcAft>
              <a:defRPr>
                <a:latin typeface="Arial Unicode MS" pitchFamily="34" charset="-128"/>
                <a:cs typeface="Arial" charset="0"/>
              </a:defRPr>
            </a:lvl1pPr>
          </a:lstStyle>
          <a:p>
            <a:pPr>
              <a:defRPr/>
            </a:pPr>
            <a:fld id="{C5A34B49-69DD-4CD4-A1D8-EAC6A3C87EB6}" type="datetimeFigureOut">
              <a:rPr lang="en-US"/>
              <a:pPr>
                <a:defRPr/>
              </a:pPr>
              <a:t>9/30/2020</a:t>
            </a:fld>
            <a:endParaRPr lang="en-US"/>
          </a:p>
        </p:txBody>
      </p:sp>
      <p:sp>
        <p:nvSpPr>
          <p:cNvPr id="3" name="Footer Placeholder 2"/>
          <p:cNvSpPr>
            <a:spLocks noGrp="1"/>
          </p:cNvSpPr>
          <p:nvPr>
            <p:ph type="ftr" sz="quarter" idx="11"/>
          </p:nvPr>
        </p:nvSpPr>
        <p:spPr/>
        <p:txBody>
          <a:bodyPr/>
          <a:lstStyle>
            <a:lvl1pPr fontAlgn="base">
              <a:spcBef>
                <a:spcPct val="0"/>
              </a:spcBef>
              <a:spcAft>
                <a:spcPct val="0"/>
              </a:spcAft>
              <a:defRPr>
                <a:latin typeface="Arial Unicode MS" pitchFamily="34" charset="-128"/>
                <a:cs typeface="Arial" charset="0"/>
              </a:defRPr>
            </a:lvl1pPr>
          </a:lstStyle>
          <a:p>
            <a:pPr>
              <a:defRPr/>
            </a:pPr>
            <a:endParaRPr lang="en-US"/>
          </a:p>
        </p:txBody>
      </p:sp>
      <p:sp>
        <p:nvSpPr>
          <p:cNvPr id="4" name="Slide Number Placeholder 3"/>
          <p:cNvSpPr>
            <a:spLocks noGrp="1"/>
          </p:cNvSpPr>
          <p:nvPr>
            <p:ph type="sldNum" sz="quarter" idx="12"/>
          </p:nvPr>
        </p:nvSpPr>
        <p:spPr/>
        <p:txBody>
          <a:bodyPr/>
          <a:lstStyle>
            <a:lvl1pPr fontAlgn="base">
              <a:spcBef>
                <a:spcPct val="0"/>
              </a:spcBef>
              <a:spcAft>
                <a:spcPct val="0"/>
              </a:spcAft>
              <a:defRPr>
                <a:latin typeface="Arial Unicode MS" pitchFamily="34" charset="-128"/>
                <a:cs typeface="Arial" charset="0"/>
              </a:defRPr>
            </a:lvl1pPr>
          </a:lstStyle>
          <a:p>
            <a:pPr>
              <a:defRPr/>
            </a:pPr>
            <a:fld id="{B059A3AA-D8F7-4D96-96FA-6C12CAB117D8}" type="slidenum">
              <a:rPr lang="en-US"/>
              <a:pPr>
                <a:defRPr/>
              </a:pPr>
              <a:t>‹#›</a:t>
            </a:fld>
            <a:endParaRPr lang="en-US"/>
          </a:p>
        </p:txBody>
      </p:sp>
    </p:spTree>
    <p:extLst>
      <p:ext uri="{BB962C8B-B14F-4D97-AF65-F5344CB8AC3E}">
        <p14:creationId xmlns:p14="http://schemas.microsoft.com/office/powerpoint/2010/main" val="123844530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fontAlgn="base">
              <a:spcBef>
                <a:spcPct val="0"/>
              </a:spcBef>
              <a:spcAft>
                <a:spcPct val="0"/>
              </a:spcAft>
              <a:defRPr>
                <a:latin typeface="Arial Unicode MS" pitchFamily="34" charset="-128"/>
                <a:cs typeface="Arial" charset="0"/>
              </a:defRPr>
            </a:lvl1pPr>
          </a:lstStyle>
          <a:p>
            <a:pPr>
              <a:defRPr/>
            </a:pPr>
            <a:fld id="{13B31C11-EB62-4B6C-AB97-49DB1E2DD6BC}" type="datetimeFigureOut">
              <a:rPr lang="en-US"/>
              <a:pPr>
                <a:defRPr/>
              </a:pPr>
              <a:t>9/30/2020</a:t>
            </a:fld>
            <a:endParaRPr lang="en-US"/>
          </a:p>
        </p:txBody>
      </p:sp>
      <p:sp>
        <p:nvSpPr>
          <p:cNvPr id="6" name="Footer Placeholder 5"/>
          <p:cNvSpPr>
            <a:spLocks noGrp="1"/>
          </p:cNvSpPr>
          <p:nvPr>
            <p:ph type="ftr" sz="quarter" idx="11"/>
          </p:nvPr>
        </p:nvSpPr>
        <p:spPr/>
        <p:txBody>
          <a:bodyPr/>
          <a:lstStyle>
            <a:lvl1pPr fontAlgn="base">
              <a:spcBef>
                <a:spcPct val="0"/>
              </a:spcBef>
              <a:spcAft>
                <a:spcPct val="0"/>
              </a:spcAft>
              <a:defRPr>
                <a:latin typeface="Arial Unicode MS" pitchFamily="34" charset="-128"/>
                <a:cs typeface="Arial" charset="0"/>
              </a:defRPr>
            </a:lvl1pPr>
          </a:lstStyle>
          <a:p>
            <a:pPr>
              <a:defRPr/>
            </a:pPr>
            <a:endParaRPr lang="en-US"/>
          </a:p>
        </p:txBody>
      </p:sp>
      <p:sp>
        <p:nvSpPr>
          <p:cNvPr id="7" name="Slide Number Placeholder 6"/>
          <p:cNvSpPr>
            <a:spLocks noGrp="1"/>
          </p:cNvSpPr>
          <p:nvPr>
            <p:ph type="sldNum" sz="quarter" idx="12"/>
          </p:nvPr>
        </p:nvSpPr>
        <p:spPr/>
        <p:txBody>
          <a:bodyPr/>
          <a:lstStyle>
            <a:lvl1pPr fontAlgn="base">
              <a:spcBef>
                <a:spcPct val="0"/>
              </a:spcBef>
              <a:spcAft>
                <a:spcPct val="0"/>
              </a:spcAft>
              <a:defRPr>
                <a:latin typeface="Arial Unicode MS" pitchFamily="34" charset="-128"/>
                <a:cs typeface="Arial" charset="0"/>
              </a:defRPr>
            </a:lvl1pPr>
          </a:lstStyle>
          <a:p>
            <a:pPr>
              <a:defRPr/>
            </a:pPr>
            <a:fld id="{C1BA2F76-C7BE-4980-AD50-DBCDD489779C}" type="slidenum">
              <a:rPr lang="en-US"/>
              <a:pPr>
                <a:defRPr/>
              </a:pPr>
              <a:t>‹#›</a:t>
            </a:fld>
            <a:endParaRPr lang="en-US"/>
          </a:p>
        </p:txBody>
      </p:sp>
    </p:spTree>
    <p:extLst>
      <p:ext uri="{BB962C8B-B14F-4D97-AF65-F5344CB8AC3E}">
        <p14:creationId xmlns:p14="http://schemas.microsoft.com/office/powerpoint/2010/main" val="143274860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fontAlgn="base">
              <a:spcBef>
                <a:spcPct val="0"/>
              </a:spcBef>
              <a:spcAft>
                <a:spcPct val="0"/>
              </a:spcAft>
              <a:defRPr>
                <a:latin typeface="Arial Unicode MS" pitchFamily="34" charset="-128"/>
                <a:cs typeface="Arial" charset="0"/>
              </a:defRPr>
            </a:lvl1pPr>
          </a:lstStyle>
          <a:p>
            <a:pPr>
              <a:defRPr/>
            </a:pPr>
            <a:fld id="{447D252B-38A9-4B6A-9CAE-271C8B533F71}" type="datetimeFigureOut">
              <a:rPr lang="en-US"/>
              <a:pPr>
                <a:defRPr/>
              </a:pPr>
              <a:t>9/30/2020</a:t>
            </a:fld>
            <a:endParaRPr lang="en-US"/>
          </a:p>
        </p:txBody>
      </p:sp>
      <p:sp>
        <p:nvSpPr>
          <p:cNvPr id="6" name="Footer Placeholder 5"/>
          <p:cNvSpPr>
            <a:spLocks noGrp="1"/>
          </p:cNvSpPr>
          <p:nvPr>
            <p:ph type="ftr" sz="quarter" idx="11"/>
          </p:nvPr>
        </p:nvSpPr>
        <p:spPr/>
        <p:txBody>
          <a:bodyPr/>
          <a:lstStyle>
            <a:lvl1pPr fontAlgn="base">
              <a:spcBef>
                <a:spcPct val="0"/>
              </a:spcBef>
              <a:spcAft>
                <a:spcPct val="0"/>
              </a:spcAft>
              <a:defRPr>
                <a:latin typeface="Arial Unicode MS" pitchFamily="34" charset="-128"/>
                <a:cs typeface="Arial" charset="0"/>
              </a:defRPr>
            </a:lvl1pPr>
          </a:lstStyle>
          <a:p>
            <a:pPr>
              <a:defRPr/>
            </a:pPr>
            <a:endParaRPr lang="en-US"/>
          </a:p>
        </p:txBody>
      </p:sp>
      <p:sp>
        <p:nvSpPr>
          <p:cNvPr id="7" name="Slide Number Placeholder 6"/>
          <p:cNvSpPr>
            <a:spLocks noGrp="1"/>
          </p:cNvSpPr>
          <p:nvPr>
            <p:ph type="sldNum" sz="quarter" idx="12"/>
          </p:nvPr>
        </p:nvSpPr>
        <p:spPr/>
        <p:txBody>
          <a:bodyPr/>
          <a:lstStyle>
            <a:lvl1pPr fontAlgn="base">
              <a:spcBef>
                <a:spcPct val="0"/>
              </a:spcBef>
              <a:spcAft>
                <a:spcPct val="0"/>
              </a:spcAft>
              <a:defRPr>
                <a:latin typeface="Arial Unicode MS" pitchFamily="34" charset="-128"/>
                <a:cs typeface="Arial" charset="0"/>
              </a:defRPr>
            </a:lvl1pPr>
          </a:lstStyle>
          <a:p>
            <a:pPr>
              <a:defRPr/>
            </a:pPr>
            <a:fld id="{A751F71E-53CC-4724-B3EE-518C05CF7706}" type="slidenum">
              <a:rPr lang="en-US"/>
              <a:pPr>
                <a:defRPr/>
              </a:pPr>
              <a:t>‹#›</a:t>
            </a:fld>
            <a:endParaRPr lang="en-US"/>
          </a:p>
        </p:txBody>
      </p:sp>
    </p:spTree>
    <p:extLst>
      <p:ext uri="{BB962C8B-B14F-4D97-AF65-F5344CB8AC3E}">
        <p14:creationId xmlns:p14="http://schemas.microsoft.com/office/powerpoint/2010/main" val="189155117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fontAlgn="base">
              <a:spcBef>
                <a:spcPct val="0"/>
              </a:spcBef>
              <a:spcAft>
                <a:spcPct val="0"/>
              </a:spcAft>
              <a:defRPr>
                <a:latin typeface="Arial Unicode MS" pitchFamily="34" charset="-128"/>
                <a:cs typeface="Arial" charset="0"/>
              </a:defRPr>
            </a:lvl1pPr>
          </a:lstStyle>
          <a:p>
            <a:pPr>
              <a:defRPr/>
            </a:pPr>
            <a:fld id="{1CBE162D-637F-440F-A405-3EF66DAC865F}" type="datetimeFigureOut">
              <a:rPr lang="en-US"/>
              <a:pPr>
                <a:defRPr/>
              </a:pPr>
              <a:t>9/30/2020</a:t>
            </a:fld>
            <a:endParaRPr lang="en-US"/>
          </a:p>
        </p:txBody>
      </p:sp>
      <p:sp>
        <p:nvSpPr>
          <p:cNvPr id="5" name="Footer Placeholder 4"/>
          <p:cNvSpPr>
            <a:spLocks noGrp="1"/>
          </p:cNvSpPr>
          <p:nvPr>
            <p:ph type="ftr" sz="quarter" idx="11"/>
          </p:nvPr>
        </p:nvSpPr>
        <p:spPr/>
        <p:txBody>
          <a:bodyPr/>
          <a:lstStyle>
            <a:lvl1pPr fontAlgn="base">
              <a:spcBef>
                <a:spcPct val="0"/>
              </a:spcBef>
              <a:spcAft>
                <a:spcPct val="0"/>
              </a:spcAft>
              <a:defRPr>
                <a:latin typeface="Arial Unicode MS" pitchFamily="34" charset="-128"/>
                <a:cs typeface="Arial" charset="0"/>
              </a:defRPr>
            </a:lvl1pPr>
          </a:lstStyle>
          <a:p>
            <a:pPr>
              <a:defRPr/>
            </a:pPr>
            <a:endParaRPr lang="en-US"/>
          </a:p>
        </p:txBody>
      </p:sp>
      <p:sp>
        <p:nvSpPr>
          <p:cNvPr id="6" name="Slide Number Placeholder 5"/>
          <p:cNvSpPr>
            <a:spLocks noGrp="1"/>
          </p:cNvSpPr>
          <p:nvPr>
            <p:ph type="sldNum" sz="quarter" idx="12"/>
          </p:nvPr>
        </p:nvSpPr>
        <p:spPr/>
        <p:txBody>
          <a:bodyPr/>
          <a:lstStyle>
            <a:lvl1pPr fontAlgn="base">
              <a:spcBef>
                <a:spcPct val="0"/>
              </a:spcBef>
              <a:spcAft>
                <a:spcPct val="0"/>
              </a:spcAft>
              <a:defRPr>
                <a:latin typeface="Arial Unicode MS" pitchFamily="34" charset="-128"/>
                <a:cs typeface="Arial" charset="0"/>
              </a:defRPr>
            </a:lvl1pPr>
          </a:lstStyle>
          <a:p>
            <a:pPr>
              <a:defRPr/>
            </a:pPr>
            <a:fld id="{2FE0FBE2-C5EF-45BD-905A-EB9C3759E8C9}" type="slidenum">
              <a:rPr lang="en-US"/>
              <a:pPr>
                <a:defRPr/>
              </a:pPr>
              <a:t>‹#›</a:t>
            </a:fld>
            <a:endParaRPr lang="en-US"/>
          </a:p>
        </p:txBody>
      </p:sp>
    </p:spTree>
    <p:extLst>
      <p:ext uri="{BB962C8B-B14F-4D97-AF65-F5344CB8AC3E}">
        <p14:creationId xmlns:p14="http://schemas.microsoft.com/office/powerpoint/2010/main" val="192865487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fontAlgn="base">
              <a:spcBef>
                <a:spcPct val="0"/>
              </a:spcBef>
              <a:spcAft>
                <a:spcPct val="0"/>
              </a:spcAft>
              <a:defRPr>
                <a:latin typeface="Arial Unicode MS" pitchFamily="34" charset="-128"/>
                <a:cs typeface="Arial" charset="0"/>
              </a:defRPr>
            </a:lvl1pPr>
          </a:lstStyle>
          <a:p>
            <a:pPr>
              <a:defRPr/>
            </a:pPr>
            <a:fld id="{24F76A0C-ABD3-40D7-B89B-AEB121FB1FAC}" type="datetimeFigureOut">
              <a:rPr lang="en-US"/>
              <a:pPr>
                <a:defRPr/>
              </a:pPr>
              <a:t>9/30/2020</a:t>
            </a:fld>
            <a:endParaRPr lang="en-US"/>
          </a:p>
        </p:txBody>
      </p:sp>
      <p:sp>
        <p:nvSpPr>
          <p:cNvPr id="5" name="Footer Placeholder 4"/>
          <p:cNvSpPr>
            <a:spLocks noGrp="1"/>
          </p:cNvSpPr>
          <p:nvPr>
            <p:ph type="ftr" sz="quarter" idx="11"/>
          </p:nvPr>
        </p:nvSpPr>
        <p:spPr/>
        <p:txBody>
          <a:bodyPr/>
          <a:lstStyle>
            <a:lvl1pPr fontAlgn="base">
              <a:spcBef>
                <a:spcPct val="0"/>
              </a:spcBef>
              <a:spcAft>
                <a:spcPct val="0"/>
              </a:spcAft>
              <a:defRPr>
                <a:latin typeface="Arial Unicode MS" pitchFamily="34" charset="-128"/>
                <a:cs typeface="Arial" charset="0"/>
              </a:defRPr>
            </a:lvl1pPr>
          </a:lstStyle>
          <a:p>
            <a:pPr>
              <a:defRPr/>
            </a:pPr>
            <a:endParaRPr lang="en-US"/>
          </a:p>
        </p:txBody>
      </p:sp>
      <p:sp>
        <p:nvSpPr>
          <p:cNvPr id="6" name="Slide Number Placeholder 5"/>
          <p:cNvSpPr>
            <a:spLocks noGrp="1"/>
          </p:cNvSpPr>
          <p:nvPr>
            <p:ph type="sldNum" sz="quarter" idx="12"/>
          </p:nvPr>
        </p:nvSpPr>
        <p:spPr/>
        <p:txBody>
          <a:bodyPr/>
          <a:lstStyle>
            <a:lvl1pPr fontAlgn="base">
              <a:spcBef>
                <a:spcPct val="0"/>
              </a:spcBef>
              <a:spcAft>
                <a:spcPct val="0"/>
              </a:spcAft>
              <a:defRPr>
                <a:latin typeface="Arial Unicode MS" pitchFamily="34" charset="-128"/>
                <a:cs typeface="Arial" charset="0"/>
              </a:defRPr>
            </a:lvl1pPr>
          </a:lstStyle>
          <a:p>
            <a:pPr>
              <a:defRPr/>
            </a:pPr>
            <a:fld id="{6F5E548E-F1B1-43A6-AA90-28FBE17F14EA}" type="slidenum">
              <a:rPr lang="en-US"/>
              <a:pPr>
                <a:defRPr/>
              </a:pPr>
              <a:t>‹#›</a:t>
            </a:fld>
            <a:endParaRPr lang="en-US"/>
          </a:p>
        </p:txBody>
      </p:sp>
    </p:spTree>
    <p:extLst>
      <p:ext uri="{BB962C8B-B14F-4D97-AF65-F5344CB8AC3E}">
        <p14:creationId xmlns:p14="http://schemas.microsoft.com/office/powerpoint/2010/main" val="351299661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D0E5EB5-D0D5-4B7B-9FE9-13361874D87D}" type="datetimeFigureOut">
              <a:rPr lang="en-US" smtClean="0">
                <a:solidFill>
                  <a:prstClr val="black">
                    <a:tint val="75000"/>
                  </a:prstClr>
                </a:solidFill>
              </a:rPr>
              <a:pPr/>
              <a:t>9/30/2020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0284C2D-FCA8-4D11-B442-46DBC0C595B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2123213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0E5EB5-D0D5-4B7B-9FE9-13361874D87D}" type="datetimeFigureOut">
              <a:rPr lang="en-US" smtClean="0">
                <a:solidFill>
                  <a:prstClr val="black">
                    <a:tint val="75000"/>
                  </a:prstClr>
                </a:solidFill>
              </a:rPr>
              <a:pPr/>
              <a:t>9/30/2020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0284C2D-FCA8-4D11-B442-46DBC0C595B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6338750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D0E5EB5-D0D5-4B7B-9FE9-13361874D87D}" type="datetimeFigureOut">
              <a:rPr lang="en-US" smtClean="0">
                <a:solidFill>
                  <a:prstClr val="black">
                    <a:tint val="75000"/>
                  </a:prstClr>
                </a:solidFill>
              </a:rPr>
              <a:pPr/>
              <a:t>9/30/2020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0284C2D-FCA8-4D11-B442-46DBC0C595B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2459328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D0E5EB5-D0D5-4B7B-9FE9-13361874D87D}" type="datetimeFigureOut">
              <a:rPr lang="en-US" smtClean="0">
                <a:solidFill>
                  <a:prstClr val="black">
                    <a:tint val="75000"/>
                  </a:prstClr>
                </a:solidFill>
              </a:rPr>
              <a:pPr/>
              <a:t>9/30/2020</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10284C2D-FCA8-4D11-B442-46DBC0C595B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267729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D0E5EB5-D0D5-4B7B-9FE9-13361874D87D}" type="datetimeFigureOut">
              <a:rPr lang="en-US" smtClean="0">
                <a:solidFill>
                  <a:prstClr val="black">
                    <a:tint val="75000"/>
                  </a:prstClr>
                </a:solidFill>
              </a:rPr>
              <a:pPr/>
              <a:t>9/30/2020</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10284C2D-FCA8-4D11-B442-46DBC0C595B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787677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D0E5EB5-D0D5-4B7B-9FE9-13361874D87D}" type="datetimeFigureOut">
              <a:rPr lang="en-US" smtClean="0"/>
              <a:pPr/>
              <a:t>9/30/2020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284C2D-FCA8-4D11-B442-46DBC0C595B1}" type="slidenum">
              <a:rPr lang="en-US" smtClean="0"/>
              <a:pPr/>
              <a:t>‹#›</a:t>
            </a:fld>
            <a:endParaRPr lang="en-US"/>
          </a:p>
        </p:txBody>
      </p:sp>
    </p:spTree>
    <p:extLst>
      <p:ext uri="{BB962C8B-B14F-4D97-AF65-F5344CB8AC3E}">
        <p14:creationId xmlns:p14="http://schemas.microsoft.com/office/powerpoint/2010/main" val="247613765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D0E5EB5-D0D5-4B7B-9FE9-13361874D87D}" type="datetimeFigureOut">
              <a:rPr lang="en-US" smtClean="0">
                <a:solidFill>
                  <a:prstClr val="black">
                    <a:tint val="75000"/>
                  </a:prstClr>
                </a:solidFill>
              </a:rPr>
              <a:pPr/>
              <a:t>9/30/2020</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10284C2D-FCA8-4D11-B442-46DBC0C595B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850410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0E5EB5-D0D5-4B7B-9FE9-13361874D87D}" type="datetimeFigureOut">
              <a:rPr lang="en-US" smtClean="0">
                <a:solidFill>
                  <a:prstClr val="black">
                    <a:tint val="75000"/>
                  </a:prstClr>
                </a:solidFill>
              </a:rPr>
              <a:pPr/>
              <a:t>9/30/2020</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10284C2D-FCA8-4D11-B442-46DBC0C595B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6358512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0E5EB5-D0D5-4B7B-9FE9-13361874D87D}" type="datetimeFigureOut">
              <a:rPr lang="en-US" smtClean="0">
                <a:solidFill>
                  <a:prstClr val="black">
                    <a:tint val="75000"/>
                  </a:prstClr>
                </a:solidFill>
              </a:rPr>
              <a:pPr/>
              <a:t>9/30/2020</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10284C2D-FCA8-4D11-B442-46DBC0C595B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8913975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0E5EB5-D0D5-4B7B-9FE9-13361874D87D}" type="datetimeFigureOut">
              <a:rPr lang="en-US" smtClean="0">
                <a:solidFill>
                  <a:prstClr val="black">
                    <a:tint val="75000"/>
                  </a:prstClr>
                </a:solidFill>
              </a:rPr>
              <a:pPr/>
              <a:t>9/30/2020</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10284C2D-FCA8-4D11-B442-46DBC0C595B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8732135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0E5EB5-D0D5-4B7B-9FE9-13361874D87D}" type="datetimeFigureOut">
              <a:rPr lang="en-US" smtClean="0">
                <a:solidFill>
                  <a:prstClr val="black">
                    <a:tint val="75000"/>
                  </a:prstClr>
                </a:solidFill>
              </a:rPr>
              <a:pPr/>
              <a:t>9/30/2020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0284C2D-FCA8-4D11-B442-46DBC0C595B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7869441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0E5EB5-D0D5-4B7B-9FE9-13361874D87D}" type="datetimeFigureOut">
              <a:rPr lang="en-US" smtClean="0">
                <a:solidFill>
                  <a:prstClr val="black">
                    <a:tint val="75000"/>
                  </a:prstClr>
                </a:solidFill>
              </a:rPr>
              <a:pPr/>
              <a:t>9/30/2020</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0284C2D-FCA8-4D11-B442-46DBC0C595B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452431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D0E5EB5-D0D5-4B7B-9FE9-13361874D87D}" type="datetimeFigureOut">
              <a:rPr lang="en-US" smtClean="0"/>
              <a:pPr/>
              <a:t>9/30/2020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0284C2D-FCA8-4D11-B442-46DBC0C595B1}" type="slidenum">
              <a:rPr lang="en-US" smtClean="0"/>
              <a:pPr/>
              <a:t>‹#›</a:t>
            </a:fld>
            <a:endParaRPr lang="en-US"/>
          </a:p>
        </p:txBody>
      </p:sp>
    </p:spTree>
    <p:extLst>
      <p:ext uri="{BB962C8B-B14F-4D97-AF65-F5344CB8AC3E}">
        <p14:creationId xmlns:p14="http://schemas.microsoft.com/office/powerpoint/2010/main" val="26319935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D0E5EB5-D0D5-4B7B-9FE9-13361874D87D}" type="datetimeFigureOut">
              <a:rPr lang="en-US" smtClean="0"/>
              <a:pPr/>
              <a:t>9/30/2020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0284C2D-FCA8-4D11-B442-46DBC0C595B1}" type="slidenum">
              <a:rPr lang="en-US" smtClean="0"/>
              <a:pPr/>
              <a:t>‹#›</a:t>
            </a:fld>
            <a:endParaRPr lang="en-US"/>
          </a:p>
        </p:txBody>
      </p:sp>
    </p:spTree>
    <p:extLst>
      <p:ext uri="{BB962C8B-B14F-4D97-AF65-F5344CB8AC3E}">
        <p14:creationId xmlns:p14="http://schemas.microsoft.com/office/powerpoint/2010/main" val="11940496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0E5EB5-D0D5-4B7B-9FE9-13361874D87D}" type="datetimeFigureOut">
              <a:rPr lang="en-US" smtClean="0"/>
              <a:pPr/>
              <a:t>9/30/2020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0284C2D-FCA8-4D11-B442-46DBC0C595B1}" type="slidenum">
              <a:rPr lang="en-US" smtClean="0"/>
              <a:pPr/>
              <a:t>‹#›</a:t>
            </a:fld>
            <a:endParaRPr lang="en-US"/>
          </a:p>
        </p:txBody>
      </p:sp>
    </p:spTree>
    <p:extLst>
      <p:ext uri="{BB962C8B-B14F-4D97-AF65-F5344CB8AC3E}">
        <p14:creationId xmlns:p14="http://schemas.microsoft.com/office/powerpoint/2010/main" val="10996222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0E5EB5-D0D5-4B7B-9FE9-13361874D87D}" type="datetimeFigureOut">
              <a:rPr lang="en-US" smtClean="0"/>
              <a:pPr/>
              <a:t>9/30/2020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284C2D-FCA8-4D11-B442-46DBC0C595B1}" type="slidenum">
              <a:rPr lang="en-US" smtClean="0"/>
              <a:pPr/>
              <a:t>‹#›</a:t>
            </a:fld>
            <a:endParaRPr lang="en-US"/>
          </a:p>
        </p:txBody>
      </p:sp>
    </p:spTree>
    <p:extLst>
      <p:ext uri="{BB962C8B-B14F-4D97-AF65-F5344CB8AC3E}">
        <p14:creationId xmlns:p14="http://schemas.microsoft.com/office/powerpoint/2010/main" val="7344455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0E5EB5-D0D5-4B7B-9FE9-13361874D87D}" type="datetimeFigureOut">
              <a:rPr lang="en-US" smtClean="0"/>
              <a:pPr/>
              <a:t>9/30/2020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284C2D-FCA8-4D11-B442-46DBC0C595B1}" type="slidenum">
              <a:rPr lang="en-US" smtClean="0"/>
              <a:pPr/>
              <a:t>‹#›</a:t>
            </a:fld>
            <a:endParaRPr lang="en-US"/>
          </a:p>
        </p:txBody>
      </p:sp>
    </p:spTree>
    <p:extLst>
      <p:ext uri="{BB962C8B-B14F-4D97-AF65-F5344CB8AC3E}">
        <p14:creationId xmlns:p14="http://schemas.microsoft.com/office/powerpoint/2010/main" val="4249355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8000">
            <a:alpha val="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0E5EB5-D0D5-4B7B-9FE9-13361874D87D}" type="datetimeFigureOut">
              <a:rPr lang="en-US" smtClean="0"/>
              <a:pPr/>
              <a:t>9/30/2020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284C2D-FCA8-4D11-B442-46DBC0C595B1}" type="slidenum">
              <a:rPr lang="en-US" smtClean="0"/>
              <a:pPr/>
              <a:t>‹#›</a:t>
            </a:fld>
            <a:endParaRPr lang="en-US"/>
          </a:p>
        </p:txBody>
      </p:sp>
    </p:spTree>
    <p:extLst>
      <p:ext uri="{BB962C8B-B14F-4D97-AF65-F5344CB8AC3E}">
        <p14:creationId xmlns:p14="http://schemas.microsoft.com/office/powerpoint/2010/main" val="42160929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008000">
            <a:alpha val="0"/>
          </a:srgbClr>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defRPr>
            </a:lvl1pPr>
          </a:lstStyle>
          <a:p>
            <a:pPr fontAlgn="base">
              <a:spcBef>
                <a:spcPct val="0"/>
              </a:spcBef>
              <a:spcAft>
                <a:spcPct val="0"/>
              </a:spcAft>
              <a:defRPr/>
            </a:pPr>
            <a:fld id="{4838CAA6-7EA0-4D12-B673-4D6AEBD8C1D4}" type="datetimeFigureOut">
              <a:rPr lang="en-US">
                <a:latin typeface="Arial Unicode MS" pitchFamily="34" charset="-128"/>
                <a:cs typeface="Arial" charset="0"/>
              </a:rPr>
              <a:pPr fontAlgn="base">
                <a:spcBef>
                  <a:spcPct val="0"/>
                </a:spcBef>
                <a:spcAft>
                  <a:spcPct val="0"/>
                </a:spcAft>
                <a:defRPr/>
              </a:pPr>
              <a:t>9/30/2020</a:t>
            </a:fld>
            <a:endParaRPr lang="en-US">
              <a:latin typeface="Arial Unicode MS" pitchFamily="34" charset="-128"/>
              <a:cs typeface="Arial" charset="0"/>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defRPr>
            </a:lvl1pPr>
          </a:lstStyle>
          <a:p>
            <a:pPr fontAlgn="base">
              <a:spcBef>
                <a:spcPct val="0"/>
              </a:spcBef>
              <a:spcAft>
                <a:spcPct val="0"/>
              </a:spcAft>
              <a:defRPr/>
            </a:pPr>
            <a:endParaRPr lang="en-US">
              <a:latin typeface="Arial Unicode MS" pitchFamily="34" charset="-128"/>
              <a:cs typeface="Arial" charset="0"/>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pPr fontAlgn="base">
              <a:spcBef>
                <a:spcPct val="0"/>
              </a:spcBef>
              <a:spcAft>
                <a:spcPct val="0"/>
              </a:spcAft>
              <a:defRPr/>
            </a:pPr>
            <a:fld id="{76AD8BA3-B1A4-4FA8-89DF-8D10FF678F69}" type="slidenum">
              <a:rPr lang="en-US">
                <a:latin typeface="Arial Unicode MS" pitchFamily="34" charset="-128"/>
                <a:cs typeface="Arial" charset="0"/>
              </a:rPr>
              <a:pPr fontAlgn="base">
                <a:spcBef>
                  <a:spcPct val="0"/>
                </a:spcBef>
                <a:spcAft>
                  <a:spcPct val="0"/>
                </a:spcAft>
                <a:defRPr/>
              </a:pPr>
              <a:t>‹#›</a:t>
            </a:fld>
            <a:endParaRPr lang="en-US">
              <a:latin typeface="Arial Unicode MS" pitchFamily="34" charset="-128"/>
              <a:cs typeface="Arial" charset="0"/>
            </a:endParaRPr>
          </a:p>
        </p:txBody>
      </p:sp>
    </p:spTree>
    <p:extLst>
      <p:ext uri="{BB962C8B-B14F-4D97-AF65-F5344CB8AC3E}">
        <p14:creationId xmlns:p14="http://schemas.microsoft.com/office/powerpoint/2010/main" val="36519102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ransition>
    <p:wheel spokes="8"/>
  </p:transition>
  <p:txStyles>
    <p:titleStyle>
      <a:lvl1pPr algn="ctr" rtl="0" eaLnBrk="0" fontAlgn="base" hangingPunct="0">
        <a:spcBef>
          <a:spcPct val="0"/>
        </a:spcBef>
        <a:spcAft>
          <a:spcPct val="0"/>
        </a:spcAft>
        <a:defRPr sz="4400" kern="1200">
          <a:solidFill>
            <a:schemeClr val="tx1"/>
          </a:solidFill>
          <a:latin typeface="Arial Unicode MS" pitchFamily="34" charset="-128"/>
          <a:ea typeface="+mj-ea"/>
          <a:cs typeface="+mj-cs"/>
        </a:defRPr>
      </a:lvl1pPr>
      <a:lvl2pPr algn="ctr" rtl="0" eaLnBrk="0" fontAlgn="base" hangingPunct="0">
        <a:spcBef>
          <a:spcPct val="0"/>
        </a:spcBef>
        <a:spcAft>
          <a:spcPct val="0"/>
        </a:spcAft>
        <a:defRPr sz="4400">
          <a:solidFill>
            <a:schemeClr val="tx1"/>
          </a:solidFill>
          <a:latin typeface="Arial Unicode MS" pitchFamily="34" charset="-128"/>
        </a:defRPr>
      </a:lvl2pPr>
      <a:lvl3pPr algn="ctr" rtl="0" eaLnBrk="0" fontAlgn="base" hangingPunct="0">
        <a:spcBef>
          <a:spcPct val="0"/>
        </a:spcBef>
        <a:spcAft>
          <a:spcPct val="0"/>
        </a:spcAft>
        <a:defRPr sz="4400">
          <a:solidFill>
            <a:schemeClr val="tx1"/>
          </a:solidFill>
          <a:latin typeface="Arial Unicode MS" pitchFamily="34" charset="-128"/>
        </a:defRPr>
      </a:lvl3pPr>
      <a:lvl4pPr algn="ctr" rtl="0" eaLnBrk="0" fontAlgn="base" hangingPunct="0">
        <a:spcBef>
          <a:spcPct val="0"/>
        </a:spcBef>
        <a:spcAft>
          <a:spcPct val="0"/>
        </a:spcAft>
        <a:defRPr sz="4400">
          <a:solidFill>
            <a:schemeClr val="tx1"/>
          </a:solidFill>
          <a:latin typeface="Arial Unicode MS" pitchFamily="34" charset="-128"/>
        </a:defRPr>
      </a:lvl4pPr>
      <a:lvl5pPr algn="ctr" rtl="0" eaLnBrk="0" fontAlgn="base" hangingPunct="0">
        <a:spcBef>
          <a:spcPct val="0"/>
        </a:spcBef>
        <a:spcAft>
          <a:spcPct val="0"/>
        </a:spcAft>
        <a:defRPr sz="4400">
          <a:solidFill>
            <a:schemeClr val="tx1"/>
          </a:solidFill>
          <a:latin typeface="Arial Unicode MS" pitchFamily="34"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Arial Unicode MS" pitchFamily="34" charset="-128"/>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Arial Unicode MS" pitchFamily="34" charset="-128"/>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Arial Unicode MS" pitchFamily="34" charset="-128"/>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Unicode MS" pitchFamily="34" charset="-128"/>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Unicode MS" pitchFamily="34" charset="-128"/>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008000">
            <a:alpha val="0"/>
          </a:srgbClr>
        </a:solidFill>
        <a:effectLst/>
      </p:bgPr>
    </p:bg>
    <p:spTree>
      <p:nvGrpSpPr>
        <p:cNvPr id="1" name=""/>
        <p:cNvGrpSpPr/>
        <p:nvPr/>
      </p:nvGrpSpPr>
      <p:grpSpPr>
        <a:xfrm>
          <a:off x="0" y="0"/>
          <a:ext cx="0" cy="0"/>
          <a:chOff x="0" y="0"/>
          <a:chExt cx="0" cy="0"/>
        </a:xfrm>
      </p:grpSpPr>
      <p:sp>
        <p:nvSpPr>
          <p:cNvPr id="4098"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099"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prstClr val="black">
                    <a:tint val="75000"/>
                  </a:prstClr>
                </a:solidFill>
                <a:latin typeface="Calibri"/>
                <a:cs typeface="+mn-cs"/>
              </a:defRPr>
            </a:lvl1pPr>
          </a:lstStyle>
          <a:p>
            <a:pPr>
              <a:defRPr/>
            </a:pPr>
            <a:fld id="{B3D291EF-B8C5-4D85-9074-F60D9A34595F}" type="datetimeFigureOut">
              <a:rPr lang="en-US"/>
              <a:pPr>
                <a:defRPr/>
              </a:pPr>
              <a:t>9/30/2020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black">
                    <a:tint val="75000"/>
                  </a:prstClr>
                </a:solidFill>
                <a:latin typeface="Calibri"/>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prstClr val="black">
                    <a:tint val="75000"/>
                  </a:prstClr>
                </a:solidFill>
                <a:latin typeface="Calibri"/>
                <a:cs typeface="+mn-cs"/>
              </a:defRPr>
            </a:lvl1pPr>
          </a:lstStyle>
          <a:p>
            <a:pPr>
              <a:defRPr/>
            </a:pPr>
            <a:fld id="{2898AF41-ACE3-4479-A2CC-16459DADA9D7}" type="slidenum">
              <a:rPr lang="en-US"/>
              <a:pPr>
                <a:defRPr/>
              </a:pPr>
              <a:t>‹#›</a:t>
            </a:fld>
            <a:endParaRPr lang="en-US"/>
          </a:p>
        </p:txBody>
      </p:sp>
    </p:spTree>
    <p:extLst>
      <p:ext uri="{BB962C8B-B14F-4D97-AF65-F5344CB8AC3E}">
        <p14:creationId xmlns:p14="http://schemas.microsoft.com/office/powerpoint/2010/main" val="1657479864"/>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0E5EB5-D0D5-4B7B-9FE9-13361874D87D}" type="datetimeFigureOut">
              <a:rPr lang="en-US" smtClean="0">
                <a:solidFill>
                  <a:prstClr val="black">
                    <a:tint val="75000"/>
                  </a:prstClr>
                </a:solidFill>
              </a:rPr>
              <a:pPr/>
              <a:t>9/30/2020</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284C2D-FCA8-4D11-B442-46DBC0C595B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05145129"/>
      </p:ext>
    </p:extLst>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5.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5.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3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5.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5.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5.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FF00">
            <a:alpha val="30000"/>
          </a:srgbClr>
        </a:solidFill>
        <a:effectLst/>
      </p:bgPr>
    </p:bg>
    <p:spTree>
      <p:nvGrpSpPr>
        <p:cNvPr id="1" name=""/>
        <p:cNvGrpSpPr/>
        <p:nvPr/>
      </p:nvGrpSpPr>
      <p:grpSpPr>
        <a:xfrm>
          <a:off x="0" y="0"/>
          <a:ext cx="0" cy="0"/>
          <a:chOff x="0" y="0"/>
          <a:chExt cx="0" cy="0"/>
        </a:xfrm>
      </p:grpSpPr>
      <p:pic>
        <p:nvPicPr>
          <p:cNvPr id="389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3999" cy="68725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ctrTitle"/>
          </p:nvPr>
        </p:nvSpPr>
        <p:spPr>
          <a:xfrm>
            <a:off x="838200" y="2000317"/>
            <a:ext cx="7772400" cy="1470025"/>
          </a:xfrm>
        </p:spPr>
        <p:txBody>
          <a:bodyPr rtlCol="0">
            <a:noAutofit/>
          </a:bodyPr>
          <a:lstStyle/>
          <a:p>
            <a:pPr fontAlgn="auto">
              <a:spcAft>
                <a:spcPts val="0"/>
              </a:spcAft>
              <a:defRPr/>
            </a:pPr>
            <a:r>
              <a:rPr lang="en-US" b="1" dirty="0" smtClean="0">
                <a:solidFill>
                  <a:schemeClr val="accent4">
                    <a:lumMod val="50000"/>
                  </a:schemeClr>
                </a:solidFill>
                <a:latin typeface="Arial" pitchFamily="34" charset="0"/>
                <a:cs typeface="Arial" pitchFamily="34" charset="0"/>
              </a:rPr>
              <a:t>HỘI NGHỊ HƯỚNG DẪN HOẠT ĐỘNG CHUYÊN MÔN</a:t>
            </a:r>
            <a:br>
              <a:rPr lang="en-US" b="1" dirty="0" smtClean="0">
                <a:solidFill>
                  <a:schemeClr val="accent4">
                    <a:lumMod val="50000"/>
                  </a:schemeClr>
                </a:solidFill>
                <a:latin typeface="Arial" pitchFamily="34" charset="0"/>
                <a:cs typeface="Arial" pitchFamily="34" charset="0"/>
              </a:rPr>
            </a:br>
            <a:r>
              <a:rPr lang="en-US" b="1" dirty="0" smtClean="0">
                <a:solidFill>
                  <a:schemeClr val="accent4">
                    <a:lumMod val="50000"/>
                  </a:schemeClr>
                </a:solidFill>
                <a:latin typeface="Arial" pitchFamily="34" charset="0"/>
                <a:cs typeface="Arial" pitchFamily="34" charset="0"/>
              </a:rPr>
              <a:t> </a:t>
            </a:r>
            <a:r>
              <a:rPr lang="en-US" b="1" dirty="0" err="1" smtClean="0">
                <a:solidFill>
                  <a:schemeClr val="accent4">
                    <a:lumMod val="50000"/>
                  </a:schemeClr>
                </a:solidFill>
                <a:latin typeface="Arial" pitchFamily="34" charset="0"/>
                <a:cs typeface="Arial" pitchFamily="34" charset="0"/>
              </a:rPr>
              <a:t>MÔN</a:t>
            </a:r>
            <a:r>
              <a:rPr lang="en-US" b="1" dirty="0" smtClean="0">
                <a:solidFill>
                  <a:schemeClr val="accent4">
                    <a:lumMod val="50000"/>
                  </a:schemeClr>
                </a:solidFill>
                <a:latin typeface="Arial" pitchFamily="34" charset="0"/>
                <a:cs typeface="Arial" pitchFamily="34" charset="0"/>
              </a:rPr>
              <a:t> NGOẠI NGỮ THCS</a:t>
            </a:r>
            <a:br>
              <a:rPr lang="en-US" b="1" dirty="0" smtClean="0">
                <a:solidFill>
                  <a:schemeClr val="accent4">
                    <a:lumMod val="50000"/>
                  </a:schemeClr>
                </a:solidFill>
                <a:latin typeface="Arial" pitchFamily="34" charset="0"/>
                <a:cs typeface="Arial" pitchFamily="34" charset="0"/>
              </a:rPr>
            </a:br>
            <a:r>
              <a:rPr lang="en-US" b="1" dirty="0" smtClean="0">
                <a:solidFill>
                  <a:schemeClr val="accent4">
                    <a:lumMod val="50000"/>
                  </a:schemeClr>
                </a:solidFill>
                <a:latin typeface="Arial" pitchFamily="34" charset="0"/>
                <a:cs typeface="Arial" pitchFamily="34" charset="0"/>
              </a:rPr>
              <a:t>NĂM HỌC 2020- 2021</a:t>
            </a:r>
            <a:endParaRPr lang="en-US" b="1" dirty="0">
              <a:solidFill>
                <a:schemeClr val="accent4">
                  <a:lumMod val="50000"/>
                </a:schemeClr>
              </a:solidFill>
              <a:latin typeface="Arial" pitchFamily="34" charset="0"/>
              <a:cs typeface="Arial" pitchFamily="34" charset="0"/>
            </a:endParaRPr>
          </a:p>
        </p:txBody>
      </p:sp>
      <p:sp>
        <p:nvSpPr>
          <p:cNvPr id="38916" name="Subtitle 2"/>
          <p:cNvSpPr>
            <a:spLocks noGrp="1"/>
          </p:cNvSpPr>
          <p:nvPr>
            <p:ph type="subTitle" idx="1"/>
          </p:nvPr>
        </p:nvSpPr>
        <p:spPr>
          <a:xfrm>
            <a:off x="0" y="27562"/>
            <a:ext cx="8839200" cy="1143000"/>
          </a:xfrm>
        </p:spPr>
        <p:txBody>
          <a:bodyPr>
            <a:normAutofit/>
          </a:bodyPr>
          <a:lstStyle/>
          <a:p>
            <a:r>
              <a:rPr lang="en-US" sz="2800" b="1" dirty="0" smtClean="0">
                <a:solidFill>
                  <a:srgbClr val="FF0000"/>
                </a:solidFill>
                <a:latin typeface="Arial" charset="0"/>
                <a:cs typeface="Arial" charset="0"/>
              </a:rPr>
              <a:t>PHÒNG GIÁO DỤC &amp; ĐÀO TẠO QUẬN HÀ ĐÔNG</a:t>
            </a:r>
          </a:p>
        </p:txBody>
      </p:sp>
      <p:sp>
        <p:nvSpPr>
          <p:cNvPr id="3" name="TextBox 2"/>
          <p:cNvSpPr txBox="1"/>
          <p:nvPr/>
        </p:nvSpPr>
        <p:spPr>
          <a:xfrm>
            <a:off x="2438400" y="5867400"/>
            <a:ext cx="6553200" cy="430887"/>
          </a:xfrm>
          <a:prstGeom prst="rect">
            <a:avLst/>
          </a:prstGeom>
          <a:noFill/>
        </p:spPr>
        <p:txBody>
          <a:bodyPr wrap="square" rtlCol="0">
            <a:spAutoFit/>
          </a:bodyPr>
          <a:lstStyle/>
          <a:p>
            <a:r>
              <a:rPr lang="en-US" sz="2200" b="1" i="1" dirty="0" err="1" smtClean="0">
                <a:latin typeface="Arial" pitchFamily="34" charset="0"/>
                <a:cs typeface="Arial" pitchFamily="34" charset="0"/>
              </a:rPr>
              <a:t>Hà</a:t>
            </a:r>
            <a:r>
              <a:rPr lang="en-US" sz="2200" b="1" i="1" dirty="0" smtClean="0">
                <a:latin typeface="Arial" pitchFamily="34" charset="0"/>
                <a:cs typeface="Arial" pitchFamily="34" charset="0"/>
              </a:rPr>
              <a:t> </a:t>
            </a:r>
            <a:r>
              <a:rPr lang="en-US" sz="2200" b="1" i="1" dirty="0" err="1" smtClean="0">
                <a:latin typeface="Arial" pitchFamily="34" charset="0"/>
                <a:cs typeface="Arial" pitchFamily="34" charset="0"/>
              </a:rPr>
              <a:t>Đông</a:t>
            </a:r>
            <a:r>
              <a:rPr lang="en-US" sz="2200" b="1" i="1" dirty="0" smtClean="0">
                <a:latin typeface="Arial" pitchFamily="34" charset="0"/>
                <a:cs typeface="Arial" pitchFamily="34" charset="0"/>
              </a:rPr>
              <a:t>, </a:t>
            </a:r>
            <a:r>
              <a:rPr lang="en-US" sz="2200" b="1" i="1" dirty="0" err="1" smtClean="0">
                <a:latin typeface="Arial" pitchFamily="34" charset="0"/>
                <a:cs typeface="Arial" pitchFamily="34" charset="0"/>
              </a:rPr>
              <a:t>ngày</a:t>
            </a:r>
            <a:r>
              <a:rPr lang="en-US" sz="2200" b="1" i="1" dirty="0" smtClean="0">
                <a:latin typeface="Arial" pitchFamily="34" charset="0"/>
                <a:cs typeface="Arial" pitchFamily="34" charset="0"/>
              </a:rPr>
              <a:t> 23 </a:t>
            </a:r>
            <a:r>
              <a:rPr lang="en-US" sz="2200" b="1" i="1" dirty="0" err="1" smtClean="0">
                <a:latin typeface="Arial" pitchFamily="34" charset="0"/>
                <a:cs typeface="Arial" pitchFamily="34" charset="0"/>
              </a:rPr>
              <a:t>tháng</a:t>
            </a:r>
            <a:r>
              <a:rPr lang="en-US" sz="2200" b="1" i="1" dirty="0" smtClean="0">
                <a:latin typeface="Arial" pitchFamily="34" charset="0"/>
                <a:cs typeface="Arial" pitchFamily="34" charset="0"/>
              </a:rPr>
              <a:t> 9 </a:t>
            </a:r>
            <a:r>
              <a:rPr lang="en-US" sz="2200" b="1" i="1" dirty="0" err="1" smtClean="0">
                <a:latin typeface="Arial" pitchFamily="34" charset="0"/>
                <a:cs typeface="Arial" pitchFamily="34" charset="0"/>
              </a:rPr>
              <a:t>năm</a:t>
            </a:r>
            <a:r>
              <a:rPr lang="en-US" sz="2200" b="1" i="1" dirty="0" smtClean="0">
                <a:latin typeface="Arial" pitchFamily="34" charset="0"/>
                <a:cs typeface="Arial" pitchFamily="34" charset="0"/>
              </a:rPr>
              <a:t> 2020</a:t>
            </a:r>
            <a:endParaRPr lang="en-US" sz="2200" b="1" i="1" dirty="0">
              <a:latin typeface="Arial" pitchFamily="34" charset="0"/>
              <a:cs typeface="Arial" pitchFamily="34" charset="0"/>
            </a:endParaRPr>
          </a:p>
        </p:txBody>
      </p:sp>
    </p:spTree>
    <p:extLst>
      <p:ext uri="{BB962C8B-B14F-4D97-AF65-F5344CB8AC3E}">
        <p14:creationId xmlns:p14="http://schemas.microsoft.com/office/powerpoint/2010/main" val="8063845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52400"/>
            <a:ext cx="8229600" cy="6400800"/>
          </a:xfrm>
        </p:spPr>
        <p:txBody>
          <a:bodyPr/>
          <a:lstStyle/>
          <a:p>
            <a:pPr marL="0" indent="0" algn="ctr">
              <a:buNone/>
            </a:pPr>
            <a:r>
              <a:rPr lang="en-US" sz="2400" dirty="0" smtClean="0">
                <a:solidFill>
                  <a:srgbClr val="FF0000"/>
                </a:solidFill>
                <a:latin typeface="Arial" pitchFamily="34" charset="0"/>
                <a:cs typeface="Arial" pitchFamily="34" charset="0"/>
              </a:rPr>
              <a:t>* CÁC MỤC THỂ HIỆN TRONG GIÁO ÁN:</a:t>
            </a:r>
          </a:p>
          <a:p>
            <a:pPr marL="0" indent="0">
              <a:buNone/>
            </a:pPr>
            <a:endParaRPr lang="en-US" sz="2400" dirty="0" smtClean="0">
              <a:solidFill>
                <a:srgbClr val="C00000"/>
              </a:solidFill>
              <a:latin typeface="Arial" pitchFamily="34" charset="0"/>
              <a:cs typeface="Arial" pitchFamily="34" charset="0"/>
            </a:endParaRPr>
          </a:p>
          <a:p>
            <a:pPr marL="0" indent="0">
              <a:buNone/>
            </a:pPr>
            <a:r>
              <a:rPr lang="en-US" sz="2400" dirty="0" smtClean="0">
                <a:solidFill>
                  <a:srgbClr val="C00000"/>
                </a:solidFill>
                <a:latin typeface="Arial" pitchFamily="34" charset="0"/>
                <a:cs typeface="Arial" pitchFamily="34" charset="0"/>
              </a:rPr>
              <a:t>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Mục</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tiêu</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cần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đạt</a:t>
            </a:r>
            <a:r>
              <a:rPr lang="en-US" sz="2400" dirty="0" smtClean="0">
                <a:latin typeface="Arial" pitchFamily="34" charset="0"/>
                <a:cs typeface="Arial" pitchFamily="34" charset="0"/>
              </a:rPr>
              <a:t>: </a:t>
            </a:r>
            <a:r>
              <a:rPr lang="en-US" sz="2200" dirty="0" smtClean="0">
                <a:latin typeface="Arial" pitchFamily="34" charset="0"/>
                <a:cs typeface="Arial" pitchFamily="34" charset="0"/>
              </a:rPr>
              <a:t>KT-KN-</a:t>
            </a:r>
            <a:r>
              <a:rPr lang="en-US" sz="2200" dirty="0" err="1" smtClean="0">
                <a:latin typeface="Arial" pitchFamily="34" charset="0"/>
                <a:cs typeface="Arial" pitchFamily="34" charset="0"/>
              </a:rPr>
              <a:t>Thái</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độ</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Định</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hướng</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phát</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triển</a:t>
            </a:r>
            <a:r>
              <a:rPr lang="en-US" sz="2200" dirty="0" smtClean="0">
                <a:latin typeface="Arial" pitchFamily="34" charset="0"/>
                <a:cs typeface="Arial" pitchFamily="34" charset="0"/>
              </a:rPr>
              <a:t> NL</a:t>
            </a:r>
          </a:p>
          <a:p>
            <a:pPr marL="0" indent="0">
              <a:buNone/>
            </a:pPr>
            <a:r>
              <a:rPr lang="en-US" sz="2400" dirty="0">
                <a:solidFill>
                  <a:srgbClr val="C00000"/>
                </a:solidFill>
                <a:latin typeface="Arial" pitchFamily="34" charset="0"/>
                <a:cs typeface="Arial" pitchFamily="34" charset="0"/>
              </a:rPr>
              <a:t>B</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Chuẩn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bị</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giáo</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viên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học</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sinh</a:t>
            </a:r>
            <a:r>
              <a:rPr lang="en-US" sz="2400" dirty="0" smtClean="0">
                <a:latin typeface="Arial" pitchFamily="34" charset="0"/>
                <a:cs typeface="Arial" pitchFamily="34" charset="0"/>
              </a:rPr>
              <a:t>)</a:t>
            </a:r>
          </a:p>
          <a:p>
            <a:pPr marL="0" indent="0">
              <a:buNone/>
            </a:pPr>
            <a:r>
              <a:rPr lang="en-US" sz="2400" dirty="0" err="1">
                <a:solidFill>
                  <a:srgbClr val="C00000"/>
                </a:solidFill>
                <a:latin typeface="Arial" pitchFamily="34" charset="0"/>
                <a:cs typeface="Arial" pitchFamily="34" charset="0"/>
              </a:rPr>
              <a:t>C</a:t>
            </a:r>
            <a:r>
              <a:rPr lang="en-US" sz="2400" dirty="0" err="1" smtClean="0">
                <a:latin typeface="Arial" pitchFamily="34" charset="0"/>
                <a:cs typeface="Arial" pitchFamily="34" charset="0"/>
              </a:rPr>
              <a:t>.Tiến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trình</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tổ</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chức</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các</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hoạt</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động</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dạy</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học</a:t>
            </a:r>
            <a:r>
              <a:rPr lang="en-US" sz="2400" dirty="0" smtClean="0">
                <a:latin typeface="Arial" pitchFamily="34" charset="0"/>
                <a:cs typeface="Arial" pitchFamily="34" charset="0"/>
              </a:rPr>
              <a:t>:</a:t>
            </a:r>
          </a:p>
          <a:p>
            <a:pPr marL="0" lvl="0" indent="0">
              <a:buNone/>
            </a:pPr>
            <a:r>
              <a:rPr lang="en-US" sz="2400" dirty="0" smtClean="0">
                <a:solidFill>
                  <a:srgbClr val="C00000"/>
                </a:solidFill>
                <a:latin typeface="Arial" pitchFamily="34" charset="0"/>
                <a:cs typeface="Arial" pitchFamily="34" charset="0"/>
              </a:rPr>
              <a:t>I. </a:t>
            </a:r>
            <a:r>
              <a:rPr lang="en-US" sz="2400" dirty="0" err="1" smtClean="0">
                <a:solidFill>
                  <a:srgbClr val="C00000"/>
                </a:solidFill>
                <a:latin typeface="Arial" pitchFamily="34" charset="0"/>
                <a:cs typeface="Arial" pitchFamily="34" charset="0"/>
              </a:rPr>
              <a:t>Mở</a:t>
            </a:r>
            <a:r>
              <a:rPr lang="en-US" sz="2400" dirty="0" smtClean="0">
                <a:solidFill>
                  <a:srgbClr val="C00000"/>
                </a:solidFill>
                <a:latin typeface="Arial" pitchFamily="34" charset="0"/>
                <a:cs typeface="Arial" pitchFamily="34" charset="0"/>
              </a:rPr>
              <a:t> </a:t>
            </a:r>
            <a:r>
              <a:rPr lang="en-US" sz="2400" dirty="0" err="1" smtClean="0">
                <a:solidFill>
                  <a:srgbClr val="C00000"/>
                </a:solidFill>
                <a:latin typeface="Arial" pitchFamily="34" charset="0"/>
                <a:cs typeface="Arial" pitchFamily="34" charset="0"/>
              </a:rPr>
              <a:t>đầu</a:t>
            </a:r>
            <a:endParaRPr lang="en-US" sz="2400" dirty="0" smtClean="0">
              <a:solidFill>
                <a:srgbClr val="C00000"/>
              </a:solidFill>
              <a:latin typeface="Arial" pitchFamily="34" charset="0"/>
              <a:cs typeface="Arial" pitchFamily="34" charset="0"/>
            </a:endParaRPr>
          </a:p>
          <a:p>
            <a:pPr marL="0" lvl="0" indent="0">
              <a:buNone/>
            </a:pPr>
            <a:r>
              <a:rPr lang="en-US" sz="2400" dirty="0" smtClean="0">
                <a:solidFill>
                  <a:srgbClr val="C00000"/>
                </a:solidFill>
                <a:latin typeface="Arial" pitchFamily="34" charset="0"/>
                <a:cs typeface="Arial" pitchFamily="34" charset="0"/>
              </a:rPr>
              <a:t>II</a:t>
            </a:r>
            <a:r>
              <a:rPr lang="en-US" sz="2400" dirty="0">
                <a:solidFill>
                  <a:srgbClr val="C00000"/>
                </a:solidFill>
                <a:latin typeface="Arial" pitchFamily="34" charset="0"/>
                <a:cs typeface="Arial" pitchFamily="34" charset="0"/>
              </a:rPr>
              <a:t>. </a:t>
            </a:r>
            <a:r>
              <a:rPr lang="en-US" sz="2400" dirty="0" err="1">
                <a:solidFill>
                  <a:srgbClr val="C00000"/>
                </a:solidFill>
                <a:latin typeface="Arial" pitchFamily="34" charset="0"/>
                <a:cs typeface="Arial" pitchFamily="34" charset="0"/>
              </a:rPr>
              <a:t>Hình</a:t>
            </a:r>
            <a:r>
              <a:rPr lang="en-US" sz="2400" dirty="0">
                <a:solidFill>
                  <a:srgbClr val="C00000"/>
                </a:solidFill>
                <a:latin typeface="Arial" pitchFamily="34" charset="0"/>
                <a:cs typeface="Arial" pitchFamily="34" charset="0"/>
              </a:rPr>
              <a:t> </a:t>
            </a:r>
            <a:r>
              <a:rPr lang="en-US" sz="2400" dirty="0" err="1">
                <a:solidFill>
                  <a:srgbClr val="C00000"/>
                </a:solidFill>
                <a:latin typeface="Arial" pitchFamily="34" charset="0"/>
                <a:cs typeface="Arial" pitchFamily="34" charset="0"/>
              </a:rPr>
              <a:t>thành</a:t>
            </a:r>
            <a:r>
              <a:rPr lang="en-US" sz="2400" dirty="0">
                <a:solidFill>
                  <a:srgbClr val="C00000"/>
                </a:solidFill>
                <a:latin typeface="Arial" pitchFamily="34" charset="0"/>
                <a:cs typeface="Arial" pitchFamily="34" charset="0"/>
              </a:rPr>
              <a:t> </a:t>
            </a:r>
            <a:r>
              <a:rPr lang="en-US" sz="2400" dirty="0" err="1">
                <a:solidFill>
                  <a:srgbClr val="C00000"/>
                </a:solidFill>
                <a:latin typeface="Arial" pitchFamily="34" charset="0"/>
                <a:cs typeface="Arial" pitchFamily="34" charset="0"/>
              </a:rPr>
              <a:t>kiến</a:t>
            </a:r>
            <a:r>
              <a:rPr lang="en-US" sz="2400" dirty="0">
                <a:solidFill>
                  <a:srgbClr val="C00000"/>
                </a:solidFill>
                <a:latin typeface="Arial" pitchFamily="34" charset="0"/>
                <a:cs typeface="Arial" pitchFamily="34" charset="0"/>
              </a:rPr>
              <a:t> </a:t>
            </a:r>
            <a:r>
              <a:rPr lang="en-US" sz="2400" dirty="0" err="1" smtClean="0">
                <a:solidFill>
                  <a:srgbClr val="C00000"/>
                </a:solidFill>
                <a:latin typeface="Arial" pitchFamily="34" charset="0"/>
                <a:cs typeface="Arial" pitchFamily="34" charset="0"/>
              </a:rPr>
              <a:t>thức</a:t>
            </a:r>
            <a:r>
              <a:rPr lang="en-US" sz="2400" dirty="0" smtClean="0">
                <a:solidFill>
                  <a:srgbClr val="C00000"/>
                </a:solidFill>
                <a:latin typeface="Arial" pitchFamily="34" charset="0"/>
                <a:cs typeface="Arial" pitchFamily="34" charset="0"/>
              </a:rPr>
              <a:t> </a:t>
            </a:r>
            <a:r>
              <a:rPr lang="en-US" sz="2400" dirty="0" err="1" smtClean="0">
                <a:solidFill>
                  <a:srgbClr val="C00000"/>
                </a:solidFill>
                <a:latin typeface="Arial" pitchFamily="34" charset="0"/>
                <a:cs typeface="Arial" pitchFamily="34" charset="0"/>
              </a:rPr>
              <a:t>mới</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thể</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hiện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rõ</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các</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hoạt</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động</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dự</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kiến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thời</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gian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cho</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mỗi</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hoạt</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động</a:t>
            </a:r>
            <a:r>
              <a:rPr lang="en-US" sz="2400" dirty="0" smtClean="0">
                <a:latin typeface="Arial" pitchFamily="34" charset="0"/>
                <a:cs typeface="Arial" pitchFamily="34" charset="0"/>
              </a:rPr>
              <a:t>.</a:t>
            </a:r>
          </a:p>
          <a:p>
            <a:pPr marL="0" lvl="0" indent="0">
              <a:buNone/>
            </a:pPr>
            <a:r>
              <a:rPr lang="en-US" sz="2400" dirty="0" smtClean="0">
                <a:solidFill>
                  <a:srgbClr val="C00000"/>
                </a:solidFill>
                <a:latin typeface="Arial" pitchFamily="34" charset="0"/>
                <a:cs typeface="Arial" pitchFamily="34" charset="0"/>
              </a:rPr>
              <a:t>III</a:t>
            </a:r>
            <a:r>
              <a:rPr lang="en-US" sz="2400" dirty="0">
                <a:solidFill>
                  <a:srgbClr val="C00000"/>
                </a:solidFill>
                <a:latin typeface="Arial" pitchFamily="34" charset="0"/>
                <a:cs typeface="Arial" pitchFamily="34" charset="0"/>
              </a:rPr>
              <a:t>. </a:t>
            </a:r>
            <a:r>
              <a:rPr lang="en-US" sz="2400" dirty="0" err="1">
                <a:solidFill>
                  <a:srgbClr val="C00000"/>
                </a:solidFill>
                <a:latin typeface="Arial" pitchFamily="34" charset="0"/>
                <a:cs typeface="Arial" pitchFamily="34" charset="0"/>
              </a:rPr>
              <a:t>Luyện</a:t>
            </a:r>
            <a:r>
              <a:rPr lang="en-US" sz="2400" dirty="0">
                <a:solidFill>
                  <a:srgbClr val="C00000"/>
                </a:solidFill>
                <a:latin typeface="Arial" pitchFamily="34" charset="0"/>
                <a:cs typeface="Arial" pitchFamily="34" charset="0"/>
              </a:rPr>
              <a:t> </a:t>
            </a:r>
            <a:r>
              <a:rPr lang="en-US" sz="2400" dirty="0" err="1" smtClean="0">
                <a:solidFill>
                  <a:srgbClr val="C00000"/>
                </a:solidFill>
                <a:latin typeface="Arial" pitchFamily="34" charset="0"/>
                <a:cs typeface="Arial" pitchFamily="34" charset="0"/>
              </a:rPr>
              <a:t>tập</a:t>
            </a:r>
            <a:endParaRPr lang="en-US" sz="2400" dirty="0" smtClean="0">
              <a:solidFill>
                <a:srgbClr val="C00000"/>
              </a:solidFill>
              <a:latin typeface="Arial" pitchFamily="34" charset="0"/>
              <a:cs typeface="Arial" pitchFamily="34" charset="0"/>
            </a:endParaRPr>
          </a:p>
          <a:p>
            <a:pPr marL="0" lvl="0" indent="0">
              <a:buNone/>
            </a:pPr>
            <a:r>
              <a:rPr lang="en-US" sz="2400" dirty="0" smtClean="0">
                <a:solidFill>
                  <a:srgbClr val="C00000"/>
                </a:solidFill>
                <a:latin typeface="Arial" pitchFamily="34" charset="0"/>
                <a:cs typeface="Arial" pitchFamily="34" charset="0"/>
              </a:rPr>
              <a:t>IV</a:t>
            </a:r>
            <a:r>
              <a:rPr lang="en-US" sz="2400" dirty="0">
                <a:solidFill>
                  <a:srgbClr val="C00000"/>
                </a:solidFill>
                <a:latin typeface="Arial" pitchFamily="34" charset="0"/>
                <a:cs typeface="Arial" pitchFamily="34" charset="0"/>
              </a:rPr>
              <a:t>. </a:t>
            </a:r>
            <a:r>
              <a:rPr lang="en-US" sz="2400" dirty="0" err="1">
                <a:solidFill>
                  <a:srgbClr val="C00000"/>
                </a:solidFill>
                <a:latin typeface="Arial" pitchFamily="34" charset="0"/>
                <a:cs typeface="Arial" pitchFamily="34" charset="0"/>
              </a:rPr>
              <a:t>Vận</a:t>
            </a:r>
            <a:r>
              <a:rPr lang="en-US" sz="2400" dirty="0">
                <a:solidFill>
                  <a:srgbClr val="C00000"/>
                </a:solidFill>
                <a:latin typeface="Arial" pitchFamily="34" charset="0"/>
                <a:cs typeface="Arial" pitchFamily="34" charset="0"/>
              </a:rPr>
              <a:t> </a:t>
            </a:r>
            <a:r>
              <a:rPr lang="en-US" sz="2400" dirty="0" err="1">
                <a:solidFill>
                  <a:srgbClr val="C00000"/>
                </a:solidFill>
                <a:latin typeface="Arial" pitchFamily="34" charset="0"/>
                <a:cs typeface="Arial" pitchFamily="34" charset="0"/>
              </a:rPr>
              <a:t>dụng</a:t>
            </a:r>
            <a:r>
              <a:rPr lang="en-US" sz="2400" dirty="0">
                <a:latin typeface="Arial" pitchFamily="34" charset="0"/>
                <a:cs typeface="Arial" pitchFamily="34" charset="0"/>
              </a:rPr>
              <a:t>(</a:t>
            </a:r>
            <a:r>
              <a:rPr lang="en-US" sz="2400" dirty="0" err="1">
                <a:latin typeface="Arial" pitchFamily="34" charset="0"/>
                <a:cs typeface="Arial" pitchFamily="34" charset="0"/>
              </a:rPr>
              <a:t>từ</a:t>
            </a:r>
            <a:r>
              <a:rPr lang="en-US" sz="2400" dirty="0">
                <a:solidFill>
                  <a:srgbClr val="C00000"/>
                </a:solidFill>
                <a:latin typeface="Arial" pitchFamily="34" charset="0"/>
                <a:cs typeface="Arial" pitchFamily="34" charset="0"/>
              </a:rPr>
              <a:t> </a:t>
            </a:r>
            <a:r>
              <a:rPr lang="en-US" sz="2200" dirty="0">
                <a:latin typeface="Arial" pitchFamily="34" charset="0"/>
                <a:cs typeface="Arial" pitchFamily="34" charset="0"/>
              </a:rPr>
              <a:t>KT-KN </a:t>
            </a:r>
            <a:r>
              <a:rPr lang="en-US" sz="2200" dirty="0" err="1">
                <a:latin typeface="Arial" pitchFamily="34" charset="0"/>
                <a:cs typeface="Arial" pitchFamily="34" charset="0"/>
              </a:rPr>
              <a:t>đã</a:t>
            </a:r>
            <a:r>
              <a:rPr lang="en-US" sz="2200" dirty="0">
                <a:latin typeface="Arial" pitchFamily="34" charset="0"/>
                <a:cs typeface="Arial" pitchFamily="34" charset="0"/>
              </a:rPr>
              <a:t> </a:t>
            </a:r>
            <a:r>
              <a:rPr lang="en-US" sz="2200" dirty="0" err="1">
                <a:latin typeface="Arial" pitchFamily="34" charset="0"/>
                <a:cs typeface="Arial" pitchFamily="34" charset="0"/>
              </a:rPr>
              <a:t>học</a:t>
            </a:r>
            <a:r>
              <a:rPr lang="en-US" sz="2200" dirty="0">
                <a:latin typeface="Arial" pitchFamily="34" charset="0"/>
                <a:cs typeface="Arial" pitchFamily="34" charset="0"/>
              </a:rPr>
              <a:t> </a:t>
            </a:r>
            <a:r>
              <a:rPr lang="en-US" sz="2200" dirty="0" err="1">
                <a:latin typeface="Arial" pitchFamily="34" charset="0"/>
                <a:cs typeface="Arial" pitchFamily="34" charset="0"/>
              </a:rPr>
              <a:t>để</a:t>
            </a:r>
            <a:r>
              <a:rPr lang="en-US" sz="2200" dirty="0">
                <a:latin typeface="Arial" pitchFamily="34" charset="0"/>
                <a:cs typeface="Arial" pitchFamily="34" charset="0"/>
              </a:rPr>
              <a:t> </a:t>
            </a:r>
            <a:r>
              <a:rPr lang="en-US" sz="2200" dirty="0" err="1">
                <a:latin typeface="Arial" pitchFamily="34" charset="0"/>
                <a:cs typeface="Arial" pitchFamily="34" charset="0"/>
              </a:rPr>
              <a:t>giải</a:t>
            </a:r>
            <a:r>
              <a:rPr lang="en-US" sz="2200" dirty="0">
                <a:latin typeface="Arial" pitchFamily="34" charset="0"/>
                <a:cs typeface="Arial" pitchFamily="34" charset="0"/>
              </a:rPr>
              <a:t> </a:t>
            </a:r>
            <a:r>
              <a:rPr lang="en-US" sz="2200" dirty="0" err="1">
                <a:latin typeface="Arial" pitchFamily="34" charset="0"/>
                <a:cs typeface="Arial" pitchFamily="34" charset="0"/>
              </a:rPr>
              <a:t>quyết</a:t>
            </a:r>
            <a:r>
              <a:rPr lang="en-US" sz="2200" dirty="0">
                <a:latin typeface="Arial" pitchFamily="34" charset="0"/>
                <a:cs typeface="Arial" pitchFamily="34" charset="0"/>
              </a:rPr>
              <a:t> </a:t>
            </a:r>
            <a:r>
              <a:rPr lang="en-US" sz="2200" dirty="0" err="1">
                <a:latin typeface="Arial" pitchFamily="34" charset="0"/>
                <a:cs typeface="Arial" pitchFamily="34" charset="0"/>
              </a:rPr>
              <a:t>các</a:t>
            </a:r>
            <a:r>
              <a:rPr lang="en-US" sz="2200" dirty="0">
                <a:latin typeface="Arial" pitchFamily="34" charset="0"/>
                <a:cs typeface="Arial" pitchFamily="34" charset="0"/>
              </a:rPr>
              <a:t> </a:t>
            </a:r>
            <a:r>
              <a:rPr lang="en-US" sz="2200" dirty="0" err="1">
                <a:latin typeface="Arial" pitchFamily="34" charset="0"/>
                <a:cs typeface="Arial" pitchFamily="34" charset="0"/>
              </a:rPr>
              <a:t>tình</a:t>
            </a:r>
            <a:r>
              <a:rPr lang="en-US" sz="2200" dirty="0">
                <a:latin typeface="Arial" pitchFamily="34" charset="0"/>
                <a:cs typeface="Arial" pitchFamily="34" charset="0"/>
              </a:rPr>
              <a:t> </a:t>
            </a:r>
            <a:r>
              <a:rPr lang="en-US" sz="2200" dirty="0" err="1" smtClean="0">
                <a:latin typeface="Arial" pitchFamily="34" charset="0"/>
                <a:cs typeface="Arial" pitchFamily="34" charset="0"/>
              </a:rPr>
              <a:t>huống</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vấn</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đề</a:t>
            </a:r>
            <a:r>
              <a:rPr lang="en-US" sz="2200" dirty="0" smtClean="0">
                <a:latin typeface="Arial" pitchFamily="34" charset="0"/>
                <a:cs typeface="Arial" pitchFamily="34" charset="0"/>
              </a:rPr>
              <a:t> </a:t>
            </a:r>
            <a:r>
              <a:rPr lang="en-US" sz="2200" dirty="0" err="1">
                <a:latin typeface="Arial" pitchFamily="34" charset="0"/>
                <a:cs typeface="Arial" pitchFamily="34" charset="0"/>
              </a:rPr>
              <a:t>trong</a:t>
            </a:r>
            <a:r>
              <a:rPr lang="en-US" sz="2200" dirty="0">
                <a:latin typeface="Arial" pitchFamily="34" charset="0"/>
                <a:cs typeface="Arial" pitchFamily="34" charset="0"/>
              </a:rPr>
              <a:t> </a:t>
            </a:r>
            <a:r>
              <a:rPr lang="en-US" sz="2200" dirty="0" err="1" smtClean="0">
                <a:latin typeface="Arial" pitchFamily="34" charset="0"/>
                <a:cs typeface="Arial" pitchFamily="34" charset="0"/>
              </a:rPr>
              <a:t>thực</a:t>
            </a:r>
            <a:r>
              <a:rPr lang="en-US" sz="2200" dirty="0" smtClean="0">
                <a:latin typeface="Arial" pitchFamily="34" charset="0"/>
                <a:cs typeface="Arial" pitchFamily="34" charset="0"/>
              </a:rPr>
              <a:t> </a:t>
            </a:r>
            <a:r>
              <a:rPr lang="en-US" sz="2200" dirty="0" err="1" smtClean="0">
                <a:latin typeface="Arial" pitchFamily="34" charset="0"/>
                <a:cs typeface="Arial" pitchFamily="34" charset="0"/>
              </a:rPr>
              <a:t>tiễn</a:t>
            </a:r>
            <a:r>
              <a:rPr lang="en-US" sz="2200" dirty="0" smtClean="0">
                <a:latin typeface="Arial" pitchFamily="34" charset="0"/>
                <a:cs typeface="Arial" pitchFamily="34" charset="0"/>
              </a:rPr>
              <a:t>)</a:t>
            </a:r>
          </a:p>
          <a:p>
            <a:pPr marL="0" indent="0">
              <a:buNone/>
            </a:pPr>
            <a:r>
              <a:rPr lang="en-US" sz="2400" dirty="0">
                <a:solidFill>
                  <a:srgbClr val="C00000"/>
                </a:solidFill>
                <a:latin typeface="Arial" pitchFamily="34" charset="0"/>
                <a:cs typeface="Arial" pitchFamily="34" charset="0"/>
              </a:rPr>
              <a:t>V. </a:t>
            </a:r>
            <a:r>
              <a:rPr lang="en-US" sz="2400" dirty="0" err="1">
                <a:solidFill>
                  <a:srgbClr val="C00000"/>
                </a:solidFill>
                <a:latin typeface="Arial" pitchFamily="34" charset="0"/>
                <a:cs typeface="Arial" pitchFamily="34" charset="0"/>
              </a:rPr>
              <a:t>Hướng</a:t>
            </a:r>
            <a:r>
              <a:rPr lang="en-US" sz="2400" dirty="0">
                <a:solidFill>
                  <a:srgbClr val="C00000"/>
                </a:solidFill>
                <a:latin typeface="Arial" pitchFamily="34" charset="0"/>
                <a:cs typeface="Arial" pitchFamily="34" charset="0"/>
              </a:rPr>
              <a:t> </a:t>
            </a:r>
            <a:r>
              <a:rPr lang="en-US" sz="2400" dirty="0" err="1">
                <a:solidFill>
                  <a:srgbClr val="C00000"/>
                </a:solidFill>
                <a:latin typeface="Arial" pitchFamily="34" charset="0"/>
                <a:cs typeface="Arial" pitchFamily="34" charset="0"/>
              </a:rPr>
              <a:t>dẫn</a:t>
            </a:r>
            <a:r>
              <a:rPr lang="en-US" sz="2400" dirty="0">
                <a:solidFill>
                  <a:srgbClr val="C00000"/>
                </a:solidFill>
                <a:latin typeface="Arial" pitchFamily="34" charset="0"/>
                <a:cs typeface="Arial" pitchFamily="34" charset="0"/>
              </a:rPr>
              <a:t> </a:t>
            </a:r>
            <a:r>
              <a:rPr lang="en-US" sz="2400" dirty="0" err="1">
                <a:solidFill>
                  <a:srgbClr val="C00000"/>
                </a:solidFill>
                <a:latin typeface="Arial" pitchFamily="34" charset="0"/>
                <a:cs typeface="Arial" pitchFamily="34" charset="0"/>
              </a:rPr>
              <a:t>học</a:t>
            </a:r>
            <a:r>
              <a:rPr lang="en-US" sz="2400" dirty="0">
                <a:solidFill>
                  <a:srgbClr val="C00000"/>
                </a:solidFill>
                <a:latin typeface="Arial" pitchFamily="34" charset="0"/>
                <a:cs typeface="Arial" pitchFamily="34" charset="0"/>
              </a:rPr>
              <a:t> </a:t>
            </a:r>
            <a:r>
              <a:rPr lang="en-US" sz="2400" dirty="0" err="1" smtClean="0">
                <a:solidFill>
                  <a:srgbClr val="C00000"/>
                </a:solidFill>
                <a:latin typeface="Arial" pitchFamily="34" charset="0"/>
                <a:cs typeface="Arial" pitchFamily="34" charset="0"/>
              </a:rPr>
              <a:t>tập</a:t>
            </a:r>
            <a:r>
              <a:rPr lang="en-US" sz="2400" dirty="0" smtClean="0">
                <a:solidFill>
                  <a:srgbClr val="C00000"/>
                </a:solidFill>
                <a:latin typeface="Arial" pitchFamily="34" charset="0"/>
                <a:cs typeface="Arial" pitchFamily="34" charset="0"/>
              </a:rPr>
              <a:t> (ở </a:t>
            </a:r>
            <a:r>
              <a:rPr lang="en-US" sz="2400" dirty="0" err="1" smtClean="0">
                <a:solidFill>
                  <a:srgbClr val="C00000"/>
                </a:solidFill>
                <a:latin typeface="Arial" pitchFamily="34" charset="0"/>
                <a:cs typeface="Arial" pitchFamily="34" charset="0"/>
              </a:rPr>
              <a:t>nhà</a:t>
            </a:r>
            <a:r>
              <a:rPr lang="en-US" sz="2400" dirty="0" smtClean="0">
                <a:solidFill>
                  <a:srgbClr val="C00000"/>
                </a:solidFill>
                <a:latin typeface="Arial" pitchFamily="34" charset="0"/>
                <a:cs typeface="Arial" pitchFamily="34" charset="0"/>
              </a:rPr>
              <a:t>)</a:t>
            </a:r>
            <a:endParaRPr lang="en-US" sz="2400" dirty="0">
              <a:solidFill>
                <a:srgbClr val="C00000"/>
              </a:solidFill>
              <a:latin typeface="Arial" pitchFamily="34" charset="0"/>
              <a:cs typeface="Arial" pitchFamily="34" charset="0"/>
            </a:endParaRPr>
          </a:p>
        </p:txBody>
      </p:sp>
    </p:spTree>
    <p:extLst>
      <p:ext uri="{BB962C8B-B14F-4D97-AF65-F5344CB8AC3E}">
        <p14:creationId xmlns:p14="http://schemas.microsoft.com/office/powerpoint/2010/main" val="1950692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fade">
                                      <p:cBhvr>
                                        <p:cTn id="32" dur="500"/>
                                        <p:tgtEl>
                                          <p:spTgt spid="3">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fade">
                                      <p:cBhvr>
                                        <p:cTn id="37" dur="500"/>
                                        <p:tgtEl>
                                          <p:spTgt spid="3">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9" end="9"/>
                                            </p:txEl>
                                          </p:spTgt>
                                        </p:tgtEl>
                                        <p:attrNameLst>
                                          <p:attrName>style.visibility</p:attrName>
                                        </p:attrNameLst>
                                      </p:cBhvr>
                                      <p:to>
                                        <p:strVal val="visible"/>
                                      </p:to>
                                    </p:set>
                                    <p:animEffect transition="in" filter="fade">
                                      <p:cBhvr>
                                        <p:cTn id="4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Content Placeholder 4"/>
          <p:cNvSpPr>
            <a:spLocks noGrp="1"/>
          </p:cNvSpPr>
          <p:nvPr>
            <p:ph idx="1"/>
          </p:nvPr>
        </p:nvSpPr>
        <p:spPr>
          <a:xfrm>
            <a:off x="76200" y="1600200"/>
            <a:ext cx="8915400" cy="4525963"/>
          </a:xfrm>
        </p:spPr>
        <p:txBody>
          <a:bodyPr/>
          <a:lstStyle/>
          <a:p>
            <a:pPr marL="0" indent="0" algn="ctr">
              <a:buNone/>
            </a:pPr>
            <a:r>
              <a:rPr lang="en-US" sz="5400" b="1" dirty="0" smtClean="0">
                <a:solidFill>
                  <a:srgbClr val="FF0000"/>
                </a:solidFill>
                <a:latin typeface="Arial" pitchFamily="34" charset="0"/>
                <a:ea typeface="+mj-ea"/>
                <a:cs typeface="Arial" pitchFamily="34" charset="0"/>
              </a:rPr>
              <a:t>2. ĐỔI </a:t>
            </a:r>
            <a:r>
              <a:rPr lang="en-US" sz="5400" b="1" dirty="0">
                <a:solidFill>
                  <a:srgbClr val="FF0000"/>
                </a:solidFill>
                <a:latin typeface="Arial" pitchFamily="34" charset="0"/>
                <a:ea typeface="+mj-ea"/>
                <a:cs typeface="Arial" pitchFamily="34" charset="0"/>
              </a:rPr>
              <a:t>MỚI </a:t>
            </a:r>
            <a:endParaRPr lang="en-US" sz="5400" b="1" dirty="0" smtClean="0">
              <a:solidFill>
                <a:srgbClr val="FF0000"/>
              </a:solidFill>
              <a:latin typeface="Arial" pitchFamily="34" charset="0"/>
              <a:ea typeface="+mj-ea"/>
              <a:cs typeface="Arial" pitchFamily="34" charset="0"/>
            </a:endParaRPr>
          </a:p>
          <a:p>
            <a:pPr marL="0" indent="0" algn="ctr">
              <a:buNone/>
            </a:pPr>
            <a:r>
              <a:rPr lang="en-US" sz="5400" b="1" dirty="0" smtClean="0">
                <a:solidFill>
                  <a:srgbClr val="FF0000"/>
                </a:solidFill>
                <a:latin typeface="Arial" pitchFamily="34" charset="0"/>
                <a:ea typeface="+mj-ea"/>
                <a:cs typeface="Arial" pitchFamily="34" charset="0"/>
              </a:rPr>
              <a:t>KIỂM </a:t>
            </a:r>
            <a:r>
              <a:rPr lang="en-US" sz="5400" b="1" dirty="0">
                <a:solidFill>
                  <a:srgbClr val="FF0000"/>
                </a:solidFill>
                <a:latin typeface="Arial" pitchFamily="34" charset="0"/>
                <a:ea typeface="+mj-ea"/>
                <a:cs typeface="Arial" pitchFamily="34" charset="0"/>
              </a:rPr>
              <a:t>TRA  VÀ </a:t>
            </a:r>
            <a:r>
              <a:rPr lang="en-US" sz="5400" b="1" dirty="0" smtClean="0">
                <a:solidFill>
                  <a:srgbClr val="FF0000"/>
                </a:solidFill>
                <a:latin typeface="Arial" pitchFamily="34" charset="0"/>
                <a:ea typeface="+mj-ea"/>
                <a:cs typeface="Arial" pitchFamily="34" charset="0"/>
              </a:rPr>
              <a:t>ĐÁNH </a:t>
            </a:r>
            <a:r>
              <a:rPr lang="en-US" sz="5400" b="1" dirty="0">
                <a:solidFill>
                  <a:srgbClr val="FF0000"/>
                </a:solidFill>
                <a:latin typeface="Arial" pitchFamily="34" charset="0"/>
                <a:ea typeface="+mj-ea"/>
                <a:cs typeface="Arial" pitchFamily="34" charset="0"/>
              </a:rPr>
              <a:t>GIÁ</a:t>
            </a:r>
            <a:endParaRPr lang="en-US" dirty="0">
              <a:solidFill>
                <a:srgbClr val="FF0000"/>
              </a:solidFill>
            </a:endParaRPr>
          </a:p>
        </p:txBody>
      </p:sp>
    </p:spTree>
    <p:extLst>
      <p:ext uri="{BB962C8B-B14F-4D97-AF65-F5344CB8AC3E}">
        <p14:creationId xmlns:p14="http://schemas.microsoft.com/office/powerpoint/2010/main" val="355289644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ătsuy</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134392207"/>
              </p:ext>
            </p:extLst>
          </p:nvPr>
        </p:nvGraphicFramePr>
        <p:xfrm>
          <a:off x="0" y="228600"/>
          <a:ext cx="9144000" cy="6629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30195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477000"/>
          </a:xfrm>
        </p:spPr>
        <p:txBody>
          <a:bodyPr/>
          <a:lstStyle/>
          <a:p>
            <a:pPr marL="0" indent="0">
              <a:spcBef>
                <a:spcPts val="0"/>
              </a:spcBef>
              <a:buNone/>
            </a:pPr>
            <a:r>
              <a:rPr lang="en-US" sz="3600" dirty="0" err="1" smtClean="0">
                <a:solidFill>
                  <a:srgbClr val="C00000"/>
                </a:solidFill>
              </a:rPr>
              <a:t>Lưu</a:t>
            </a:r>
            <a:r>
              <a:rPr lang="en-US" sz="3600" dirty="0" smtClean="0">
                <a:solidFill>
                  <a:srgbClr val="C00000"/>
                </a:solidFill>
              </a:rPr>
              <a:t> ý:</a:t>
            </a:r>
            <a:endParaRPr lang="en-US" dirty="0" smtClean="0">
              <a:solidFill>
                <a:srgbClr val="C00000"/>
              </a:solidFill>
            </a:endParaRPr>
          </a:p>
          <a:p>
            <a:pPr marL="0" indent="0">
              <a:spcBef>
                <a:spcPts val="600"/>
              </a:spcBef>
              <a:spcAft>
                <a:spcPts val="600"/>
              </a:spcAft>
              <a:buNone/>
            </a:pPr>
            <a:r>
              <a:rPr lang="en-US" sz="2800" b="1" dirty="0" smtClean="0">
                <a:solidFill>
                  <a:srgbClr val="FF0000"/>
                </a:solidFill>
              </a:rPr>
              <a:t>- </a:t>
            </a:r>
            <a:r>
              <a:rPr lang="en-US" sz="2800" b="1" dirty="0" err="1" smtClean="0">
                <a:solidFill>
                  <a:srgbClr val="FF0000"/>
                </a:solidFill>
              </a:rPr>
              <a:t>Phần</a:t>
            </a:r>
            <a:r>
              <a:rPr lang="en-US" sz="2800" b="1" dirty="0" smtClean="0">
                <a:solidFill>
                  <a:srgbClr val="FF0000"/>
                </a:solidFill>
              </a:rPr>
              <a:t> </a:t>
            </a:r>
            <a:r>
              <a:rPr lang="en-US" sz="2800" b="1" dirty="0" err="1" smtClean="0">
                <a:solidFill>
                  <a:srgbClr val="FF0000"/>
                </a:solidFill>
              </a:rPr>
              <a:t>kiểm</a:t>
            </a:r>
            <a:r>
              <a:rPr lang="en-US" sz="2800" b="1" dirty="0" smtClean="0">
                <a:solidFill>
                  <a:srgbClr val="FF0000"/>
                </a:solidFill>
              </a:rPr>
              <a:t> </a:t>
            </a:r>
            <a:r>
              <a:rPr lang="en-US" sz="2800" b="1" dirty="0" err="1" smtClean="0">
                <a:solidFill>
                  <a:srgbClr val="FF0000"/>
                </a:solidFill>
              </a:rPr>
              <a:t>tra</a:t>
            </a:r>
            <a:r>
              <a:rPr lang="en-US" sz="2800" b="1" dirty="0" smtClean="0">
                <a:solidFill>
                  <a:srgbClr val="FF0000"/>
                </a:solidFill>
              </a:rPr>
              <a:t> </a:t>
            </a:r>
            <a:r>
              <a:rPr lang="en-US" sz="2800" b="1" dirty="0" err="1" smtClean="0">
                <a:solidFill>
                  <a:srgbClr val="FF0000"/>
                </a:solidFill>
              </a:rPr>
              <a:t>thường</a:t>
            </a:r>
            <a:r>
              <a:rPr lang="en-US" sz="2800" b="1" dirty="0" smtClean="0">
                <a:solidFill>
                  <a:srgbClr val="FF0000"/>
                </a:solidFill>
              </a:rPr>
              <a:t> </a:t>
            </a:r>
            <a:r>
              <a:rPr lang="en-US" sz="2800" b="1" dirty="0" err="1" smtClean="0">
                <a:solidFill>
                  <a:srgbClr val="FF0000"/>
                </a:solidFill>
              </a:rPr>
              <a:t>xuyên</a:t>
            </a:r>
            <a:r>
              <a:rPr lang="en-US" sz="2800" b="1" dirty="0" smtClean="0">
                <a:solidFill>
                  <a:srgbClr val="FF0000"/>
                </a:solidFill>
              </a:rPr>
              <a:t>: </a:t>
            </a:r>
            <a:r>
              <a:rPr lang="en-US" sz="2800" dirty="0" err="1" smtClean="0"/>
              <a:t>Chú</a:t>
            </a:r>
            <a:r>
              <a:rPr lang="en-US" sz="2800" dirty="0" smtClean="0"/>
              <a:t> </a:t>
            </a:r>
            <a:r>
              <a:rPr lang="en-US" sz="2800" dirty="0" err="1" smtClean="0"/>
              <a:t>trọng</a:t>
            </a:r>
            <a:r>
              <a:rPr lang="en-US" sz="2800" dirty="0" smtClean="0"/>
              <a:t> </a:t>
            </a:r>
            <a:r>
              <a:rPr lang="en-US" sz="2800" dirty="0" err="1" smtClean="0"/>
              <a:t>kiểm</a:t>
            </a:r>
            <a:r>
              <a:rPr lang="en-US" sz="2800" dirty="0" smtClean="0"/>
              <a:t> </a:t>
            </a:r>
            <a:r>
              <a:rPr lang="en-US" sz="2800" dirty="0" err="1" smtClean="0"/>
              <a:t>tra</a:t>
            </a:r>
            <a:r>
              <a:rPr lang="en-US" sz="2800" dirty="0" smtClean="0"/>
              <a:t> </a:t>
            </a:r>
            <a:r>
              <a:rPr lang="en-US" sz="2800" dirty="0" err="1" smtClean="0"/>
              <a:t>đủ</a:t>
            </a:r>
            <a:r>
              <a:rPr lang="en-US" sz="2800" dirty="0" smtClean="0"/>
              <a:t> 4 </a:t>
            </a:r>
            <a:r>
              <a:rPr lang="en-US" sz="2800" dirty="0" err="1" smtClean="0"/>
              <a:t>kỹ</a:t>
            </a:r>
            <a:r>
              <a:rPr lang="en-US" sz="2800" dirty="0" smtClean="0"/>
              <a:t> </a:t>
            </a:r>
            <a:r>
              <a:rPr lang="en-US" sz="2800" dirty="0" err="1" smtClean="0"/>
              <a:t>năng</a:t>
            </a:r>
            <a:r>
              <a:rPr lang="en-US" sz="2800" dirty="0" smtClean="0"/>
              <a:t>, </a:t>
            </a:r>
            <a:r>
              <a:rPr lang="en-US" sz="2800" dirty="0" err="1" smtClean="0"/>
              <a:t>số</a:t>
            </a:r>
            <a:r>
              <a:rPr lang="en-US" sz="2800" dirty="0" smtClean="0"/>
              <a:t> </a:t>
            </a:r>
            <a:r>
              <a:rPr lang="en-US" sz="2800" dirty="0" err="1" smtClean="0"/>
              <a:t>điểm</a:t>
            </a:r>
            <a:r>
              <a:rPr lang="en-US" sz="2800" dirty="0" smtClean="0"/>
              <a:t> </a:t>
            </a:r>
            <a:r>
              <a:rPr lang="en-US" sz="2800" dirty="0" err="1" smtClean="0"/>
              <a:t>phải</a:t>
            </a:r>
            <a:r>
              <a:rPr lang="en-US" sz="2800" dirty="0" smtClean="0"/>
              <a:t> </a:t>
            </a:r>
            <a:r>
              <a:rPr lang="en-US" sz="2800" dirty="0" err="1" smtClean="0"/>
              <a:t>đảm</a:t>
            </a:r>
            <a:r>
              <a:rPr lang="en-US" sz="2800" dirty="0" smtClean="0"/>
              <a:t> </a:t>
            </a:r>
            <a:r>
              <a:rPr lang="en-US" sz="2800" dirty="0" err="1" smtClean="0"/>
              <a:t>bảo</a:t>
            </a:r>
            <a:r>
              <a:rPr lang="en-US" sz="2800" dirty="0" smtClean="0"/>
              <a:t> </a:t>
            </a:r>
            <a:r>
              <a:rPr lang="en-US" sz="2800" dirty="0" err="1" smtClean="0"/>
              <a:t>tối</a:t>
            </a:r>
            <a:r>
              <a:rPr lang="en-US" sz="2800" dirty="0" smtClean="0"/>
              <a:t> </a:t>
            </a:r>
            <a:r>
              <a:rPr lang="en-US" sz="2800" dirty="0" err="1" smtClean="0"/>
              <a:t>thiểu</a:t>
            </a:r>
            <a:r>
              <a:rPr lang="en-US" sz="2800" dirty="0" smtClean="0"/>
              <a:t> </a:t>
            </a:r>
            <a:r>
              <a:rPr lang="en-US" sz="2800" dirty="0" err="1" smtClean="0"/>
              <a:t>là</a:t>
            </a:r>
            <a:r>
              <a:rPr lang="en-US" sz="2800" dirty="0" smtClean="0"/>
              <a:t> 04 </a:t>
            </a:r>
            <a:r>
              <a:rPr lang="en-US" sz="2800" dirty="0" err="1" smtClean="0"/>
              <a:t>đầu</a:t>
            </a:r>
            <a:r>
              <a:rPr lang="en-US" sz="2800" dirty="0" smtClean="0"/>
              <a:t> </a:t>
            </a:r>
            <a:r>
              <a:rPr lang="en-US" sz="2800" dirty="0" err="1" smtClean="0"/>
              <a:t>điểm</a:t>
            </a:r>
            <a:r>
              <a:rPr lang="en-US" sz="2800" dirty="0" smtClean="0"/>
              <a:t>.</a:t>
            </a:r>
          </a:p>
          <a:p>
            <a:pPr marL="0" indent="0">
              <a:spcBef>
                <a:spcPts val="600"/>
              </a:spcBef>
              <a:spcAft>
                <a:spcPts val="600"/>
              </a:spcAft>
              <a:buNone/>
            </a:pPr>
            <a:r>
              <a:rPr lang="en-US" sz="2800" b="1" dirty="0" smtClean="0">
                <a:solidFill>
                  <a:srgbClr val="FF0000"/>
                </a:solidFill>
              </a:rPr>
              <a:t>- </a:t>
            </a:r>
            <a:r>
              <a:rPr lang="en-US" sz="2800" b="1" dirty="0" err="1" smtClean="0">
                <a:solidFill>
                  <a:srgbClr val="FF0000"/>
                </a:solidFill>
              </a:rPr>
              <a:t>Phần</a:t>
            </a:r>
            <a:r>
              <a:rPr lang="en-US" sz="2800" b="1" dirty="0" smtClean="0">
                <a:solidFill>
                  <a:srgbClr val="FF0000"/>
                </a:solidFill>
              </a:rPr>
              <a:t> </a:t>
            </a:r>
            <a:r>
              <a:rPr lang="en-US" sz="2800" b="1" dirty="0" err="1" smtClean="0">
                <a:solidFill>
                  <a:srgbClr val="FF0000"/>
                </a:solidFill>
              </a:rPr>
              <a:t>kiểm</a:t>
            </a:r>
            <a:r>
              <a:rPr lang="en-US" sz="2800" b="1" dirty="0" smtClean="0">
                <a:solidFill>
                  <a:srgbClr val="FF0000"/>
                </a:solidFill>
              </a:rPr>
              <a:t> </a:t>
            </a:r>
            <a:r>
              <a:rPr lang="en-US" sz="2800" b="1" dirty="0" err="1" smtClean="0">
                <a:solidFill>
                  <a:srgbClr val="FF0000"/>
                </a:solidFill>
              </a:rPr>
              <a:t>tra</a:t>
            </a:r>
            <a:r>
              <a:rPr lang="en-US" sz="2800" b="1" dirty="0" smtClean="0">
                <a:solidFill>
                  <a:srgbClr val="FF0000"/>
                </a:solidFill>
              </a:rPr>
              <a:t> </a:t>
            </a:r>
            <a:r>
              <a:rPr lang="en-US" sz="2800" b="1" dirty="0" err="1" smtClean="0">
                <a:solidFill>
                  <a:srgbClr val="FF0000"/>
                </a:solidFill>
              </a:rPr>
              <a:t>định</a:t>
            </a:r>
            <a:r>
              <a:rPr lang="en-US" sz="2800" b="1" dirty="0" smtClean="0">
                <a:solidFill>
                  <a:srgbClr val="FF0000"/>
                </a:solidFill>
              </a:rPr>
              <a:t> </a:t>
            </a:r>
            <a:r>
              <a:rPr lang="en-US" sz="2800" b="1" dirty="0" err="1" smtClean="0">
                <a:solidFill>
                  <a:srgbClr val="FF0000"/>
                </a:solidFill>
              </a:rPr>
              <a:t>kỳ</a:t>
            </a:r>
            <a:r>
              <a:rPr lang="en-US" sz="2800" b="1" dirty="0" smtClean="0">
                <a:solidFill>
                  <a:srgbClr val="FF0000"/>
                </a:solidFill>
              </a:rPr>
              <a:t>: </a:t>
            </a:r>
            <a:r>
              <a:rPr lang="en-US" sz="2800" dirty="0" err="1" smtClean="0"/>
              <a:t>bài</a:t>
            </a:r>
            <a:r>
              <a:rPr lang="en-US" sz="2800" dirty="0" smtClean="0"/>
              <a:t> </a:t>
            </a:r>
            <a:r>
              <a:rPr lang="en-US" sz="2800" dirty="0" err="1" smtClean="0"/>
              <a:t>kiểm</a:t>
            </a:r>
            <a:r>
              <a:rPr lang="en-US" sz="2800" dirty="0" smtClean="0"/>
              <a:t> </a:t>
            </a:r>
            <a:r>
              <a:rPr lang="en-US" sz="2800" dirty="0" err="1" smtClean="0"/>
              <a:t>tra</a:t>
            </a:r>
            <a:r>
              <a:rPr lang="en-US" sz="2800" dirty="0" smtClean="0"/>
              <a:t> </a:t>
            </a:r>
            <a:r>
              <a:rPr lang="en-US" sz="2800" dirty="0" err="1" smtClean="0"/>
              <a:t>giữa</a:t>
            </a:r>
            <a:r>
              <a:rPr lang="en-US" sz="2800" dirty="0" smtClean="0"/>
              <a:t> </a:t>
            </a:r>
            <a:r>
              <a:rPr lang="en-US" sz="2800" dirty="0" err="1" smtClean="0"/>
              <a:t>kì</a:t>
            </a:r>
            <a:r>
              <a:rPr lang="en-US" sz="2800" dirty="0" smtClean="0"/>
              <a:t> </a:t>
            </a:r>
            <a:r>
              <a:rPr lang="en-US" sz="2800" dirty="0" err="1" smtClean="0"/>
              <a:t>và</a:t>
            </a:r>
            <a:r>
              <a:rPr lang="en-US" sz="2800" dirty="0" smtClean="0"/>
              <a:t> </a:t>
            </a:r>
            <a:r>
              <a:rPr lang="en-US" sz="2800" dirty="0" err="1" smtClean="0"/>
              <a:t>cuối</a:t>
            </a:r>
            <a:r>
              <a:rPr lang="en-US" sz="2800" dirty="0" smtClean="0"/>
              <a:t> </a:t>
            </a:r>
            <a:r>
              <a:rPr lang="en-US" sz="2800" dirty="0" err="1" smtClean="0"/>
              <a:t>kỳ</a:t>
            </a:r>
            <a:r>
              <a:rPr lang="en-US" sz="2800" dirty="0" smtClean="0"/>
              <a:t> </a:t>
            </a:r>
            <a:r>
              <a:rPr lang="en-US" sz="2800" dirty="0" err="1" smtClean="0"/>
              <a:t>phải</a:t>
            </a:r>
            <a:r>
              <a:rPr lang="en-US" sz="2800" dirty="0" smtClean="0"/>
              <a:t> </a:t>
            </a:r>
            <a:r>
              <a:rPr lang="en-US" sz="2800" dirty="0" err="1" smtClean="0"/>
              <a:t>có</a:t>
            </a:r>
            <a:r>
              <a:rPr lang="en-US" sz="2800" dirty="0" smtClean="0"/>
              <a:t> </a:t>
            </a:r>
            <a:r>
              <a:rPr lang="en-US" sz="2800" dirty="0" err="1" smtClean="0"/>
              <a:t>các</a:t>
            </a:r>
            <a:r>
              <a:rPr lang="en-US" sz="2800" dirty="0" smtClean="0"/>
              <a:t> </a:t>
            </a:r>
            <a:r>
              <a:rPr lang="en-US" sz="2800" dirty="0" err="1" smtClean="0"/>
              <a:t>kỹ</a:t>
            </a:r>
            <a:r>
              <a:rPr lang="en-US" sz="2800" dirty="0" smtClean="0"/>
              <a:t> </a:t>
            </a:r>
            <a:r>
              <a:rPr lang="en-US" sz="2800" dirty="0" err="1" smtClean="0"/>
              <a:t>năng</a:t>
            </a:r>
            <a:r>
              <a:rPr lang="en-US" sz="2800" dirty="0" smtClean="0"/>
              <a:t> </a:t>
            </a:r>
            <a:r>
              <a:rPr lang="en-US" sz="2800" dirty="0" err="1" smtClean="0"/>
              <a:t>nghe</a:t>
            </a:r>
            <a:r>
              <a:rPr lang="en-US" sz="2800" dirty="0" smtClean="0"/>
              <a:t>, </a:t>
            </a:r>
            <a:r>
              <a:rPr lang="en-US" sz="2800" dirty="0" err="1" smtClean="0"/>
              <a:t>đọc</a:t>
            </a:r>
            <a:r>
              <a:rPr lang="en-US" sz="2800" dirty="0" smtClean="0"/>
              <a:t>, </a:t>
            </a:r>
            <a:r>
              <a:rPr lang="en-US" sz="2800" dirty="0" err="1" smtClean="0"/>
              <a:t>viết</a:t>
            </a:r>
            <a:r>
              <a:rPr lang="en-US" sz="2800" dirty="0" smtClean="0"/>
              <a:t> </a:t>
            </a:r>
            <a:r>
              <a:rPr lang="en-US" sz="2800" dirty="0" err="1" smtClean="0"/>
              <a:t>trong</a:t>
            </a:r>
            <a:r>
              <a:rPr lang="en-US" sz="2800" dirty="0" smtClean="0"/>
              <a:t> </a:t>
            </a:r>
            <a:r>
              <a:rPr lang="en-US" sz="2800" dirty="0" err="1" smtClean="0"/>
              <a:t>đó</a:t>
            </a:r>
            <a:r>
              <a:rPr lang="en-US" sz="2800" dirty="0" smtClean="0"/>
              <a:t>: </a:t>
            </a:r>
            <a:r>
              <a:rPr lang="en-US" sz="2800" dirty="0" err="1" smtClean="0"/>
              <a:t>nghe</a:t>
            </a:r>
            <a:r>
              <a:rPr lang="en-US" sz="2800" dirty="0" smtClean="0"/>
              <a:t> 20-25%, </a:t>
            </a:r>
            <a:r>
              <a:rPr lang="en-US" sz="2800" dirty="0" err="1" smtClean="0"/>
              <a:t>đọc</a:t>
            </a:r>
            <a:r>
              <a:rPr lang="en-US" sz="2800" dirty="0" smtClean="0"/>
              <a:t> 20-25%, </a:t>
            </a:r>
            <a:r>
              <a:rPr lang="en-US" sz="2800" dirty="0" err="1" smtClean="0"/>
              <a:t>viết</a:t>
            </a:r>
            <a:r>
              <a:rPr lang="en-US" sz="2800" dirty="0" smtClean="0"/>
              <a:t> 20-25% </a:t>
            </a:r>
            <a:r>
              <a:rPr lang="en-US" sz="2800" dirty="0" err="1" smtClean="0"/>
              <a:t>và</a:t>
            </a:r>
            <a:r>
              <a:rPr lang="en-US" sz="2800" dirty="0" smtClean="0"/>
              <a:t> KT </a:t>
            </a:r>
            <a:r>
              <a:rPr lang="en-US" sz="2800" dirty="0" err="1" smtClean="0"/>
              <a:t>ngôn</a:t>
            </a:r>
            <a:r>
              <a:rPr lang="en-US" sz="2800" dirty="0" smtClean="0"/>
              <a:t> </a:t>
            </a:r>
            <a:r>
              <a:rPr lang="en-US" sz="2800" dirty="0" err="1" smtClean="0"/>
              <a:t>ngữ</a:t>
            </a:r>
            <a:r>
              <a:rPr lang="en-US" sz="2800" dirty="0" smtClean="0"/>
              <a:t> 20-25%.  </a:t>
            </a:r>
            <a:r>
              <a:rPr lang="en-US" sz="2800" dirty="0" err="1" smtClean="0"/>
              <a:t>Các</a:t>
            </a:r>
            <a:r>
              <a:rPr lang="en-US" sz="2800" dirty="0" smtClean="0"/>
              <a:t> </a:t>
            </a:r>
            <a:r>
              <a:rPr lang="en-US" sz="2800" dirty="0" err="1" smtClean="0"/>
              <a:t>yêu</a:t>
            </a:r>
            <a:r>
              <a:rPr lang="en-US" sz="2800" dirty="0" smtClean="0"/>
              <a:t> </a:t>
            </a:r>
            <a:r>
              <a:rPr lang="en-US" sz="2800" dirty="0" err="1" smtClean="0"/>
              <a:t>cầu</a:t>
            </a:r>
            <a:r>
              <a:rPr lang="en-US" sz="2800" dirty="0" smtClean="0"/>
              <a:t> </a:t>
            </a:r>
            <a:r>
              <a:rPr lang="en-US" sz="2800" dirty="0" err="1" smtClean="0"/>
              <a:t>trong</a:t>
            </a:r>
            <a:r>
              <a:rPr lang="en-US" sz="2800" dirty="0" smtClean="0"/>
              <a:t> </a:t>
            </a:r>
            <a:r>
              <a:rPr lang="en-US" sz="2800" dirty="0" err="1" smtClean="0"/>
              <a:t>đề</a:t>
            </a:r>
            <a:r>
              <a:rPr lang="en-US" sz="2800" dirty="0" smtClean="0"/>
              <a:t> </a:t>
            </a:r>
            <a:r>
              <a:rPr lang="en-US" sz="2800" dirty="0" err="1" smtClean="0"/>
              <a:t>bài</a:t>
            </a:r>
            <a:r>
              <a:rPr lang="en-US" sz="2800" dirty="0" smtClean="0"/>
              <a:t> KT </a:t>
            </a:r>
            <a:r>
              <a:rPr lang="en-US" sz="2800" dirty="0" err="1" smtClean="0"/>
              <a:t>viết</a:t>
            </a:r>
            <a:r>
              <a:rPr lang="en-US" sz="2800" dirty="0" smtClean="0"/>
              <a:t> </a:t>
            </a:r>
            <a:r>
              <a:rPr lang="en-US" sz="2800" dirty="0" err="1" smtClean="0"/>
              <a:t>bằng</a:t>
            </a:r>
            <a:r>
              <a:rPr lang="en-US" sz="2800" dirty="0" smtClean="0"/>
              <a:t> T.A.</a:t>
            </a:r>
          </a:p>
          <a:p>
            <a:pPr marL="0" indent="0">
              <a:spcBef>
                <a:spcPts val="600"/>
              </a:spcBef>
              <a:spcAft>
                <a:spcPts val="600"/>
              </a:spcAft>
              <a:buNone/>
            </a:pPr>
            <a:r>
              <a:rPr lang="en-US" sz="2800" b="1" dirty="0" smtClean="0">
                <a:solidFill>
                  <a:srgbClr val="FF0000"/>
                </a:solidFill>
              </a:rPr>
              <a:t>- </a:t>
            </a:r>
            <a:r>
              <a:rPr lang="en-US" sz="2800" b="1" dirty="0" err="1" smtClean="0">
                <a:solidFill>
                  <a:srgbClr val="FF0000"/>
                </a:solidFill>
              </a:rPr>
              <a:t>Thực</a:t>
            </a:r>
            <a:r>
              <a:rPr lang="en-US" sz="2800" b="1" dirty="0" smtClean="0">
                <a:solidFill>
                  <a:srgbClr val="FF0000"/>
                </a:solidFill>
              </a:rPr>
              <a:t> </a:t>
            </a:r>
            <a:r>
              <a:rPr lang="en-US" sz="2800" b="1" dirty="0" err="1" smtClean="0">
                <a:solidFill>
                  <a:srgbClr val="FF0000"/>
                </a:solidFill>
              </a:rPr>
              <a:t>hiện</a:t>
            </a:r>
            <a:r>
              <a:rPr lang="en-US" sz="2800" b="1" dirty="0" smtClean="0">
                <a:solidFill>
                  <a:srgbClr val="FF0000"/>
                </a:solidFill>
              </a:rPr>
              <a:t> </a:t>
            </a:r>
            <a:r>
              <a:rPr lang="en-US" sz="2800" b="1" dirty="0" err="1" smtClean="0">
                <a:solidFill>
                  <a:srgbClr val="FF0000"/>
                </a:solidFill>
              </a:rPr>
              <a:t>xây</a:t>
            </a:r>
            <a:r>
              <a:rPr lang="en-US" sz="2800" b="1" dirty="0" smtClean="0">
                <a:solidFill>
                  <a:srgbClr val="FF0000"/>
                </a:solidFill>
              </a:rPr>
              <a:t> </a:t>
            </a:r>
            <a:r>
              <a:rPr lang="en-US" sz="2800" b="1" dirty="0" err="1" smtClean="0">
                <a:solidFill>
                  <a:srgbClr val="FF0000"/>
                </a:solidFill>
              </a:rPr>
              <a:t>dựng</a:t>
            </a:r>
            <a:r>
              <a:rPr lang="en-US" sz="2800" b="1" dirty="0" smtClean="0">
                <a:solidFill>
                  <a:srgbClr val="FF0000"/>
                </a:solidFill>
              </a:rPr>
              <a:t> ma </a:t>
            </a:r>
            <a:r>
              <a:rPr lang="en-US" sz="2800" b="1" dirty="0" err="1" smtClean="0">
                <a:solidFill>
                  <a:srgbClr val="FF0000"/>
                </a:solidFill>
              </a:rPr>
              <a:t>trận</a:t>
            </a:r>
            <a:r>
              <a:rPr lang="en-US" sz="2800" b="1" dirty="0" smtClean="0">
                <a:solidFill>
                  <a:srgbClr val="FF0000"/>
                </a:solidFill>
              </a:rPr>
              <a:t> </a:t>
            </a:r>
            <a:r>
              <a:rPr lang="en-US" sz="2800" b="1" dirty="0" err="1" smtClean="0">
                <a:solidFill>
                  <a:srgbClr val="FF0000"/>
                </a:solidFill>
              </a:rPr>
              <a:t>đề</a:t>
            </a:r>
            <a:r>
              <a:rPr lang="en-US" sz="2800" b="1" dirty="0" smtClean="0">
                <a:solidFill>
                  <a:srgbClr val="FF0000"/>
                </a:solidFill>
              </a:rPr>
              <a:t>: </a:t>
            </a:r>
            <a:r>
              <a:rPr lang="en-US" sz="2800" dirty="0" err="1" smtClean="0"/>
              <a:t>Đảm</a:t>
            </a:r>
            <a:r>
              <a:rPr lang="en-US" sz="2800" dirty="0" smtClean="0"/>
              <a:t> </a:t>
            </a:r>
            <a:r>
              <a:rPr lang="en-US" sz="2800" dirty="0" err="1" smtClean="0"/>
              <a:t>bảo</a:t>
            </a:r>
            <a:r>
              <a:rPr lang="en-US" sz="2800" dirty="0" smtClean="0"/>
              <a:t> </a:t>
            </a:r>
            <a:r>
              <a:rPr lang="en-US" sz="2800" dirty="0" err="1" smtClean="0"/>
              <a:t>theo</a:t>
            </a:r>
            <a:r>
              <a:rPr lang="en-US" sz="2800" dirty="0" smtClean="0"/>
              <a:t> </a:t>
            </a:r>
            <a:r>
              <a:rPr lang="en-US" sz="2800" dirty="0" err="1" smtClean="0"/>
              <a:t>đúng</a:t>
            </a:r>
            <a:r>
              <a:rPr lang="en-US" sz="2800" dirty="0" smtClean="0"/>
              <a:t> </a:t>
            </a:r>
            <a:r>
              <a:rPr lang="en-US" sz="2800" dirty="0" err="1" smtClean="0"/>
              <a:t>nội</a:t>
            </a:r>
            <a:r>
              <a:rPr lang="en-US" sz="2800" dirty="0" smtClean="0"/>
              <a:t> dung </a:t>
            </a:r>
            <a:r>
              <a:rPr lang="en-US" sz="2800" dirty="0" err="1" smtClean="0"/>
              <a:t>dạy</a:t>
            </a:r>
            <a:r>
              <a:rPr lang="en-US" sz="2800" dirty="0" smtClean="0"/>
              <a:t> </a:t>
            </a:r>
            <a:r>
              <a:rPr lang="en-US" sz="2800" dirty="0" err="1" smtClean="0"/>
              <a:t>học</a:t>
            </a:r>
            <a:endParaRPr lang="en-US" sz="2800" dirty="0" smtClean="0"/>
          </a:p>
          <a:p>
            <a:pPr marL="0" indent="0">
              <a:spcBef>
                <a:spcPts val="600"/>
              </a:spcBef>
              <a:spcAft>
                <a:spcPts val="600"/>
              </a:spcAft>
              <a:buNone/>
            </a:pPr>
            <a:r>
              <a:rPr lang="en-US" sz="2800" dirty="0" smtClean="0">
                <a:solidFill>
                  <a:srgbClr val="FF0000"/>
                </a:solidFill>
              </a:rPr>
              <a:t>-</a:t>
            </a:r>
            <a:r>
              <a:rPr lang="en-US" sz="2800" dirty="0" smtClean="0"/>
              <a:t> </a:t>
            </a:r>
            <a:r>
              <a:rPr lang="en-US" sz="2800" b="1" dirty="0" err="1" smtClean="0">
                <a:solidFill>
                  <a:srgbClr val="FF0000"/>
                </a:solidFill>
              </a:rPr>
              <a:t>Hướng</a:t>
            </a:r>
            <a:r>
              <a:rPr lang="en-US" sz="2800" b="1" dirty="0" smtClean="0">
                <a:solidFill>
                  <a:srgbClr val="FF0000"/>
                </a:solidFill>
              </a:rPr>
              <a:t> </a:t>
            </a:r>
            <a:r>
              <a:rPr lang="en-US" sz="2800" b="1" dirty="0" err="1" smtClean="0">
                <a:solidFill>
                  <a:srgbClr val="FF0000"/>
                </a:solidFill>
              </a:rPr>
              <a:t>dẫn</a:t>
            </a:r>
            <a:r>
              <a:rPr lang="en-US" sz="2800" b="1" dirty="0" smtClean="0">
                <a:solidFill>
                  <a:srgbClr val="FF0000"/>
                </a:solidFill>
              </a:rPr>
              <a:t> </a:t>
            </a:r>
            <a:r>
              <a:rPr lang="en-US" sz="2800" b="1" dirty="0" err="1" smtClean="0">
                <a:solidFill>
                  <a:srgbClr val="FF0000"/>
                </a:solidFill>
              </a:rPr>
              <a:t>học</a:t>
            </a:r>
            <a:r>
              <a:rPr lang="en-US" sz="2800" b="1" dirty="0" smtClean="0">
                <a:solidFill>
                  <a:srgbClr val="FF0000"/>
                </a:solidFill>
              </a:rPr>
              <a:t> </a:t>
            </a:r>
            <a:r>
              <a:rPr lang="en-US" sz="2800" b="1" dirty="0" err="1" smtClean="0">
                <a:solidFill>
                  <a:srgbClr val="FF0000"/>
                </a:solidFill>
              </a:rPr>
              <a:t>sinh</a:t>
            </a:r>
            <a:r>
              <a:rPr lang="en-US" sz="2800" b="1" dirty="0" smtClean="0">
                <a:solidFill>
                  <a:srgbClr val="FF0000"/>
                </a:solidFill>
              </a:rPr>
              <a:t> </a:t>
            </a:r>
            <a:r>
              <a:rPr lang="en-US" sz="2800" dirty="0" err="1" smtClean="0"/>
              <a:t>truy</a:t>
            </a:r>
            <a:r>
              <a:rPr lang="en-US" sz="2800" dirty="0" smtClean="0"/>
              <a:t> </a:t>
            </a:r>
            <a:r>
              <a:rPr lang="en-US" sz="2800" dirty="0" err="1" smtClean="0"/>
              <a:t>cập</a:t>
            </a:r>
            <a:r>
              <a:rPr lang="en-US" sz="2800" dirty="0" smtClean="0"/>
              <a:t> </a:t>
            </a:r>
            <a:r>
              <a:rPr lang="en-US" sz="2800" dirty="0" err="1" smtClean="0"/>
              <a:t>trang</a:t>
            </a:r>
            <a:r>
              <a:rPr lang="en-US" sz="2800" dirty="0" smtClean="0"/>
              <a:t> </a:t>
            </a:r>
            <a:r>
              <a:rPr lang="en-US" sz="2800" dirty="0" err="1" smtClean="0"/>
              <a:t>Hanoi.study</a:t>
            </a:r>
            <a:r>
              <a:rPr lang="en-US" sz="2800" dirty="0" smtClean="0"/>
              <a:t> </a:t>
            </a:r>
            <a:r>
              <a:rPr lang="en-US" sz="2800" dirty="0" err="1" smtClean="0"/>
              <a:t>để</a:t>
            </a:r>
            <a:r>
              <a:rPr lang="en-US" sz="2800" dirty="0" smtClean="0"/>
              <a:t> </a:t>
            </a:r>
            <a:r>
              <a:rPr lang="en-US" sz="2800" dirty="0" err="1" smtClean="0"/>
              <a:t>tự</a:t>
            </a:r>
            <a:r>
              <a:rPr lang="en-US" sz="2800" dirty="0" smtClean="0"/>
              <a:t> </a:t>
            </a:r>
            <a:r>
              <a:rPr lang="en-US" sz="2800" dirty="0" err="1" smtClean="0"/>
              <a:t>học</a:t>
            </a:r>
            <a:r>
              <a:rPr lang="en-US" sz="2800" dirty="0" smtClean="0"/>
              <a:t> </a:t>
            </a:r>
            <a:r>
              <a:rPr lang="en-US" sz="2800" dirty="0" err="1" smtClean="0"/>
              <a:t>và</a:t>
            </a:r>
            <a:r>
              <a:rPr lang="en-US" sz="2800" dirty="0" smtClean="0"/>
              <a:t> </a:t>
            </a:r>
            <a:r>
              <a:rPr lang="en-US" sz="2800" dirty="0" err="1" smtClean="0"/>
              <a:t>luyện</a:t>
            </a:r>
            <a:r>
              <a:rPr lang="en-US" sz="2800" dirty="0" smtClean="0"/>
              <a:t> </a:t>
            </a:r>
            <a:r>
              <a:rPr lang="en-US" sz="2800" dirty="0" err="1" smtClean="0"/>
              <a:t>tập</a:t>
            </a:r>
            <a:r>
              <a:rPr lang="en-US" sz="2800" dirty="0" smtClean="0"/>
              <a:t> </a:t>
            </a:r>
            <a:r>
              <a:rPr lang="en-US" sz="2800" dirty="0" err="1" smtClean="0"/>
              <a:t>các</a:t>
            </a:r>
            <a:r>
              <a:rPr lang="en-US" sz="2800" dirty="0" smtClean="0"/>
              <a:t> </a:t>
            </a:r>
            <a:r>
              <a:rPr lang="en-US" sz="2800" dirty="0" err="1" smtClean="0"/>
              <a:t>câu</a:t>
            </a:r>
            <a:r>
              <a:rPr lang="en-US" sz="2800" dirty="0" smtClean="0"/>
              <a:t> </a:t>
            </a:r>
            <a:r>
              <a:rPr lang="en-US" sz="2800" dirty="0" err="1" smtClean="0"/>
              <a:t>hỏi</a:t>
            </a:r>
            <a:r>
              <a:rPr lang="en-US" sz="2800" dirty="0" smtClean="0"/>
              <a:t> </a:t>
            </a:r>
            <a:r>
              <a:rPr lang="en-US" sz="2800" dirty="0" err="1" smtClean="0"/>
              <a:t>theo</a:t>
            </a:r>
            <a:r>
              <a:rPr lang="en-US" sz="2800" dirty="0" smtClean="0"/>
              <a:t> </a:t>
            </a:r>
            <a:r>
              <a:rPr lang="en-US" sz="2800" dirty="0" err="1" smtClean="0"/>
              <a:t>hướng</a:t>
            </a:r>
            <a:r>
              <a:rPr lang="en-US" sz="2800" dirty="0" smtClean="0"/>
              <a:t> </a:t>
            </a:r>
            <a:r>
              <a:rPr lang="en-US" sz="2800" dirty="0" err="1" smtClean="0"/>
              <a:t>dẫn</a:t>
            </a:r>
            <a:r>
              <a:rPr lang="en-US" sz="2800" dirty="0" smtClean="0"/>
              <a:t> </a:t>
            </a:r>
            <a:r>
              <a:rPr lang="en-US" sz="2800" dirty="0" err="1" smtClean="0"/>
              <a:t>của</a:t>
            </a:r>
            <a:r>
              <a:rPr lang="en-US" sz="2800" dirty="0" smtClean="0"/>
              <a:t> </a:t>
            </a:r>
            <a:r>
              <a:rPr lang="en-US" sz="2800" dirty="0" err="1" smtClean="0"/>
              <a:t>Sở</a:t>
            </a:r>
            <a:r>
              <a:rPr lang="en-US" sz="2800" dirty="0" smtClean="0"/>
              <a:t>.</a:t>
            </a:r>
          </a:p>
        </p:txBody>
      </p:sp>
    </p:spTree>
    <p:extLst>
      <p:ext uri="{BB962C8B-B14F-4D97-AF65-F5344CB8AC3E}">
        <p14:creationId xmlns:p14="http://schemas.microsoft.com/office/powerpoint/2010/main" val="1840674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lstStyle/>
          <a:p>
            <a:pPr marL="0" indent="0">
              <a:buNone/>
            </a:pPr>
            <a:r>
              <a:rPr lang="en-US" dirty="0" smtClean="0">
                <a:solidFill>
                  <a:srgbClr val="C00000"/>
                </a:solidFill>
              </a:rPr>
              <a:t>      </a:t>
            </a:r>
            <a:r>
              <a:rPr lang="en-US" sz="2800" b="1" dirty="0" err="1" smtClean="0">
                <a:solidFill>
                  <a:srgbClr val="FF0000"/>
                </a:solidFill>
              </a:rPr>
              <a:t>Quy</a:t>
            </a:r>
            <a:r>
              <a:rPr lang="en-US" sz="2800" b="1" dirty="0" smtClean="0">
                <a:solidFill>
                  <a:srgbClr val="FF0000"/>
                </a:solidFill>
              </a:rPr>
              <a:t> </a:t>
            </a:r>
            <a:r>
              <a:rPr lang="en-US" sz="2800" b="1" dirty="0" err="1">
                <a:solidFill>
                  <a:srgbClr val="FF0000"/>
                </a:solidFill>
              </a:rPr>
              <a:t>định</a:t>
            </a:r>
            <a:r>
              <a:rPr lang="en-US" sz="2800" b="1" dirty="0">
                <a:solidFill>
                  <a:srgbClr val="FF0000"/>
                </a:solidFill>
              </a:rPr>
              <a:t> </a:t>
            </a:r>
            <a:r>
              <a:rPr lang="en-US" sz="2800" b="1" dirty="0" err="1">
                <a:solidFill>
                  <a:srgbClr val="FF0000"/>
                </a:solidFill>
              </a:rPr>
              <a:t>về</a:t>
            </a:r>
            <a:r>
              <a:rPr lang="en-US" sz="2800" b="1" dirty="0">
                <a:solidFill>
                  <a:srgbClr val="FF0000"/>
                </a:solidFill>
              </a:rPr>
              <a:t> </a:t>
            </a:r>
            <a:r>
              <a:rPr lang="en-US" sz="2800" b="1" dirty="0" err="1">
                <a:solidFill>
                  <a:srgbClr val="FF0000"/>
                </a:solidFill>
              </a:rPr>
              <a:t>số</a:t>
            </a:r>
            <a:r>
              <a:rPr lang="en-US" sz="2800" b="1" dirty="0">
                <a:solidFill>
                  <a:srgbClr val="FF0000"/>
                </a:solidFill>
              </a:rPr>
              <a:t> </a:t>
            </a:r>
            <a:r>
              <a:rPr lang="en-US" sz="2800" b="1" dirty="0" err="1">
                <a:solidFill>
                  <a:srgbClr val="FF0000"/>
                </a:solidFill>
              </a:rPr>
              <a:t>điểm</a:t>
            </a:r>
            <a:r>
              <a:rPr lang="en-US" sz="2800" b="1" dirty="0">
                <a:solidFill>
                  <a:srgbClr val="FF0000"/>
                </a:solidFill>
              </a:rPr>
              <a:t> </a:t>
            </a:r>
            <a:r>
              <a:rPr lang="en-US" sz="2800" b="1" dirty="0" err="1">
                <a:solidFill>
                  <a:srgbClr val="FF0000"/>
                </a:solidFill>
              </a:rPr>
              <a:t>kiểm</a:t>
            </a:r>
            <a:r>
              <a:rPr lang="en-US" sz="2800" b="1" dirty="0">
                <a:solidFill>
                  <a:srgbClr val="FF0000"/>
                </a:solidFill>
              </a:rPr>
              <a:t> </a:t>
            </a:r>
            <a:r>
              <a:rPr lang="en-US" sz="2800" b="1" dirty="0" err="1">
                <a:solidFill>
                  <a:srgbClr val="FF0000"/>
                </a:solidFill>
              </a:rPr>
              <a:t>tra</a:t>
            </a:r>
            <a:r>
              <a:rPr lang="en-US" sz="2800" b="1" dirty="0">
                <a:solidFill>
                  <a:srgbClr val="FF0000"/>
                </a:solidFill>
              </a:rPr>
              <a:t>, </a:t>
            </a:r>
            <a:r>
              <a:rPr lang="en-US" sz="2800" b="1" dirty="0" err="1">
                <a:solidFill>
                  <a:srgbClr val="FF0000"/>
                </a:solidFill>
              </a:rPr>
              <a:t>đánh</a:t>
            </a:r>
            <a:r>
              <a:rPr lang="en-US" sz="2800" b="1" dirty="0">
                <a:solidFill>
                  <a:srgbClr val="FF0000"/>
                </a:solidFill>
              </a:rPr>
              <a:t> </a:t>
            </a:r>
            <a:r>
              <a:rPr lang="en-US" sz="2800" b="1" dirty="0" err="1">
                <a:solidFill>
                  <a:srgbClr val="FF0000"/>
                </a:solidFill>
              </a:rPr>
              <a:t>giá</a:t>
            </a:r>
            <a:r>
              <a:rPr lang="en-US" sz="2800" b="1" dirty="0">
                <a:solidFill>
                  <a:srgbClr val="FF0000"/>
                </a:solidFill>
              </a:rPr>
              <a:t> </a:t>
            </a:r>
            <a:r>
              <a:rPr lang="en-US" sz="2800" b="1" dirty="0" err="1">
                <a:solidFill>
                  <a:srgbClr val="FF0000"/>
                </a:solidFill>
              </a:rPr>
              <a:t>và</a:t>
            </a:r>
            <a:r>
              <a:rPr lang="en-US" sz="2800" b="1" dirty="0">
                <a:solidFill>
                  <a:srgbClr val="FF0000"/>
                </a:solidFill>
              </a:rPr>
              <a:t> </a:t>
            </a:r>
            <a:r>
              <a:rPr lang="en-US" sz="2800" b="1" dirty="0" err="1">
                <a:solidFill>
                  <a:srgbClr val="FF0000"/>
                </a:solidFill>
              </a:rPr>
              <a:t>cách</a:t>
            </a:r>
            <a:r>
              <a:rPr lang="en-US" sz="2800" b="1" dirty="0">
                <a:solidFill>
                  <a:srgbClr val="FF0000"/>
                </a:solidFill>
              </a:rPr>
              <a:t> </a:t>
            </a:r>
            <a:r>
              <a:rPr lang="en-US" sz="2800" b="1" dirty="0" err="1">
                <a:solidFill>
                  <a:srgbClr val="FF0000"/>
                </a:solidFill>
              </a:rPr>
              <a:t>cho</a:t>
            </a:r>
            <a:r>
              <a:rPr lang="en-US" sz="2800" b="1" dirty="0">
                <a:solidFill>
                  <a:srgbClr val="FF0000"/>
                </a:solidFill>
              </a:rPr>
              <a:t> </a:t>
            </a:r>
            <a:r>
              <a:rPr lang="en-US" sz="2800" b="1" dirty="0" err="1">
                <a:solidFill>
                  <a:srgbClr val="FF0000"/>
                </a:solidFill>
              </a:rPr>
              <a:t>điểm</a:t>
            </a:r>
            <a:endParaRPr lang="en-US" sz="2800" b="1" dirty="0" smtClean="0">
              <a:solidFill>
                <a:srgbClr val="FF0000"/>
              </a:solidFill>
            </a:endParaRPr>
          </a:p>
          <a:p>
            <a:pPr marL="0" indent="0" algn="ctr">
              <a:buNone/>
            </a:pPr>
            <a:r>
              <a:rPr lang="en-US" sz="2400" dirty="0" smtClean="0">
                <a:solidFill>
                  <a:srgbClr val="C00000"/>
                </a:solidFill>
              </a:rPr>
              <a:t>              (Theo TT 26/BGD, </a:t>
            </a:r>
            <a:r>
              <a:rPr lang="en-US" sz="2400" dirty="0" err="1" smtClean="0">
                <a:solidFill>
                  <a:srgbClr val="C00000"/>
                </a:solidFill>
              </a:rPr>
              <a:t>sửa</a:t>
            </a:r>
            <a:r>
              <a:rPr lang="en-US" sz="2400" dirty="0" smtClean="0">
                <a:solidFill>
                  <a:srgbClr val="C00000"/>
                </a:solidFill>
              </a:rPr>
              <a:t> </a:t>
            </a:r>
            <a:r>
              <a:rPr lang="en-US" sz="2400" dirty="0" err="1" smtClean="0">
                <a:solidFill>
                  <a:srgbClr val="C00000"/>
                </a:solidFill>
              </a:rPr>
              <a:t>đổi</a:t>
            </a:r>
            <a:r>
              <a:rPr lang="en-US" sz="2400" dirty="0" smtClean="0">
                <a:solidFill>
                  <a:srgbClr val="C00000"/>
                </a:solidFill>
              </a:rPr>
              <a:t> </a:t>
            </a:r>
            <a:r>
              <a:rPr lang="en-US" sz="2400" dirty="0" err="1" smtClean="0">
                <a:solidFill>
                  <a:srgbClr val="C00000"/>
                </a:solidFill>
              </a:rPr>
              <a:t>bổ</a:t>
            </a:r>
            <a:r>
              <a:rPr lang="en-US" sz="2400" dirty="0" smtClean="0">
                <a:solidFill>
                  <a:srgbClr val="C00000"/>
                </a:solidFill>
              </a:rPr>
              <a:t> sung TT 58/BGD)</a:t>
            </a:r>
          </a:p>
        </p:txBody>
      </p:sp>
      <p:graphicFrame>
        <p:nvGraphicFramePr>
          <p:cNvPr id="5" name="Table 4"/>
          <p:cNvGraphicFramePr>
            <a:graphicFrameLocks noGrp="1"/>
          </p:cNvGraphicFramePr>
          <p:nvPr>
            <p:extLst>
              <p:ext uri="{D42A27DB-BD31-4B8C-83A1-F6EECF244321}">
                <p14:modId xmlns:p14="http://schemas.microsoft.com/office/powerpoint/2010/main" val="627460530"/>
              </p:ext>
            </p:extLst>
          </p:nvPr>
        </p:nvGraphicFramePr>
        <p:xfrm>
          <a:off x="914400" y="1752600"/>
          <a:ext cx="7543801" cy="1889760"/>
        </p:xfrm>
        <a:graphic>
          <a:graphicData uri="http://schemas.openxmlformats.org/drawingml/2006/table">
            <a:tbl>
              <a:tblPr firstRow="1" bandRow="1">
                <a:tableStyleId>{5C22544A-7EE6-4342-B048-85BDC9FD1C3A}</a:tableStyleId>
              </a:tblPr>
              <a:tblGrid>
                <a:gridCol w="1697355">
                  <a:extLst>
                    <a:ext uri="{9D8B030D-6E8A-4147-A177-3AD203B41FA5}">
                      <a16:colId xmlns:a16="http://schemas.microsoft.com/office/drawing/2014/main" val="20000"/>
                    </a:ext>
                  </a:extLst>
                </a:gridCol>
                <a:gridCol w="2263140">
                  <a:extLst>
                    <a:ext uri="{9D8B030D-6E8A-4147-A177-3AD203B41FA5}">
                      <a16:colId xmlns:a16="http://schemas.microsoft.com/office/drawing/2014/main" val="20001"/>
                    </a:ext>
                  </a:extLst>
                </a:gridCol>
                <a:gridCol w="1791653">
                  <a:extLst>
                    <a:ext uri="{9D8B030D-6E8A-4147-A177-3AD203B41FA5}">
                      <a16:colId xmlns:a16="http://schemas.microsoft.com/office/drawing/2014/main" val="20002"/>
                    </a:ext>
                  </a:extLst>
                </a:gridCol>
                <a:gridCol w="1791653">
                  <a:extLst>
                    <a:ext uri="{9D8B030D-6E8A-4147-A177-3AD203B41FA5}">
                      <a16:colId xmlns:a16="http://schemas.microsoft.com/office/drawing/2014/main" val="20003"/>
                    </a:ext>
                  </a:extLst>
                </a:gridCol>
              </a:tblGrid>
              <a:tr h="370840">
                <a:tc>
                  <a:txBody>
                    <a:bodyPr/>
                    <a:lstStyle/>
                    <a:p>
                      <a:endParaRPr lang="en-US" sz="2000" dirty="0"/>
                    </a:p>
                  </a:txBody>
                  <a:tcPr/>
                </a:tc>
                <a:tc>
                  <a:txBody>
                    <a:bodyPr/>
                    <a:lstStyle/>
                    <a:p>
                      <a:pPr algn="ctr"/>
                      <a:r>
                        <a:rPr lang="en-US" sz="2000" dirty="0" smtClean="0">
                          <a:solidFill>
                            <a:srgbClr val="FFFFFF"/>
                          </a:solidFill>
                        </a:rPr>
                        <a:t>KT </a:t>
                      </a:r>
                      <a:r>
                        <a:rPr lang="en-US" sz="2000" dirty="0" err="1" smtClean="0">
                          <a:solidFill>
                            <a:srgbClr val="FFFFFF"/>
                          </a:solidFill>
                        </a:rPr>
                        <a:t>thường</a:t>
                      </a:r>
                      <a:r>
                        <a:rPr lang="en-US" sz="2000" baseline="0" dirty="0" smtClean="0">
                          <a:solidFill>
                            <a:srgbClr val="FFFFFF"/>
                          </a:solidFill>
                        </a:rPr>
                        <a:t> </a:t>
                      </a:r>
                      <a:r>
                        <a:rPr lang="en-US" sz="2000" baseline="0" dirty="0" err="1" smtClean="0">
                          <a:solidFill>
                            <a:srgbClr val="FFFFFF"/>
                          </a:solidFill>
                        </a:rPr>
                        <a:t>xuyên</a:t>
                      </a:r>
                      <a:endParaRPr lang="en-US" sz="2000" dirty="0">
                        <a:solidFill>
                          <a:srgbClr val="FFFFFF"/>
                        </a:solidFill>
                      </a:endParaRPr>
                    </a:p>
                  </a:txBody>
                  <a:tcPr/>
                </a:tc>
                <a:tc gridSpan="2">
                  <a:txBody>
                    <a:bodyPr/>
                    <a:lstStyle/>
                    <a:p>
                      <a:pPr algn="ctr"/>
                      <a:r>
                        <a:rPr lang="en-US" sz="2000" dirty="0" smtClean="0"/>
                        <a:t>     </a:t>
                      </a:r>
                      <a:r>
                        <a:rPr lang="en-US" sz="2000" b="1" dirty="0" smtClean="0">
                          <a:solidFill>
                            <a:schemeClr val="bg1"/>
                          </a:solidFill>
                        </a:rPr>
                        <a:t>KT </a:t>
                      </a:r>
                      <a:r>
                        <a:rPr lang="en-US" sz="2000" b="1" dirty="0" err="1" smtClean="0">
                          <a:solidFill>
                            <a:schemeClr val="bg1"/>
                          </a:solidFill>
                        </a:rPr>
                        <a:t>định</a:t>
                      </a:r>
                      <a:r>
                        <a:rPr lang="en-US" sz="2000" b="1" baseline="0" dirty="0" smtClean="0">
                          <a:solidFill>
                            <a:schemeClr val="bg1"/>
                          </a:solidFill>
                        </a:rPr>
                        <a:t> </a:t>
                      </a:r>
                      <a:r>
                        <a:rPr lang="en-US" sz="2000" b="1" baseline="0" dirty="0" err="1" smtClean="0">
                          <a:solidFill>
                            <a:schemeClr val="bg1"/>
                          </a:solidFill>
                        </a:rPr>
                        <a:t>kì</a:t>
                      </a:r>
                      <a:endParaRPr lang="en-US" sz="2000" b="1" dirty="0">
                        <a:solidFill>
                          <a:schemeClr val="bg1"/>
                        </a:solidFill>
                      </a:endParaRPr>
                    </a:p>
                  </a:txBody>
                  <a:tcPr/>
                </a:tc>
                <a:tc hMerge="1">
                  <a:txBody>
                    <a:bodyPr/>
                    <a:lstStyle/>
                    <a:p>
                      <a:endParaRPr lang="en-US" dirty="0"/>
                    </a:p>
                  </a:txBody>
                  <a:tcPr/>
                </a:tc>
                <a:extLst>
                  <a:ext uri="{0D108BD9-81ED-4DB2-BD59-A6C34878D82A}">
                    <a16:rowId xmlns:a16="http://schemas.microsoft.com/office/drawing/2014/main" val="10000"/>
                  </a:ext>
                </a:extLst>
              </a:tr>
              <a:tr h="370840">
                <a:tc>
                  <a:txBody>
                    <a:bodyPr/>
                    <a:lstStyle/>
                    <a:p>
                      <a:endParaRPr lang="en-US" sz="2000" dirty="0"/>
                    </a:p>
                  </a:txBody>
                  <a:tcPr/>
                </a:tc>
                <a:tc>
                  <a:txBody>
                    <a:bodyPr/>
                    <a:lstStyle/>
                    <a:p>
                      <a:pPr algn="ctr"/>
                      <a:r>
                        <a:rPr lang="en-US" sz="2000" b="1" dirty="0" smtClean="0"/>
                        <a:t>(</a:t>
                      </a:r>
                      <a:r>
                        <a:rPr lang="en-US" sz="2000" b="1" dirty="0" err="1" smtClean="0"/>
                        <a:t>Hệ</a:t>
                      </a:r>
                      <a:r>
                        <a:rPr lang="en-US" sz="2000" b="1" baseline="0" dirty="0" smtClean="0"/>
                        <a:t> </a:t>
                      </a:r>
                      <a:r>
                        <a:rPr lang="en-US" sz="2000" b="1" baseline="0" dirty="0" err="1" smtClean="0"/>
                        <a:t>số</a:t>
                      </a:r>
                      <a:r>
                        <a:rPr lang="en-US" sz="2000" b="1" baseline="0" dirty="0" smtClean="0"/>
                        <a:t> 1)</a:t>
                      </a:r>
                      <a:endParaRPr lang="en-US" sz="2000" b="1" dirty="0"/>
                    </a:p>
                  </a:txBody>
                  <a:tcPr/>
                </a:tc>
                <a:tc>
                  <a:txBody>
                    <a:bodyPr/>
                    <a:lstStyle/>
                    <a:p>
                      <a:pPr algn="ctr"/>
                      <a:r>
                        <a:rPr lang="en-US" sz="2000" b="1" dirty="0" smtClean="0"/>
                        <a:t>KT </a:t>
                      </a:r>
                      <a:r>
                        <a:rPr lang="en-US" sz="2000" b="1" dirty="0" err="1" smtClean="0"/>
                        <a:t>giữa</a:t>
                      </a:r>
                      <a:r>
                        <a:rPr lang="en-US" sz="2000" b="1" baseline="0" dirty="0" smtClean="0"/>
                        <a:t> </a:t>
                      </a:r>
                      <a:r>
                        <a:rPr lang="en-US" sz="2000" b="1" baseline="0" dirty="0" err="1" smtClean="0"/>
                        <a:t>kì</a:t>
                      </a:r>
                      <a:endParaRPr lang="en-US" sz="2000" b="1" baseline="0" dirty="0" smtClean="0"/>
                    </a:p>
                    <a:p>
                      <a:pPr algn="ctr"/>
                      <a:r>
                        <a:rPr lang="en-US" sz="2000" b="1" baseline="0" dirty="0" smtClean="0"/>
                        <a:t>(</a:t>
                      </a:r>
                      <a:r>
                        <a:rPr lang="en-US" sz="2000" b="1" baseline="0" dirty="0" err="1" smtClean="0"/>
                        <a:t>Hệ</a:t>
                      </a:r>
                      <a:r>
                        <a:rPr lang="en-US" sz="2000" b="1" baseline="0" dirty="0" smtClean="0"/>
                        <a:t> </a:t>
                      </a:r>
                      <a:r>
                        <a:rPr lang="en-US" sz="2000" b="1" baseline="0" dirty="0" err="1" smtClean="0"/>
                        <a:t>số</a:t>
                      </a:r>
                      <a:r>
                        <a:rPr lang="en-US" sz="2000" b="1" baseline="0" dirty="0" smtClean="0"/>
                        <a:t> 2)</a:t>
                      </a:r>
                      <a:endParaRPr lang="en-US" sz="2000" b="1" dirty="0"/>
                    </a:p>
                  </a:txBody>
                  <a:tcPr/>
                </a:tc>
                <a:tc>
                  <a:txBody>
                    <a:bodyPr/>
                    <a:lstStyle/>
                    <a:p>
                      <a:pPr algn="ctr"/>
                      <a:r>
                        <a:rPr lang="en-US" sz="2000" b="1" dirty="0" smtClean="0"/>
                        <a:t>KT </a:t>
                      </a:r>
                      <a:r>
                        <a:rPr lang="en-US" sz="2000" b="1" dirty="0" err="1" smtClean="0"/>
                        <a:t>cuối</a:t>
                      </a:r>
                      <a:r>
                        <a:rPr lang="en-US" sz="2000" b="1" baseline="0" dirty="0" smtClean="0"/>
                        <a:t> </a:t>
                      </a:r>
                      <a:r>
                        <a:rPr lang="en-US" sz="2000" b="1" baseline="0" dirty="0" err="1" smtClean="0"/>
                        <a:t>kì</a:t>
                      </a:r>
                      <a:endParaRPr lang="en-US" sz="2000" b="1" baseline="0" dirty="0" smtClean="0"/>
                    </a:p>
                    <a:p>
                      <a:pPr algn="ctr"/>
                      <a:r>
                        <a:rPr lang="en-US" sz="2000" b="1" baseline="0" dirty="0" smtClean="0"/>
                        <a:t>(</a:t>
                      </a:r>
                      <a:r>
                        <a:rPr lang="en-US" sz="2000" b="1" baseline="0" dirty="0" err="1" smtClean="0"/>
                        <a:t>Hệ</a:t>
                      </a:r>
                      <a:r>
                        <a:rPr lang="en-US" sz="2000" b="1" baseline="0" dirty="0" smtClean="0"/>
                        <a:t> </a:t>
                      </a:r>
                      <a:r>
                        <a:rPr lang="en-US" sz="2000" b="1" baseline="0" dirty="0" err="1" smtClean="0"/>
                        <a:t>số</a:t>
                      </a:r>
                      <a:r>
                        <a:rPr lang="en-US" sz="2000" b="1" baseline="0" dirty="0" smtClean="0"/>
                        <a:t> 3)</a:t>
                      </a:r>
                      <a:endParaRPr lang="en-US" sz="2000" b="1" dirty="0"/>
                    </a:p>
                  </a:txBody>
                  <a:tcPr/>
                </a:tc>
                <a:extLst>
                  <a:ext uri="{0D108BD9-81ED-4DB2-BD59-A6C34878D82A}">
                    <a16:rowId xmlns:a16="http://schemas.microsoft.com/office/drawing/2014/main" val="10001"/>
                  </a:ext>
                </a:extLst>
              </a:tr>
              <a:tr h="370840">
                <a:tc>
                  <a:txBody>
                    <a:bodyPr/>
                    <a:lstStyle/>
                    <a:p>
                      <a:pPr algn="ctr"/>
                      <a:r>
                        <a:rPr lang="en-US" sz="2000" dirty="0" err="1" smtClean="0"/>
                        <a:t>Học</a:t>
                      </a:r>
                      <a:r>
                        <a:rPr lang="en-US" sz="2000" baseline="0" dirty="0" smtClean="0"/>
                        <a:t> </a:t>
                      </a:r>
                      <a:r>
                        <a:rPr lang="en-US" sz="2000" baseline="0" dirty="0" err="1" smtClean="0"/>
                        <a:t>kì</a:t>
                      </a:r>
                      <a:r>
                        <a:rPr lang="en-US" sz="2000" baseline="0" dirty="0" smtClean="0"/>
                        <a:t> I</a:t>
                      </a:r>
                      <a:endParaRPr lang="en-US" sz="2000" dirty="0"/>
                    </a:p>
                  </a:txBody>
                  <a:tcPr/>
                </a:tc>
                <a:tc>
                  <a:txBody>
                    <a:bodyPr/>
                    <a:lstStyle/>
                    <a:p>
                      <a:pPr algn="ctr"/>
                      <a:r>
                        <a:rPr lang="en-US" sz="2000" dirty="0" smtClean="0"/>
                        <a:t>04</a:t>
                      </a:r>
                      <a:endParaRPr lang="en-US" sz="2000" dirty="0"/>
                    </a:p>
                  </a:txBody>
                  <a:tcPr/>
                </a:tc>
                <a:tc>
                  <a:txBody>
                    <a:bodyPr/>
                    <a:lstStyle/>
                    <a:p>
                      <a:pPr algn="ctr"/>
                      <a:r>
                        <a:rPr lang="en-US" sz="2000" dirty="0" smtClean="0"/>
                        <a:t>01</a:t>
                      </a:r>
                      <a:endParaRPr lang="en-US" sz="2000" dirty="0"/>
                    </a:p>
                  </a:txBody>
                  <a:tcPr/>
                </a:tc>
                <a:tc>
                  <a:txBody>
                    <a:bodyPr/>
                    <a:lstStyle/>
                    <a:p>
                      <a:pPr algn="ctr"/>
                      <a:r>
                        <a:rPr lang="en-US" sz="2000" dirty="0" smtClean="0"/>
                        <a:t>01</a:t>
                      </a:r>
                      <a:endParaRPr lang="en-US" sz="2000" dirty="0"/>
                    </a:p>
                  </a:txBody>
                  <a:tcPr/>
                </a:tc>
                <a:extLst>
                  <a:ext uri="{0D108BD9-81ED-4DB2-BD59-A6C34878D82A}">
                    <a16:rowId xmlns:a16="http://schemas.microsoft.com/office/drawing/2014/main" val="10002"/>
                  </a:ext>
                </a:extLst>
              </a:tr>
              <a:tr h="370840">
                <a:tc>
                  <a:txBody>
                    <a:bodyPr/>
                    <a:lstStyle/>
                    <a:p>
                      <a:pPr algn="ctr"/>
                      <a:r>
                        <a:rPr lang="en-US" sz="2000" dirty="0" err="1" smtClean="0"/>
                        <a:t>Học</a:t>
                      </a:r>
                      <a:r>
                        <a:rPr lang="en-US" sz="2000" baseline="0" dirty="0" smtClean="0"/>
                        <a:t> </a:t>
                      </a:r>
                      <a:r>
                        <a:rPr lang="en-US" sz="2000" baseline="0" dirty="0" err="1" smtClean="0"/>
                        <a:t>kì</a:t>
                      </a:r>
                      <a:r>
                        <a:rPr lang="en-US" sz="2000" baseline="0" dirty="0" smtClean="0"/>
                        <a:t> II</a:t>
                      </a:r>
                      <a:endParaRPr lang="en-US" sz="2000" dirty="0"/>
                    </a:p>
                  </a:txBody>
                  <a:tcPr/>
                </a:tc>
                <a:tc>
                  <a:txBody>
                    <a:bodyPr/>
                    <a:lstStyle/>
                    <a:p>
                      <a:pPr algn="ctr"/>
                      <a:r>
                        <a:rPr lang="en-US" sz="2000" dirty="0" smtClean="0"/>
                        <a:t>04</a:t>
                      </a:r>
                      <a:endParaRPr lang="en-US" sz="2000" dirty="0"/>
                    </a:p>
                  </a:txBody>
                  <a:tcPr/>
                </a:tc>
                <a:tc>
                  <a:txBody>
                    <a:bodyPr/>
                    <a:lstStyle/>
                    <a:p>
                      <a:pPr algn="ctr"/>
                      <a:r>
                        <a:rPr lang="en-US" sz="2000" dirty="0" smtClean="0"/>
                        <a:t>01</a:t>
                      </a:r>
                      <a:endParaRPr lang="en-US" sz="2000" dirty="0"/>
                    </a:p>
                  </a:txBody>
                  <a:tcPr/>
                </a:tc>
                <a:tc>
                  <a:txBody>
                    <a:bodyPr/>
                    <a:lstStyle/>
                    <a:p>
                      <a:pPr algn="ctr"/>
                      <a:r>
                        <a:rPr lang="en-US" sz="2000" dirty="0" smtClean="0"/>
                        <a:t>01</a:t>
                      </a:r>
                      <a:endParaRPr lang="en-US" sz="2000" dirty="0"/>
                    </a:p>
                  </a:txBody>
                  <a:tcPr/>
                </a:tc>
                <a:extLst>
                  <a:ext uri="{0D108BD9-81ED-4DB2-BD59-A6C34878D82A}">
                    <a16:rowId xmlns:a16="http://schemas.microsoft.com/office/drawing/2014/main" val="10003"/>
                  </a:ext>
                </a:extLst>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1248328094"/>
              </p:ext>
            </p:extLst>
          </p:nvPr>
        </p:nvGraphicFramePr>
        <p:xfrm>
          <a:off x="1523998" y="3733800"/>
          <a:ext cx="6096002" cy="1257957"/>
        </p:xfrm>
        <a:graphic>
          <a:graphicData uri="http://schemas.openxmlformats.org/drawingml/2006/table">
            <a:tbl>
              <a:tblPr firstRow="1" firstCol="1" bandRow="1">
                <a:tableStyleId>{5C22544A-7EE6-4342-B048-85BDC9FD1C3A}</a:tableStyleId>
              </a:tblPr>
              <a:tblGrid>
                <a:gridCol w="1371602">
                  <a:extLst>
                    <a:ext uri="{9D8B030D-6E8A-4147-A177-3AD203B41FA5}">
                      <a16:colId xmlns:a16="http://schemas.microsoft.com/office/drawing/2014/main" val="3205139"/>
                    </a:ext>
                  </a:extLst>
                </a:gridCol>
                <a:gridCol w="4724400">
                  <a:extLst>
                    <a:ext uri="{9D8B030D-6E8A-4147-A177-3AD203B41FA5}">
                      <a16:colId xmlns:a16="http://schemas.microsoft.com/office/drawing/2014/main" val="968022052"/>
                    </a:ext>
                  </a:extLst>
                </a:gridCol>
              </a:tblGrid>
              <a:tr h="762000">
                <a:tc rowSpan="2">
                  <a:txBody>
                    <a:bodyPr/>
                    <a:lstStyle/>
                    <a:p>
                      <a:pPr marL="0" marR="0">
                        <a:lnSpc>
                          <a:spcPct val="115000"/>
                        </a:lnSpc>
                        <a:spcBef>
                          <a:spcPts val="0"/>
                        </a:spcBef>
                        <a:spcAft>
                          <a:spcPts val="0"/>
                        </a:spcAft>
                      </a:pPr>
                      <a:r>
                        <a:rPr lang="vi-VN" sz="2000" b="1" dirty="0">
                          <a:effectLst/>
                          <a:latin typeface="+mj-lt"/>
                        </a:rPr>
                        <a:t>ĐTBmhk =</a:t>
                      </a:r>
                      <a:endParaRPr lang="en-US" sz="2000" b="1" dirty="0">
                        <a:effectLst/>
                        <a:latin typeface="+mj-lt"/>
                        <a:ea typeface="Calibri" panose="020F0502020204030204" pitchFamily="34" charset="0"/>
                        <a:cs typeface="Times New Roman" panose="02020603050405020304" pitchFamily="18" charset="0"/>
                      </a:endParaRPr>
                    </a:p>
                  </a:txBody>
                  <a:tcPr marL="68580" marR="68580" marT="0" marB="0" anchor="ctr"/>
                </a:tc>
                <a:tc>
                  <a:txBody>
                    <a:bodyPr/>
                    <a:lstStyle/>
                    <a:p>
                      <a:pPr marL="0" marR="0">
                        <a:lnSpc>
                          <a:spcPct val="115000"/>
                        </a:lnSpc>
                        <a:spcBef>
                          <a:spcPts val="600"/>
                        </a:spcBef>
                        <a:spcAft>
                          <a:spcPts val="0"/>
                        </a:spcAft>
                      </a:pPr>
                      <a:r>
                        <a:rPr lang="vi-VN" sz="2000" b="1" dirty="0">
                          <a:effectLst/>
                          <a:latin typeface="+mj-lt"/>
                        </a:rPr>
                        <a:t> TĐĐGtx + 2 x ĐĐGgk + 3 x ĐĐGck </a:t>
                      </a:r>
                      <a:endParaRPr lang="en-US" sz="2000" b="1" dirty="0">
                        <a:effectLst/>
                        <a:latin typeface="+mj-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35914418"/>
                  </a:ext>
                </a:extLst>
              </a:tr>
              <a:tr h="495957">
                <a:tc vMerge="1">
                  <a:txBody>
                    <a:bodyPr/>
                    <a:lstStyle/>
                    <a:p>
                      <a:endParaRPr lang="en-US"/>
                    </a:p>
                  </a:txBody>
                  <a:tcPr/>
                </a:tc>
                <a:tc>
                  <a:txBody>
                    <a:bodyPr/>
                    <a:lstStyle/>
                    <a:p>
                      <a:pPr marL="0" marR="0" indent="457200">
                        <a:lnSpc>
                          <a:spcPct val="115000"/>
                        </a:lnSpc>
                        <a:spcBef>
                          <a:spcPts val="600"/>
                        </a:spcBef>
                        <a:spcAft>
                          <a:spcPts val="0"/>
                        </a:spcAft>
                      </a:pPr>
                      <a:r>
                        <a:rPr lang="en-US" sz="2000" b="1" dirty="0">
                          <a:effectLst/>
                          <a:latin typeface="+mj-lt"/>
                        </a:rPr>
                        <a:t>    </a:t>
                      </a:r>
                      <a:r>
                        <a:rPr lang="vi-VN" sz="2000" b="1" dirty="0">
                          <a:effectLst/>
                          <a:latin typeface="+mj-lt"/>
                        </a:rPr>
                        <a:t>Số ĐĐGtx + 5 </a:t>
                      </a:r>
                      <a:endParaRPr lang="en-US" sz="2000" b="1" dirty="0">
                        <a:effectLst/>
                        <a:latin typeface="+mj-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889568397"/>
                  </a:ext>
                </a:extLst>
              </a:tr>
            </a:tbl>
          </a:graphicData>
        </a:graphic>
      </p:graphicFrame>
      <p:sp>
        <p:nvSpPr>
          <p:cNvPr id="4" name="Rectangle 1"/>
          <p:cNvSpPr>
            <a:spLocks noChangeArrowheads="1"/>
          </p:cNvSpPr>
          <p:nvPr/>
        </p:nvSpPr>
        <p:spPr bwMode="auto">
          <a:xfrm>
            <a:off x="228600" y="5293936"/>
            <a:ext cx="107823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TĐĐGtx</a:t>
            </a:r>
            <a:r>
              <a:rPr kumimoji="0" lang="en-US" altLang="en-US" sz="24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Tổng</a:t>
            </a:r>
            <a:r>
              <a:rPr kumimoji="0" lang="en-US" altLang="en-US" sz="24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điểm</a:t>
            </a:r>
            <a:r>
              <a:rPr kumimoji="0" lang="en-US" altLang="en-US" sz="24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kiểm</a:t>
            </a:r>
            <a:r>
              <a:rPr kumimoji="0" lang="en-US" altLang="en-US" sz="24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tra</a:t>
            </a:r>
            <a:r>
              <a:rPr kumimoji="0" lang="en-US" altLang="en-US" sz="24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đánh</a:t>
            </a:r>
            <a:r>
              <a:rPr kumimoji="0" lang="en-US" altLang="en-US" sz="24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giá</a:t>
            </a:r>
            <a:r>
              <a:rPr kumimoji="0" lang="en-US" altLang="en-US" sz="24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thường</a:t>
            </a:r>
            <a:r>
              <a:rPr kumimoji="0" lang="en-US" altLang="en-US" sz="24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xuyên</a:t>
            </a:r>
            <a:r>
              <a:rPr kumimoji="0" lang="en-US" altLang="en-US" sz="24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t>
            </a:r>
            <a:r>
              <a:rPr kumimoji="0" lang="en-US" altLang="en-US" sz="2400" b="0" i="0" u="none" strike="noStrike" cap="none" normalizeH="0" baseline="0" dirty="0" smtClean="0">
                <a:ln>
                  <a:noFill/>
                </a:ln>
                <a:solidFill>
                  <a:schemeClr val="tx1"/>
                </a:solidFill>
                <a:effectLst/>
              </a:rPr>
              <a:t> </a:t>
            </a:r>
            <a:endParaRPr kumimoji="0" lang="en-US" altLang="en-US" sz="24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43657462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0"/>
            <a:ext cx="8991600" cy="6477000"/>
          </a:xfrm>
        </p:spPr>
        <p:txBody>
          <a:bodyPr/>
          <a:lstStyle/>
          <a:p>
            <a:pPr marL="0" indent="0">
              <a:spcBef>
                <a:spcPts val="0"/>
              </a:spcBef>
              <a:buNone/>
            </a:pPr>
            <a:r>
              <a:rPr lang="en-US" sz="3600" dirty="0" smtClean="0">
                <a:solidFill>
                  <a:srgbClr val="C00000"/>
                </a:solidFill>
              </a:rPr>
              <a:t>3. </a:t>
            </a:r>
            <a:r>
              <a:rPr lang="en-US" sz="3600" dirty="0" err="1" smtClean="0">
                <a:solidFill>
                  <a:srgbClr val="C00000"/>
                </a:solidFill>
              </a:rPr>
              <a:t>Sinh</a:t>
            </a:r>
            <a:r>
              <a:rPr lang="en-US" sz="3600" dirty="0" smtClean="0">
                <a:solidFill>
                  <a:srgbClr val="C00000"/>
                </a:solidFill>
              </a:rPr>
              <a:t> </a:t>
            </a:r>
            <a:r>
              <a:rPr lang="en-US" sz="3600" dirty="0" err="1" smtClean="0">
                <a:solidFill>
                  <a:srgbClr val="C00000"/>
                </a:solidFill>
              </a:rPr>
              <a:t>hoạt</a:t>
            </a:r>
            <a:r>
              <a:rPr lang="en-US" sz="3600" dirty="0" smtClean="0">
                <a:solidFill>
                  <a:srgbClr val="C00000"/>
                </a:solidFill>
              </a:rPr>
              <a:t> </a:t>
            </a:r>
            <a:r>
              <a:rPr lang="en-US" sz="3600" dirty="0" err="1" smtClean="0">
                <a:solidFill>
                  <a:srgbClr val="C00000"/>
                </a:solidFill>
              </a:rPr>
              <a:t>chuyên</a:t>
            </a:r>
            <a:r>
              <a:rPr lang="en-US" sz="3600" dirty="0" smtClean="0">
                <a:solidFill>
                  <a:srgbClr val="C00000"/>
                </a:solidFill>
              </a:rPr>
              <a:t> </a:t>
            </a:r>
            <a:r>
              <a:rPr lang="en-US" sz="3600" dirty="0" err="1" smtClean="0">
                <a:solidFill>
                  <a:srgbClr val="C00000"/>
                </a:solidFill>
              </a:rPr>
              <a:t>môn</a:t>
            </a:r>
            <a:r>
              <a:rPr lang="en-US" sz="3600" dirty="0" smtClean="0">
                <a:solidFill>
                  <a:srgbClr val="C00000"/>
                </a:solidFill>
              </a:rPr>
              <a:t> </a:t>
            </a:r>
            <a:r>
              <a:rPr lang="en-US" sz="3600" dirty="0" err="1" smtClean="0">
                <a:solidFill>
                  <a:srgbClr val="C00000"/>
                </a:solidFill>
              </a:rPr>
              <a:t>theo</a:t>
            </a:r>
            <a:r>
              <a:rPr lang="en-US" sz="3600" dirty="0" smtClean="0">
                <a:solidFill>
                  <a:srgbClr val="C00000"/>
                </a:solidFill>
              </a:rPr>
              <a:t> </a:t>
            </a:r>
            <a:r>
              <a:rPr lang="en-US" sz="3600" dirty="0" err="1" smtClean="0">
                <a:solidFill>
                  <a:srgbClr val="C00000"/>
                </a:solidFill>
              </a:rPr>
              <a:t>hướng</a:t>
            </a:r>
            <a:r>
              <a:rPr lang="en-US" sz="3600" dirty="0" smtClean="0">
                <a:solidFill>
                  <a:srgbClr val="C00000"/>
                </a:solidFill>
              </a:rPr>
              <a:t> NCBH: </a:t>
            </a:r>
          </a:p>
          <a:p>
            <a:pPr marL="0" indent="0" algn="ctr">
              <a:spcBef>
                <a:spcPts val="0"/>
              </a:spcBef>
              <a:buNone/>
            </a:pPr>
            <a:r>
              <a:rPr lang="en-US" dirty="0" err="1" smtClean="0">
                <a:solidFill>
                  <a:srgbClr val="C00000"/>
                </a:solidFill>
              </a:rPr>
              <a:t>Gồm</a:t>
            </a:r>
            <a:r>
              <a:rPr lang="en-US" dirty="0" smtClean="0">
                <a:solidFill>
                  <a:srgbClr val="C00000"/>
                </a:solidFill>
              </a:rPr>
              <a:t> 4 </a:t>
            </a:r>
            <a:r>
              <a:rPr lang="en-US" dirty="0" err="1" smtClean="0">
                <a:solidFill>
                  <a:srgbClr val="C00000"/>
                </a:solidFill>
              </a:rPr>
              <a:t>bước</a:t>
            </a:r>
            <a:endParaRPr lang="en-US" dirty="0" smtClean="0">
              <a:solidFill>
                <a:srgbClr val="C00000"/>
              </a:solidFill>
            </a:endParaRPr>
          </a:p>
          <a:p>
            <a:pPr marL="0" indent="0">
              <a:buNone/>
            </a:pPr>
            <a:r>
              <a:rPr lang="en-US" sz="2800" b="1" u="sng" dirty="0" smtClean="0">
                <a:solidFill>
                  <a:srgbClr val="FF0000"/>
                </a:solidFill>
              </a:rPr>
              <a:t>B1</a:t>
            </a:r>
            <a:r>
              <a:rPr lang="en-US" sz="2800" dirty="0" smtClean="0">
                <a:solidFill>
                  <a:srgbClr val="FF0000"/>
                </a:solidFill>
              </a:rPr>
              <a:t>: </a:t>
            </a:r>
            <a:r>
              <a:rPr lang="en-US" sz="2800" dirty="0" err="1" smtClean="0"/>
              <a:t>Chuẩn</a:t>
            </a:r>
            <a:r>
              <a:rPr lang="en-US" sz="2800" dirty="0" smtClean="0"/>
              <a:t> </a:t>
            </a:r>
            <a:r>
              <a:rPr lang="en-US" sz="2800" dirty="0" err="1" smtClean="0"/>
              <a:t>bị</a:t>
            </a:r>
            <a:r>
              <a:rPr lang="en-US" sz="2800" dirty="0" smtClean="0"/>
              <a:t> </a:t>
            </a:r>
            <a:r>
              <a:rPr lang="en-US" sz="2800" dirty="0" err="1" smtClean="0"/>
              <a:t>bài</a:t>
            </a:r>
            <a:r>
              <a:rPr lang="en-US" sz="2800" dirty="0" smtClean="0"/>
              <a:t> </a:t>
            </a:r>
            <a:r>
              <a:rPr lang="en-US" sz="2800" dirty="0" err="1" smtClean="0"/>
              <a:t>dạy</a:t>
            </a:r>
            <a:r>
              <a:rPr lang="en-US" sz="2800" dirty="0" smtClean="0"/>
              <a:t> minh </a:t>
            </a:r>
            <a:r>
              <a:rPr lang="en-US" sz="2800" dirty="0" err="1" smtClean="0"/>
              <a:t>họa</a:t>
            </a:r>
            <a:r>
              <a:rPr lang="en-US" sz="2800" dirty="0" smtClean="0"/>
              <a:t> (</a:t>
            </a:r>
            <a:r>
              <a:rPr lang="en-US" sz="2800" dirty="0" err="1" smtClean="0"/>
              <a:t>tổ</a:t>
            </a:r>
            <a:r>
              <a:rPr lang="en-US" sz="2800" dirty="0" smtClean="0"/>
              <a:t> </a:t>
            </a:r>
            <a:r>
              <a:rPr lang="en-US" sz="2800" dirty="0" err="1" smtClean="0"/>
              <a:t>nhóm</a:t>
            </a:r>
            <a:r>
              <a:rPr lang="en-US" sz="2800" dirty="0" smtClean="0"/>
              <a:t> </a:t>
            </a:r>
            <a:r>
              <a:rPr lang="en-US" sz="2800" dirty="0" err="1" smtClean="0"/>
              <a:t>phân</a:t>
            </a:r>
            <a:r>
              <a:rPr lang="en-US" sz="2800" dirty="0" smtClean="0"/>
              <a:t> </a:t>
            </a:r>
            <a:r>
              <a:rPr lang="en-US" sz="2800" dirty="0" err="1" smtClean="0"/>
              <a:t>công</a:t>
            </a:r>
            <a:r>
              <a:rPr lang="en-US" sz="2800" dirty="0" smtClean="0"/>
              <a:t> </a:t>
            </a:r>
            <a:r>
              <a:rPr lang="en-US" sz="2800" dirty="0" err="1" smtClean="0"/>
              <a:t>hoặc</a:t>
            </a:r>
            <a:r>
              <a:rPr lang="en-US" sz="2800" dirty="0" smtClean="0"/>
              <a:t> GV </a:t>
            </a:r>
            <a:r>
              <a:rPr lang="en-US" sz="2800" dirty="0" err="1" smtClean="0"/>
              <a:t>đăng</a:t>
            </a:r>
            <a:r>
              <a:rPr lang="en-US" sz="2800" dirty="0" smtClean="0"/>
              <a:t> </a:t>
            </a:r>
            <a:r>
              <a:rPr lang="en-US" sz="2800" dirty="0" err="1" smtClean="0"/>
              <a:t>kí</a:t>
            </a:r>
            <a:r>
              <a:rPr lang="en-US" sz="2800" dirty="0"/>
              <a:t>,</a:t>
            </a:r>
            <a:r>
              <a:rPr lang="en-US" sz="2800" dirty="0" smtClean="0"/>
              <a:t> </a:t>
            </a:r>
            <a:r>
              <a:rPr lang="en-US" sz="2800" dirty="0" err="1"/>
              <a:t>t</a:t>
            </a:r>
            <a:r>
              <a:rPr lang="en-US" sz="2800" dirty="0" err="1" smtClean="0"/>
              <a:t>ổ</a:t>
            </a:r>
            <a:r>
              <a:rPr lang="en-US" sz="2800" dirty="0" smtClean="0"/>
              <a:t> </a:t>
            </a:r>
            <a:r>
              <a:rPr lang="en-US" sz="2800" dirty="0" err="1" smtClean="0"/>
              <a:t>nhóm</a:t>
            </a:r>
            <a:r>
              <a:rPr lang="en-US" sz="2800" dirty="0" smtClean="0"/>
              <a:t> </a:t>
            </a:r>
            <a:r>
              <a:rPr lang="en-US" sz="2800" dirty="0" err="1" smtClean="0"/>
              <a:t>cùng</a:t>
            </a:r>
            <a:r>
              <a:rPr lang="en-US" sz="2800" dirty="0" smtClean="0"/>
              <a:t> </a:t>
            </a:r>
            <a:r>
              <a:rPr lang="en-US" sz="2800" dirty="0" err="1" smtClean="0"/>
              <a:t>thiết</a:t>
            </a:r>
            <a:r>
              <a:rPr lang="en-US" sz="2800" dirty="0" smtClean="0"/>
              <a:t> </a:t>
            </a:r>
            <a:r>
              <a:rPr lang="en-US" sz="2800" dirty="0" err="1" smtClean="0"/>
              <a:t>kế</a:t>
            </a:r>
            <a:r>
              <a:rPr lang="en-US" sz="2800" dirty="0" smtClean="0"/>
              <a:t>, </a:t>
            </a:r>
            <a:r>
              <a:rPr lang="en-US" sz="2800" dirty="0" err="1" smtClean="0"/>
              <a:t>xđịnh</a:t>
            </a:r>
            <a:r>
              <a:rPr lang="en-US" sz="2800" dirty="0" smtClean="0"/>
              <a:t> </a:t>
            </a:r>
            <a:r>
              <a:rPr lang="en-US" sz="2800" dirty="0" err="1" smtClean="0"/>
              <a:t>mục</a:t>
            </a:r>
            <a:r>
              <a:rPr lang="en-US" sz="2800" dirty="0" smtClean="0"/>
              <a:t> </a:t>
            </a:r>
            <a:r>
              <a:rPr lang="en-US" sz="2800" dirty="0" err="1" smtClean="0"/>
              <a:t>tiêu</a:t>
            </a:r>
            <a:r>
              <a:rPr lang="en-US" sz="2800" dirty="0" smtClean="0"/>
              <a:t>, PP, ND...)</a:t>
            </a:r>
          </a:p>
          <a:p>
            <a:pPr marL="0" indent="0">
              <a:buNone/>
            </a:pPr>
            <a:r>
              <a:rPr lang="en-US" sz="2800" b="1" u="sng" dirty="0">
                <a:solidFill>
                  <a:srgbClr val="FF0000"/>
                </a:solidFill>
              </a:rPr>
              <a:t>B2</a:t>
            </a:r>
            <a:r>
              <a:rPr lang="en-US" sz="2800" dirty="0" smtClean="0">
                <a:solidFill>
                  <a:srgbClr val="FF0000"/>
                </a:solidFill>
              </a:rPr>
              <a:t>: </a:t>
            </a:r>
            <a:r>
              <a:rPr lang="en-US" sz="2800" dirty="0" err="1" smtClean="0"/>
              <a:t>Dạy</a:t>
            </a:r>
            <a:r>
              <a:rPr lang="en-US" sz="2800" dirty="0" smtClean="0"/>
              <a:t> minh </a:t>
            </a:r>
            <a:r>
              <a:rPr lang="en-US" sz="2800" dirty="0" err="1" smtClean="0"/>
              <a:t>họa</a:t>
            </a:r>
            <a:r>
              <a:rPr lang="en-US" sz="2800" dirty="0" smtClean="0"/>
              <a:t> </a:t>
            </a:r>
            <a:r>
              <a:rPr lang="en-US" sz="2800" dirty="0" err="1" smtClean="0"/>
              <a:t>và</a:t>
            </a:r>
            <a:r>
              <a:rPr lang="en-US" sz="2800" dirty="0" smtClean="0"/>
              <a:t> </a:t>
            </a:r>
            <a:r>
              <a:rPr lang="en-US" sz="2800" dirty="0" err="1" smtClean="0"/>
              <a:t>dự</a:t>
            </a:r>
            <a:r>
              <a:rPr lang="en-US" sz="2800" dirty="0" smtClean="0"/>
              <a:t> </a:t>
            </a:r>
            <a:r>
              <a:rPr lang="en-US" sz="2800" dirty="0" err="1" smtClean="0"/>
              <a:t>giờ</a:t>
            </a:r>
            <a:r>
              <a:rPr lang="en-US" sz="2800" dirty="0" smtClean="0"/>
              <a:t> (</a:t>
            </a:r>
            <a:r>
              <a:rPr lang="en-US" sz="2800" dirty="0" err="1"/>
              <a:t>tập</a:t>
            </a:r>
            <a:r>
              <a:rPr lang="en-US" sz="2800" dirty="0"/>
              <a:t> </a:t>
            </a:r>
            <a:r>
              <a:rPr lang="en-US" sz="2800" dirty="0" err="1"/>
              <a:t>trung</a:t>
            </a:r>
            <a:r>
              <a:rPr lang="en-US" sz="2800" dirty="0"/>
              <a:t> </a:t>
            </a:r>
            <a:r>
              <a:rPr lang="en-US" sz="2800" dirty="0" err="1"/>
              <a:t>theo</a:t>
            </a:r>
            <a:r>
              <a:rPr lang="en-US" sz="2800" dirty="0"/>
              <a:t> </a:t>
            </a:r>
            <a:r>
              <a:rPr lang="en-US" sz="2800" dirty="0" err="1"/>
              <a:t>dõi</a:t>
            </a:r>
            <a:r>
              <a:rPr lang="en-US" sz="2800" dirty="0"/>
              <a:t> </a:t>
            </a:r>
            <a:r>
              <a:rPr lang="en-US" sz="2800" dirty="0" err="1"/>
              <a:t>hoạt</a:t>
            </a:r>
            <a:r>
              <a:rPr lang="en-US" sz="2800" dirty="0"/>
              <a:t> </a:t>
            </a:r>
            <a:r>
              <a:rPr lang="en-US" sz="2800" dirty="0" err="1"/>
              <a:t>động</a:t>
            </a:r>
            <a:r>
              <a:rPr lang="en-US" sz="2800" dirty="0"/>
              <a:t> </a:t>
            </a:r>
            <a:r>
              <a:rPr lang="en-US" sz="2800" dirty="0" err="1" smtClean="0"/>
              <a:t>nhưng</a:t>
            </a:r>
            <a:r>
              <a:rPr lang="en-US" sz="2800" dirty="0" smtClean="0"/>
              <a:t> </a:t>
            </a:r>
            <a:r>
              <a:rPr lang="en-US" sz="2800" dirty="0" err="1" smtClean="0"/>
              <a:t>không</a:t>
            </a:r>
            <a:r>
              <a:rPr lang="en-US" sz="2800" dirty="0" smtClean="0"/>
              <a:t> </a:t>
            </a:r>
            <a:r>
              <a:rPr lang="en-US" sz="2800" dirty="0" err="1" smtClean="0"/>
              <a:t>làm</a:t>
            </a:r>
            <a:r>
              <a:rPr lang="en-US" sz="2800" dirty="0" smtClean="0"/>
              <a:t> </a:t>
            </a:r>
            <a:r>
              <a:rPr lang="en-US" sz="2800" dirty="0" err="1" smtClean="0"/>
              <a:t>ảnh</a:t>
            </a:r>
            <a:r>
              <a:rPr lang="en-US" sz="2800" dirty="0" smtClean="0"/>
              <a:t> </a:t>
            </a:r>
            <a:r>
              <a:rPr lang="en-US" sz="2800" dirty="0" err="1" smtClean="0"/>
              <a:t>hưởng</a:t>
            </a:r>
            <a:r>
              <a:rPr lang="en-US" sz="2800" dirty="0" smtClean="0"/>
              <a:t> </a:t>
            </a:r>
            <a:r>
              <a:rPr lang="en-US" sz="2800" dirty="0" err="1" smtClean="0"/>
              <a:t>đến</a:t>
            </a:r>
            <a:r>
              <a:rPr lang="en-US" sz="2800" dirty="0" smtClean="0"/>
              <a:t> </a:t>
            </a:r>
            <a:r>
              <a:rPr lang="en-US" sz="2800" dirty="0" err="1" smtClean="0"/>
              <a:t>việc</a:t>
            </a:r>
            <a:r>
              <a:rPr lang="en-US" sz="2800" dirty="0" smtClean="0"/>
              <a:t> </a:t>
            </a:r>
            <a:r>
              <a:rPr lang="en-US" sz="2800" dirty="0" err="1" smtClean="0"/>
              <a:t>học</a:t>
            </a:r>
            <a:r>
              <a:rPr lang="en-US" sz="2800" dirty="0" smtClean="0"/>
              <a:t> </a:t>
            </a:r>
            <a:r>
              <a:rPr lang="en-US" sz="2800" dirty="0" err="1" smtClean="0"/>
              <a:t>tập</a:t>
            </a:r>
            <a:r>
              <a:rPr lang="en-US" sz="2800" dirty="0" smtClean="0"/>
              <a:t> </a:t>
            </a:r>
            <a:r>
              <a:rPr lang="en-US" sz="2800" dirty="0" err="1" smtClean="0"/>
              <a:t>của</a:t>
            </a:r>
            <a:r>
              <a:rPr lang="en-US" sz="2800" dirty="0" smtClean="0"/>
              <a:t> HS ; </a:t>
            </a:r>
            <a:r>
              <a:rPr lang="en-US" sz="2800" dirty="0" err="1" smtClean="0"/>
              <a:t>không</a:t>
            </a:r>
            <a:r>
              <a:rPr lang="en-US" sz="2800" dirty="0" smtClean="0"/>
              <a:t> </a:t>
            </a:r>
            <a:r>
              <a:rPr lang="en-US" sz="2800" dirty="0" err="1" smtClean="0"/>
              <a:t>gây</a:t>
            </a:r>
            <a:r>
              <a:rPr lang="en-US" sz="2800" dirty="0" smtClean="0"/>
              <a:t> </a:t>
            </a:r>
            <a:r>
              <a:rPr lang="en-US" sz="2800" dirty="0" err="1" smtClean="0"/>
              <a:t>khó</a:t>
            </a:r>
            <a:r>
              <a:rPr lang="en-US" sz="2800" dirty="0" smtClean="0"/>
              <a:t> </a:t>
            </a:r>
            <a:r>
              <a:rPr lang="en-US" sz="2800" dirty="0" err="1" smtClean="0"/>
              <a:t>khăn</a:t>
            </a:r>
            <a:r>
              <a:rPr lang="en-US" sz="2800" dirty="0" smtClean="0"/>
              <a:t> </a:t>
            </a:r>
            <a:r>
              <a:rPr lang="en-US" sz="2800" dirty="0" err="1" smtClean="0"/>
              <a:t>cho</a:t>
            </a:r>
            <a:r>
              <a:rPr lang="en-US" sz="2800" dirty="0" smtClean="0"/>
              <a:t> GV)</a:t>
            </a:r>
          </a:p>
          <a:p>
            <a:pPr marL="0" indent="0">
              <a:buNone/>
            </a:pPr>
            <a:r>
              <a:rPr lang="en-US" sz="2800" b="1" u="sng" dirty="0">
                <a:solidFill>
                  <a:srgbClr val="FF0000"/>
                </a:solidFill>
              </a:rPr>
              <a:t>B3</a:t>
            </a:r>
            <a:r>
              <a:rPr lang="en-US" sz="2800" b="1" dirty="0" smtClean="0">
                <a:solidFill>
                  <a:srgbClr val="FF0000"/>
                </a:solidFill>
              </a:rPr>
              <a:t>: </a:t>
            </a:r>
            <a:r>
              <a:rPr lang="en-US" sz="2800" dirty="0" err="1" smtClean="0"/>
              <a:t>Thảo</a:t>
            </a:r>
            <a:r>
              <a:rPr lang="en-US" sz="2800" dirty="0" smtClean="0"/>
              <a:t> </a:t>
            </a:r>
            <a:r>
              <a:rPr lang="en-US" sz="2800" dirty="0" err="1" smtClean="0"/>
              <a:t>luận</a:t>
            </a:r>
            <a:r>
              <a:rPr lang="en-US" sz="2800" dirty="0" smtClean="0"/>
              <a:t> </a:t>
            </a:r>
            <a:r>
              <a:rPr lang="en-US" sz="2800" dirty="0" err="1" smtClean="0"/>
              <a:t>sau</a:t>
            </a:r>
            <a:r>
              <a:rPr lang="en-US" sz="2800" dirty="0" smtClean="0"/>
              <a:t> </a:t>
            </a:r>
            <a:r>
              <a:rPr lang="en-US" sz="2800" dirty="0" err="1" smtClean="0"/>
              <a:t>dự</a:t>
            </a:r>
            <a:r>
              <a:rPr lang="en-US" sz="2800" dirty="0" smtClean="0"/>
              <a:t> </a:t>
            </a:r>
            <a:r>
              <a:rPr lang="en-US" sz="2800" dirty="0" err="1" smtClean="0"/>
              <a:t>giờ</a:t>
            </a:r>
            <a:r>
              <a:rPr lang="en-US" sz="2800" dirty="0" smtClean="0"/>
              <a:t>: </a:t>
            </a:r>
            <a:r>
              <a:rPr lang="en-US" sz="2800" dirty="0" err="1" smtClean="0"/>
              <a:t>quan</a:t>
            </a:r>
            <a:r>
              <a:rPr lang="en-US" sz="2800" dirty="0" smtClean="0"/>
              <a:t> </a:t>
            </a:r>
            <a:r>
              <a:rPr lang="en-US" sz="2800" dirty="0" err="1" smtClean="0"/>
              <a:t>tâm</a:t>
            </a:r>
            <a:r>
              <a:rPr lang="en-US" sz="2800" dirty="0" smtClean="0"/>
              <a:t> </a:t>
            </a:r>
            <a:r>
              <a:rPr lang="en-US" sz="2800" dirty="0" err="1" smtClean="0"/>
              <a:t>trao</a:t>
            </a:r>
            <a:r>
              <a:rPr lang="en-US" sz="2800" dirty="0" smtClean="0"/>
              <a:t> </a:t>
            </a:r>
            <a:r>
              <a:rPr lang="en-US" sz="2800" dirty="0" err="1" smtClean="0"/>
              <a:t>đổi</a:t>
            </a:r>
            <a:r>
              <a:rPr lang="en-US" sz="2800" dirty="0" smtClean="0"/>
              <a:t> </a:t>
            </a:r>
            <a:r>
              <a:rPr lang="en-US" sz="2800" dirty="0" err="1" smtClean="0"/>
              <a:t>về</a:t>
            </a:r>
            <a:r>
              <a:rPr lang="en-US" sz="2800" dirty="0" smtClean="0"/>
              <a:t> ND, PP, </a:t>
            </a:r>
            <a:r>
              <a:rPr lang="en-US" sz="2800" dirty="0" err="1" smtClean="0"/>
              <a:t>đồ</a:t>
            </a:r>
            <a:r>
              <a:rPr lang="en-US" sz="2800" dirty="0" smtClean="0"/>
              <a:t> </a:t>
            </a:r>
            <a:r>
              <a:rPr lang="en-US" sz="2800" dirty="0" err="1" smtClean="0"/>
              <a:t>dùng</a:t>
            </a:r>
            <a:r>
              <a:rPr lang="en-US" sz="2800" dirty="0" smtClean="0"/>
              <a:t> DH(</a:t>
            </a:r>
            <a:r>
              <a:rPr lang="en-US" sz="2800" dirty="0" err="1" smtClean="0"/>
              <a:t>không</a:t>
            </a:r>
            <a:r>
              <a:rPr lang="en-US" sz="2800" dirty="0" smtClean="0"/>
              <a:t> </a:t>
            </a:r>
            <a:r>
              <a:rPr lang="en-US" sz="2800" dirty="0" err="1" smtClean="0"/>
              <a:t>xếp</a:t>
            </a:r>
            <a:r>
              <a:rPr lang="en-US" sz="2800" dirty="0" smtClean="0"/>
              <a:t> </a:t>
            </a:r>
            <a:r>
              <a:rPr lang="en-US" sz="2800" dirty="0" err="1" smtClean="0"/>
              <a:t>loại</a:t>
            </a:r>
            <a:r>
              <a:rPr lang="en-US" sz="2800" dirty="0" smtClean="0"/>
              <a:t> </a:t>
            </a:r>
            <a:r>
              <a:rPr lang="en-US" sz="2800" dirty="0" err="1" smtClean="0"/>
              <a:t>giờ</a:t>
            </a:r>
            <a:r>
              <a:rPr lang="en-US" sz="2800" dirty="0" smtClean="0"/>
              <a:t> </a:t>
            </a:r>
            <a:r>
              <a:rPr lang="en-US" sz="2800" dirty="0" err="1" smtClean="0"/>
              <a:t>dạy</a:t>
            </a:r>
            <a:r>
              <a:rPr lang="en-US" sz="2800" dirty="0" smtClean="0"/>
              <a:t>)</a:t>
            </a:r>
          </a:p>
          <a:p>
            <a:pPr marL="0" indent="0">
              <a:buNone/>
            </a:pPr>
            <a:r>
              <a:rPr lang="en-US" sz="2800" b="1" u="sng" dirty="0">
                <a:solidFill>
                  <a:srgbClr val="FF0000"/>
                </a:solidFill>
              </a:rPr>
              <a:t>B4</a:t>
            </a:r>
            <a:r>
              <a:rPr lang="en-US" sz="2800" dirty="0" smtClean="0">
                <a:solidFill>
                  <a:srgbClr val="FF0000"/>
                </a:solidFill>
              </a:rPr>
              <a:t>: </a:t>
            </a:r>
            <a:r>
              <a:rPr lang="en-US" sz="2800" dirty="0" err="1" smtClean="0"/>
              <a:t>Áp</a:t>
            </a:r>
            <a:r>
              <a:rPr lang="en-US" sz="2800" dirty="0" smtClean="0"/>
              <a:t> </a:t>
            </a:r>
            <a:r>
              <a:rPr lang="en-US" sz="2800" dirty="0" err="1" smtClean="0"/>
              <a:t>dụng</a:t>
            </a:r>
            <a:r>
              <a:rPr lang="en-US" sz="2800" dirty="0" smtClean="0"/>
              <a:t> </a:t>
            </a:r>
            <a:r>
              <a:rPr lang="en-US" sz="2800" dirty="0" err="1" smtClean="0"/>
              <a:t>thực</a:t>
            </a:r>
            <a:r>
              <a:rPr lang="en-US" sz="2800" dirty="0" smtClean="0"/>
              <a:t> </a:t>
            </a:r>
            <a:r>
              <a:rPr lang="en-US" sz="2800" dirty="0" err="1" smtClean="0"/>
              <a:t>tế</a:t>
            </a:r>
            <a:r>
              <a:rPr lang="en-US" sz="2800" dirty="0" smtClean="0"/>
              <a:t> </a:t>
            </a:r>
            <a:r>
              <a:rPr lang="en-US" sz="2800" dirty="0" err="1" smtClean="0"/>
              <a:t>hàng</a:t>
            </a:r>
            <a:r>
              <a:rPr lang="en-US" sz="2800" dirty="0" smtClean="0"/>
              <a:t> </a:t>
            </a:r>
            <a:r>
              <a:rPr lang="en-US" sz="2800" dirty="0" err="1" smtClean="0"/>
              <a:t>ngày</a:t>
            </a:r>
            <a:endParaRPr lang="en-US" sz="2800" dirty="0" smtClean="0"/>
          </a:p>
          <a:p>
            <a:pPr marL="0" indent="0">
              <a:buNone/>
            </a:pPr>
            <a:r>
              <a:rPr lang="en-US" sz="2600" b="1" dirty="0" smtClean="0"/>
              <a:t>=&gt; </a:t>
            </a:r>
            <a:r>
              <a:rPr lang="en-US" sz="2600" b="1" dirty="0" err="1" smtClean="0"/>
              <a:t>Sổ</a:t>
            </a:r>
            <a:r>
              <a:rPr lang="en-US" sz="2600" b="1" dirty="0" smtClean="0"/>
              <a:t> </a:t>
            </a:r>
            <a:r>
              <a:rPr lang="en-US" sz="2600" b="1" dirty="0" err="1" smtClean="0"/>
              <a:t>sinh</a:t>
            </a:r>
            <a:r>
              <a:rPr lang="en-US" sz="2600" b="1" dirty="0" smtClean="0"/>
              <a:t> </a:t>
            </a:r>
            <a:r>
              <a:rPr lang="en-US" sz="2600" b="1" dirty="0" err="1" smtClean="0"/>
              <a:t>hoạt</a:t>
            </a:r>
            <a:r>
              <a:rPr lang="en-US" sz="2600" b="1" dirty="0" smtClean="0"/>
              <a:t> </a:t>
            </a:r>
            <a:r>
              <a:rPr lang="en-US" sz="2600" b="1" dirty="0" err="1" smtClean="0"/>
              <a:t>tổ</a:t>
            </a:r>
            <a:r>
              <a:rPr lang="en-US" sz="2600" b="1" dirty="0" smtClean="0"/>
              <a:t> </a:t>
            </a:r>
            <a:r>
              <a:rPr lang="en-US" sz="2600" b="1" dirty="0" err="1" smtClean="0"/>
              <a:t>nhóm</a:t>
            </a:r>
            <a:r>
              <a:rPr lang="en-US" sz="2600" b="1" dirty="0" smtClean="0"/>
              <a:t> CM </a:t>
            </a:r>
            <a:r>
              <a:rPr lang="en-US" sz="2600" b="1" dirty="0" err="1" smtClean="0"/>
              <a:t>cần</a:t>
            </a:r>
            <a:r>
              <a:rPr lang="en-US" sz="2600" b="1" dirty="0" smtClean="0"/>
              <a:t> </a:t>
            </a:r>
            <a:r>
              <a:rPr lang="en-US" sz="2600" b="1" dirty="0" err="1" smtClean="0"/>
              <a:t>thể</a:t>
            </a:r>
            <a:r>
              <a:rPr lang="en-US" sz="2600" b="1" dirty="0" smtClean="0"/>
              <a:t> </a:t>
            </a:r>
            <a:r>
              <a:rPr lang="en-US" sz="2600" b="1" dirty="0" err="1" smtClean="0"/>
              <a:t>hiện</a:t>
            </a:r>
            <a:r>
              <a:rPr lang="en-US" sz="2600" b="1" dirty="0" smtClean="0"/>
              <a:t> </a:t>
            </a:r>
            <a:r>
              <a:rPr lang="en-US" sz="2600" b="1" dirty="0" err="1" smtClean="0"/>
              <a:t>đầy</a:t>
            </a:r>
            <a:r>
              <a:rPr lang="en-US" sz="2600" b="1" dirty="0" smtClean="0"/>
              <a:t> </a:t>
            </a:r>
            <a:r>
              <a:rPr lang="en-US" sz="2600" b="1" dirty="0" err="1" smtClean="0"/>
              <a:t>đủ</a:t>
            </a:r>
            <a:r>
              <a:rPr lang="en-US" sz="2600" b="1" dirty="0" smtClean="0"/>
              <a:t> </a:t>
            </a:r>
            <a:r>
              <a:rPr lang="en-US" sz="2600" b="1" dirty="0" err="1" smtClean="0"/>
              <a:t>các</a:t>
            </a:r>
            <a:r>
              <a:rPr lang="en-US" sz="2600" b="1" dirty="0" smtClean="0"/>
              <a:t> </a:t>
            </a:r>
            <a:r>
              <a:rPr lang="en-US" sz="2600" b="1" dirty="0" err="1" smtClean="0"/>
              <a:t>bước</a:t>
            </a:r>
            <a:r>
              <a:rPr lang="en-US" sz="2600" b="1" dirty="0" smtClean="0"/>
              <a:t> </a:t>
            </a:r>
            <a:r>
              <a:rPr lang="en-US" sz="2600" b="1" dirty="0" err="1" smtClean="0"/>
              <a:t>trên</a:t>
            </a:r>
            <a:r>
              <a:rPr lang="en-US" sz="2600" b="1" dirty="0" smtClean="0"/>
              <a:t> (</a:t>
            </a:r>
            <a:r>
              <a:rPr lang="en-US" sz="2600" b="1" dirty="0" err="1" smtClean="0"/>
              <a:t>Lần</a:t>
            </a:r>
            <a:r>
              <a:rPr lang="en-US" sz="2600" b="1" dirty="0" smtClean="0"/>
              <a:t> SH 1: </a:t>
            </a:r>
            <a:r>
              <a:rPr lang="en-US" sz="2600" b="1" dirty="0" err="1" smtClean="0"/>
              <a:t>Thực</a:t>
            </a:r>
            <a:r>
              <a:rPr lang="en-US" sz="2600" b="1" dirty="0" smtClean="0"/>
              <a:t> </a:t>
            </a:r>
            <a:r>
              <a:rPr lang="en-US" sz="2600" b="1" dirty="0" err="1" smtClean="0"/>
              <a:t>hiện</a:t>
            </a:r>
            <a:r>
              <a:rPr lang="en-US" sz="2600" b="1" dirty="0" smtClean="0"/>
              <a:t> B1+B2; </a:t>
            </a:r>
            <a:r>
              <a:rPr lang="en-US" sz="2600" b="1" dirty="0" err="1" smtClean="0"/>
              <a:t>Lần</a:t>
            </a:r>
            <a:r>
              <a:rPr lang="en-US" sz="2600" b="1" dirty="0" smtClean="0"/>
              <a:t> SH2: </a:t>
            </a:r>
            <a:r>
              <a:rPr lang="en-US" sz="2600" b="1" dirty="0" err="1" smtClean="0"/>
              <a:t>Thực</a:t>
            </a:r>
            <a:r>
              <a:rPr lang="en-US" sz="2600" b="1" dirty="0" smtClean="0"/>
              <a:t> </a:t>
            </a:r>
            <a:r>
              <a:rPr lang="en-US" sz="2600" b="1" dirty="0" err="1" smtClean="0"/>
              <a:t>hiện</a:t>
            </a:r>
            <a:r>
              <a:rPr lang="en-US" sz="2600" b="1" dirty="0" smtClean="0"/>
              <a:t> B3+B4).</a:t>
            </a:r>
            <a:endParaRPr lang="en-US" sz="2600" b="1" dirty="0"/>
          </a:p>
        </p:txBody>
      </p:sp>
    </p:spTree>
    <p:extLst>
      <p:ext uri="{BB962C8B-B14F-4D97-AF65-F5344CB8AC3E}">
        <p14:creationId xmlns:p14="http://schemas.microsoft.com/office/powerpoint/2010/main" val="25595014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010"/>
            <a:ext cx="9144000" cy="6853989"/>
          </a:xfrm>
        </p:spPr>
        <p:txBody>
          <a:bodyPr/>
          <a:lstStyle/>
          <a:p>
            <a:pPr marL="0" indent="0">
              <a:spcBef>
                <a:spcPts val="0"/>
              </a:spcBef>
              <a:buNone/>
            </a:pPr>
            <a:r>
              <a:rPr lang="en-US" b="1" dirty="0" smtClean="0">
                <a:solidFill>
                  <a:srgbClr val="C00000"/>
                </a:solidFill>
              </a:rPr>
              <a:t>4. </a:t>
            </a:r>
            <a:r>
              <a:rPr lang="en-US" b="1" dirty="0" err="1" smtClean="0">
                <a:solidFill>
                  <a:srgbClr val="C00000"/>
                </a:solidFill>
              </a:rPr>
              <a:t>Công</a:t>
            </a:r>
            <a:r>
              <a:rPr lang="en-US" b="1" dirty="0" smtClean="0">
                <a:solidFill>
                  <a:srgbClr val="C00000"/>
                </a:solidFill>
              </a:rPr>
              <a:t> </a:t>
            </a:r>
            <a:r>
              <a:rPr lang="en-US" b="1" dirty="0" err="1" smtClean="0">
                <a:solidFill>
                  <a:srgbClr val="C00000"/>
                </a:solidFill>
              </a:rPr>
              <a:t>tác</a:t>
            </a:r>
            <a:r>
              <a:rPr lang="en-US" b="1" dirty="0" smtClean="0">
                <a:solidFill>
                  <a:srgbClr val="C00000"/>
                </a:solidFill>
              </a:rPr>
              <a:t> </a:t>
            </a:r>
            <a:r>
              <a:rPr lang="en-US" b="1" dirty="0" err="1" smtClean="0">
                <a:solidFill>
                  <a:srgbClr val="C00000"/>
                </a:solidFill>
              </a:rPr>
              <a:t>đào</a:t>
            </a:r>
            <a:r>
              <a:rPr lang="en-US" b="1" dirty="0" smtClean="0">
                <a:solidFill>
                  <a:srgbClr val="C00000"/>
                </a:solidFill>
              </a:rPr>
              <a:t> </a:t>
            </a:r>
            <a:r>
              <a:rPr lang="en-US" b="1" dirty="0" err="1" smtClean="0">
                <a:solidFill>
                  <a:srgbClr val="C00000"/>
                </a:solidFill>
              </a:rPr>
              <a:t>tạo</a:t>
            </a:r>
            <a:r>
              <a:rPr lang="en-US" b="1" dirty="0" smtClean="0">
                <a:solidFill>
                  <a:srgbClr val="C00000"/>
                </a:solidFill>
              </a:rPr>
              <a:t> </a:t>
            </a:r>
            <a:r>
              <a:rPr lang="en-US" b="1" dirty="0" err="1" smtClean="0">
                <a:solidFill>
                  <a:srgbClr val="C00000"/>
                </a:solidFill>
              </a:rPr>
              <a:t>bồi</a:t>
            </a:r>
            <a:r>
              <a:rPr lang="en-US" b="1" dirty="0" smtClean="0">
                <a:solidFill>
                  <a:srgbClr val="C00000"/>
                </a:solidFill>
              </a:rPr>
              <a:t> </a:t>
            </a:r>
            <a:r>
              <a:rPr lang="en-US" b="1" dirty="0" err="1" smtClean="0">
                <a:solidFill>
                  <a:srgbClr val="C00000"/>
                </a:solidFill>
              </a:rPr>
              <a:t>dưỡng</a:t>
            </a:r>
            <a:r>
              <a:rPr lang="en-US" b="1" dirty="0" smtClean="0">
                <a:solidFill>
                  <a:srgbClr val="C00000"/>
                </a:solidFill>
              </a:rPr>
              <a:t>: </a:t>
            </a:r>
          </a:p>
          <a:p>
            <a:pPr marL="0" indent="0">
              <a:spcBef>
                <a:spcPts val="0"/>
              </a:spcBef>
              <a:buNone/>
            </a:pPr>
            <a:r>
              <a:rPr lang="en-US" sz="2600" b="1" dirty="0">
                <a:solidFill>
                  <a:srgbClr val="FF0000"/>
                </a:solidFill>
                <a:latin typeface="Times New Roman" panose="02020603050405020304" pitchFamily="18" charset="0"/>
                <a:cs typeface="Times New Roman" panose="02020603050405020304" pitchFamily="18" charset="0"/>
              </a:rPr>
              <a:t>*</a:t>
            </a:r>
            <a:r>
              <a:rPr lang="en-US" sz="2600" dirty="0" smtClean="0">
                <a:solidFill>
                  <a:srgbClr val="FF0000"/>
                </a:solidFill>
                <a:latin typeface="Times New Roman" panose="02020603050405020304" pitchFamily="18" charset="0"/>
                <a:cs typeface="Times New Roman" panose="02020603050405020304" pitchFamily="18" charset="0"/>
              </a:rPr>
              <a:t> </a:t>
            </a:r>
            <a:r>
              <a:rPr lang="en-US" sz="2600" dirty="0" err="1" smtClean="0">
                <a:latin typeface="Times New Roman" panose="02020603050405020304" pitchFamily="18" charset="0"/>
                <a:cs typeface="Times New Roman" panose="02020603050405020304" pitchFamily="18" charset="0"/>
              </a:rPr>
              <a:t>Kết</a:t>
            </a:r>
            <a:r>
              <a:rPr lang="en-US" sz="2600" dirty="0" smtClean="0">
                <a:latin typeface="Times New Roman" panose="02020603050405020304" pitchFamily="18" charset="0"/>
                <a:cs typeface="Times New Roman" panose="02020603050405020304" pitchFamily="18" charset="0"/>
              </a:rPr>
              <a:t> </a:t>
            </a:r>
            <a:r>
              <a:rPr lang="en-US" sz="2600" dirty="0" err="1" smtClean="0">
                <a:latin typeface="Times New Roman" panose="02020603050405020304" pitchFamily="18" charset="0"/>
                <a:cs typeface="Times New Roman" panose="02020603050405020304" pitchFamily="18" charset="0"/>
              </a:rPr>
              <a:t>quả</a:t>
            </a:r>
            <a:r>
              <a:rPr lang="en-US" sz="2600" dirty="0" smtClean="0">
                <a:latin typeface="Times New Roman" panose="02020603050405020304" pitchFamily="18" charset="0"/>
                <a:cs typeface="Times New Roman" panose="02020603050405020304" pitchFamily="18" charset="0"/>
              </a:rPr>
              <a:t> </a:t>
            </a:r>
            <a:r>
              <a:rPr lang="en-US" sz="2600" dirty="0" err="1" smtClean="0">
                <a:latin typeface="Times New Roman" panose="02020603050405020304" pitchFamily="18" charset="0"/>
                <a:cs typeface="Times New Roman" panose="02020603050405020304" pitchFamily="18" charset="0"/>
              </a:rPr>
              <a:t>rà</a:t>
            </a:r>
            <a:r>
              <a:rPr lang="en-US" sz="2600" dirty="0" smtClean="0">
                <a:latin typeface="Times New Roman" panose="02020603050405020304" pitchFamily="18" charset="0"/>
                <a:cs typeface="Times New Roman" panose="02020603050405020304" pitchFamily="18" charset="0"/>
              </a:rPr>
              <a:t> </a:t>
            </a:r>
            <a:r>
              <a:rPr lang="en-US" sz="2600" dirty="0" err="1" smtClean="0">
                <a:latin typeface="Times New Roman" panose="02020603050405020304" pitchFamily="18" charset="0"/>
                <a:cs typeface="Times New Roman" panose="02020603050405020304" pitchFamily="18" charset="0"/>
              </a:rPr>
              <a:t>soát</a:t>
            </a:r>
            <a:r>
              <a:rPr lang="en-US" sz="2600" dirty="0">
                <a:latin typeface="Times New Roman" panose="02020603050405020304" pitchFamily="18" charset="0"/>
                <a:cs typeface="Times New Roman" panose="02020603050405020304" pitchFamily="18" charset="0"/>
              </a:rPr>
              <a:t> IELTS </a:t>
            </a:r>
            <a:r>
              <a:rPr lang="en-US" sz="2600" dirty="0" err="1">
                <a:latin typeface="Times New Roman" panose="02020603050405020304" pitchFamily="18" charset="0"/>
                <a:cs typeface="Times New Roman" panose="02020603050405020304" pitchFamily="18" charset="0"/>
              </a:rPr>
              <a:t>đợt</a:t>
            </a:r>
            <a:r>
              <a:rPr lang="en-US" sz="2600" dirty="0">
                <a:latin typeface="Times New Roman" panose="02020603050405020304" pitchFamily="18" charset="0"/>
                <a:cs typeface="Times New Roman" panose="02020603050405020304" pitchFamily="18" charset="0"/>
              </a:rPr>
              <a:t> </a:t>
            </a:r>
            <a:r>
              <a:rPr lang="en-US" sz="2600" dirty="0" smtClean="0">
                <a:latin typeface="Times New Roman" panose="02020603050405020304" pitchFamily="18" charset="0"/>
                <a:cs typeface="Times New Roman" panose="02020603050405020304" pitchFamily="18" charset="0"/>
              </a:rPr>
              <a:t>1.</a:t>
            </a:r>
          </a:p>
          <a:p>
            <a:pPr marL="0" indent="0">
              <a:spcBef>
                <a:spcPts val="0"/>
              </a:spcBef>
              <a:buNone/>
            </a:pPr>
            <a:r>
              <a:rPr lang="en-US" sz="2600" b="1" dirty="0">
                <a:solidFill>
                  <a:srgbClr val="FF0000"/>
                </a:solidFill>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Tiếp</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tục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rà</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soát</a:t>
            </a:r>
            <a:r>
              <a:rPr lang="en-US" sz="2600" dirty="0" smtClean="0">
                <a:latin typeface="Times New Roman" panose="02020603050405020304" pitchFamily="18" charset="0"/>
                <a:cs typeface="Times New Roman" panose="02020603050405020304" pitchFamily="18" charset="0"/>
              </a:rPr>
              <a:t>, </a:t>
            </a:r>
            <a:r>
              <a:rPr lang="en-US" sz="2600" dirty="0" err="1" smtClean="0">
                <a:latin typeface="Times New Roman" panose="02020603050405020304" pitchFamily="18" charset="0"/>
                <a:cs typeface="Times New Roman" panose="02020603050405020304" pitchFamily="18" charset="0"/>
              </a:rPr>
              <a:t>đào</a:t>
            </a:r>
            <a:r>
              <a:rPr lang="en-US" sz="2600" dirty="0" smtClean="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tạo</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bồi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dưỡng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nâng</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chuẩn</a:t>
            </a:r>
            <a:r>
              <a:rPr lang="en-US" sz="2600" dirty="0">
                <a:latin typeface="Times New Roman" panose="02020603050405020304" pitchFamily="18" charset="0"/>
                <a:cs typeface="Times New Roman" panose="02020603050405020304" pitchFamily="18" charset="0"/>
              </a:rPr>
              <a:t> IELTS. </a:t>
            </a:r>
            <a:r>
              <a:rPr lang="en-US" sz="2600" dirty="0" err="1">
                <a:latin typeface="Times New Roman" panose="02020603050405020304" pitchFamily="18" charset="0"/>
                <a:cs typeface="Times New Roman" panose="02020603050405020304" pitchFamily="18" charset="0"/>
              </a:rPr>
              <a:t>Mục</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tiêu</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tới</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năm</a:t>
            </a:r>
            <a:r>
              <a:rPr lang="en-US" sz="2600" dirty="0">
                <a:latin typeface="Times New Roman" panose="02020603050405020304" pitchFamily="18" charset="0"/>
                <a:cs typeface="Times New Roman" panose="02020603050405020304" pitchFamily="18" charset="0"/>
              </a:rPr>
              <a:t> 2025 </a:t>
            </a:r>
            <a:r>
              <a:rPr lang="en-US" sz="2600" dirty="0" err="1">
                <a:latin typeface="Times New Roman" panose="02020603050405020304" pitchFamily="18" charset="0"/>
                <a:cs typeface="Times New Roman" panose="02020603050405020304" pitchFamily="18" charset="0"/>
              </a:rPr>
              <a:t>đạt</a:t>
            </a:r>
            <a:r>
              <a:rPr lang="en-US" sz="2600" dirty="0">
                <a:latin typeface="Times New Roman" panose="02020603050405020304" pitchFamily="18" charset="0"/>
                <a:cs typeface="Times New Roman" panose="02020603050405020304" pitchFamily="18" charset="0"/>
              </a:rPr>
              <a:t> 6.5</a:t>
            </a:r>
          </a:p>
          <a:p>
            <a:pPr marL="0" indent="0">
              <a:spcBef>
                <a:spcPts val="0"/>
              </a:spcBef>
              <a:buNone/>
            </a:pPr>
            <a:r>
              <a:rPr lang="en-US" sz="2600" b="1" dirty="0">
                <a:solidFill>
                  <a:srgbClr val="FF0000"/>
                </a:solidFill>
                <a:latin typeface="Times New Roman" panose="02020603050405020304" pitchFamily="18" charset="0"/>
                <a:cs typeface="Times New Roman" panose="02020603050405020304" pitchFamily="18" charset="0"/>
              </a:rPr>
              <a:t>* </a:t>
            </a:r>
            <a:r>
              <a:rPr lang="en-US" sz="2600" dirty="0" err="1" smtClean="0">
                <a:latin typeface="Times New Roman" panose="02020603050405020304" pitchFamily="18" charset="0"/>
                <a:cs typeface="Times New Roman" panose="02020603050405020304" pitchFamily="18" charset="0"/>
              </a:rPr>
              <a:t>Tập</a:t>
            </a:r>
            <a:r>
              <a:rPr lang="en-US" sz="2600" dirty="0" smtClean="0">
                <a:latin typeface="Times New Roman" panose="02020603050405020304" pitchFamily="18" charset="0"/>
                <a:cs typeface="Times New Roman" panose="02020603050405020304" pitchFamily="18" charset="0"/>
              </a:rPr>
              <a:t> </a:t>
            </a:r>
            <a:r>
              <a:rPr lang="en-US" sz="2600" dirty="0" err="1" smtClean="0">
                <a:latin typeface="Times New Roman" panose="02020603050405020304" pitchFamily="18" charset="0"/>
                <a:cs typeface="Times New Roman" panose="02020603050405020304" pitchFamily="18" charset="0"/>
              </a:rPr>
              <a:t>huấn</a:t>
            </a:r>
            <a:r>
              <a:rPr lang="en-US" sz="2600" dirty="0" smtClean="0">
                <a:latin typeface="Times New Roman" panose="02020603050405020304" pitchFamily="18" charset="0"/>
                <a:cs typeface="Times New Roman" panose="02020603050405020304" pitchFamily="18" charset="0"/>
              </a:rPr>
              <a:t> PPDH </a:t>
            </a:r>
            <a:r>
              <a:rPr lang="en-US" sz="2600" dirty="0" err="1" smtClean="0">
                <a:latin typeface="Times New Roman" panose="02020603050405020304" pitchFamily="18" charset="0"/>
                <a:cs typeface="Times New Roman" panose="02020603050405020304" pitchFamily="18" charset="0"/>
              </a:rPr>
              <a:t>đáp</a:t>
            </a:r>
            <a:r>
              <a:rPr lang="en-US" sz="2600" dirty="0" smtClean="0">
                <a:latin typeface="Times New Roman" panose="02020603050405020304" pitchFamily="18" charset="0"/>
                <a:cs typeface="Times New Roman" panose="02020603050405020304" pitchFamily="18" charset="0"/>
              </a:rPr>
              <a:t> </a:t>
            </a:r>
            <a:r>
              <a:rPr lang="en-US" sz="2600" dirty="0" err="1" smtClean="0">
                <a:latin typeface="Times New Roman" panose="02020603050405020304" pitchFamily="18" charset="0"/>
                <a:cs typeface="Times New Roman" panose="02020603050405020304" pitchFamily="18" charset="0"/>
              </a:rPr>
              <a:t>ứng</a:t>
            </a:r>
            <a:r>
              <a:rPr lang="en-US" sz="2600" dirty="0" smtClean="0">
                <a:latin typeface="Times New Roman" panose="02020603050405020304" pitchFamily="18" charset="0"/>
                <a:cs typeface="Times New Roman" panose="02020603050405020304" pitchFamily="18" charset="0"/>
              </a:rPr>
              <a:t> </a:t>
            </a:r>
            <a:r>
              <a:rPr lang="en-US" sz="2600" dirty="0" err="1" smtClean="0">
                <a:latin typeface="Times New Roman" panose="02020603050405020304" pitchFamily="18" charset="0"/>
                <a:cs typeface="Times New Roman" panose="02020603050405020304" pitchFamily="18" charset="0"/>
              </a:rPr>
              <a:t>yêu</a:t>
            </a:r>
            <a:r>
              <a:rPr lang="en-US" sz="2600" dirty="0" smtClean="0">
                <a:latin typeface="Times New Roman" panose="02020603050405020304" pitchFamily="18" charset="0"/>
                <a:cs typeface="Times New Roman" panose="02020603050405020304" pitchFamily="18" charset="0"/>
              </a:rPr>
              <a:t> </a:t>
            </a:r>
            <a:r>
              <a:rPr lang="en-US" sz="2600" dirty="0" err="1" smtClean="0">
                <a:latin typeface="Times New Roman" panose="02020603050405020304" pitchFamily="18" charset="0"/>
                <a:cs typeface="Times New Roman" panose="02020603050405020304" pitchFamily="18" charset="0"/>
              </a:rPr>
              <a:t>cầu</a:t>
            </a:r>
            <a:r>
              <a:rPr lang="en-US" sz="2600" dirty="0" smtClean="0">
                <a:latin typeface="Times New Roman" panose="02020603050405020304" pitchFamily="18" charset="0"/>
                <a:cs typeface="Times New Roman" panose="02020603050405020304" pitchFamily="18" charset="0"/>
              </a:rPr>
              <a:t> </a:t>
            </a:r>
            <a:r>
              <a:rPr lang="en-US" sz="2600" dirty="0" err="1" smtClean="0">
                <a:latin typeface="Times New Roman" panose="02020603050405020304" pitchFamily="18" charset="0"/>
                <a:cs typeface="Times New Roman" panose="02020603050405020304" pitchFamily="18" charset="0"/>
              </a:rPr>
              <a:t>của</a:t>
            </a:r>
            <a:r>
              <a:rPr lang="en-US" sz="2600" dirty="0" smtClean="0">
                <a:latin typeface="Times New Roman" panose="02020603050405020304" pitchFamily="18" charset="0"/>
                <a:cs typeface="Times New Roman" panose="02020603050405020304" pitchFamily="18" charset="0"/>
              </a:rPr>
              <a:t> CT GDPT 2018.</a:t>
            </a:r>
          </a:p>
          <a:p>
            <a:pPr marL="0" indent="0">
              <a:spcBef>
                <a:spcPts val="0"/>
              </a:spcBef>
              <a:buNone/>
            </a:pPr>
            <a:r>
              <a:rPr lang="en-US" sz="2600" b="1" dirty="0">
                <a:solidFill>
                  <a:srgbClr val="FF0000"/>
                </a:solidFill>
                <a:latin typeface="Times New Roman" panose="02020603050405020304" pitchFamily="18" charset="0"/>
                <a:cs typeface="Times New Roman" panose="02020603050405020304" pitchFamily="18" charset="0"/>
              </a:rPr>
              <a:t>*</a:t>
            </a:r>
            <a:r>
              <a:rPr lang="en-US" sz="2600" dirty="0" smtClean="0">
                <a:solidFill>
                  <a:srgbClr val="FF0000"/>
                </a:solidFill>
                <a:latin typeface="Times New Roman" panose="02020603050405020304" pitchFamily="18" charset="0"/>
                <a:cs typeface="Times New Roman" panose="02020603050405020304" pitchFamily="18" charset="0"/>
              </a:rPr>
              <a:t> </a:t>
            </a:r>
            <a:r>
              <a:rPr lang="en-US" sz="2600" dirty="0" err="1" smtClean="0">
                <a:latin typeface="Times New Roman" panose="02020603050405020304" pitchFamily="18" charset="0"/>
                <a:cs typeface="Times New Roman" panose="02020603050405020304" pitchFamily="18" charset="0"/>
              </a:rPr>
              <a:t>Tích</a:t>
            </a:r>
            <a:r>
              <a:rPr lang="en-US" sz="2600" dirty="0" smtClean="0">
                <a:latin typeface="Times New Roman" panose="02020603050405020304" pitchFamily="18" charset="0"/>
                <a:cs typeface="Times New Roman" panose="02020603050405020304" pitchFamily="18" charset="0"/>
              </a:rPr>
              <a:t> </a:t>
            </a:r>
            <a:r>
              <a:rPr lang="en-US" sz="2600" dirty="0" err="1" smtClean="0">
                <a:latin typeface="Times New Roman" panose="02020603050405020304" pitchFamily="18" charset="0"/>
                <a:cs typeface="Times New Roman" panose="02020603050405020304" pitchFamily="18" charset="0"/>
              </a:rPr>
              <a:t>cực</a:t>
            </a:r>
            <a:r>
              <a:rPr lang="en-US" sz="2600" dirty="0" smtClean="0">
                <a:latin typeface="Times New Roman" panose="02020603050405020304" pitchFamily="18" charset="0"/>
                <a:cs typeface="Times New Roman" panose="02020603050405020304" pitchFamily="18" charset="0"/>
              </a:rPr>
              <a:t> </a:t>
            </a:r>
            <a:r>
              <a:rPr lang="en-US" sz="2600" dirty="0" err="1" smtClean="0">
                <a:latin typeface="Times New Roman" panose="02020603050405020304" pitchFamily="18" charset="0"/>
                <a:cs typeface="Times New Roman" panose="02020603050405020304" pitchFamily="18" charset="0"/>
              </a:rPr>
              <a:t>bồi</a:t>
            </a:r>
            <a:r>
              <a:rPr lang="en-US" sz="2600" dirty="0" smtClean="0">
                <a:latin typeface="Times New Roman" panose="02020603050405020304" pitchFamily="18" charset="0"/>
                <a:cs typeface="Times New Roman" panose="02020603050405020304" pitchFamily="18" charset="0"/>
              </a:rPr>
              <a:t> </a:t>
            </a:r>
            <a:r>
              <a:rPr lang="en-US" sz="2600" dirty="0" err="1" smtClean="0">
                <a:latin typeface="Times New Roman" panose="02020603050405020304" pitchFamily="18" charset="0"/>
                <a:cs typeface="Times New Roman" panose="02020603050405020304" pitchFamily="18" charset="0"/>
              </a:rPr>
              <a:t>dưỡng</a:t>
            </a:r>
            <a:r>
              <a:rPr lang="en-US" sz="2600" dirty="0" smtClean="0">
                <a:latin typeface="Times New Roman" panose="02020603050405020304" pitchFamily="18" charset="0"/>
                <a:cs typeface="Times New Roman" panose="02020603050405020304" pitchFamily="18" charset="0"/>
              </a:rPr>
              <a:t> </a:t>
            </a:r>
            <a:r>
              <a:rPr lang="en-US" sz="2600" dirty="0" err="1" smtClean="0">
                <a:latin typeface="Times New Roman" panose="02020603050405020304" pitchFamily="18" charset="0"/>
                <a:cs typeface="Times New Roman" panose="02020603050405020304" pitchFamily="18" charset="0"/>
              </a:rPr>
              <a:t>thường</a:t>
            </a:r>
            <a:r>
              <a:rPr lang="en-US" sz="2600" dirty="0" smtClean="0">
                <a:latin typeface="Times New Roman" panose="02020603050405020304" pitchFamily="18" charset="0"/>
                <a:cs typeface="Times New Roman" panose="02020603050405020304" pitchFamily="18" charset="0"/>
              </a:rPr>
              <a:t> </a:t>
            </a:r>
            <a:r>
              <a:rPr lang="en-US" sz="2600" dirty="0" err="1" smtClean="0">
                <a:latin typeface="Times New Roman" panose="02020603050405020304" pitchFamily="18" charset="0"/>
                <a:cs typeface="Times New Roman" panose="02020603050405020304" pitchFamily="18" charset="0"/>
              </a:rPr>
              <a:t>xuyên</a:t>
            </a:r>
            <a:r>
              <a:rPr lang="en-US" sz="2600" dirty="0" smtClean="0">
                <a:latin typeface="Times New Roman" panose="02020603050405020304" pitchFamily="18" charset="0"/>
                <a:cs typeface="Times New Roman" panose="02020603050405020304" pitchFamily="18" charset="0"/>
              </a:rPr>
              <a:t>.</a:t>
            </a:r>
          </a:p>
          <a:p>
            <a:pPr marL="0" indent="0">
              <a:spcBef>
                <a:spcPts val="0"/>
              </a:spcBef>
              <a:buNone/>
            </a:pPr>
            <a:r>
              <a:rPr lang="en-US" b="1" dirty="0" smtClean="0">
                <a:solidFill>
                  <a:srgbClr val="C00000"/>
                </a:solidFill>
              </a:rPr>
              <a:t>5. </a:t>
            </a:r>
            <a:r>
              <a:rPr lang="en-US" b="1" dirty="0" err="1" smtClean="0">
                <a:solidFill>
                  <a:srgbClr val="C00000"/>
                </a:solidFill>
              </a:rPr>
              <a:t>Các</a:t>
            </a:r>
            <a:r>
              <a:rPr lang="en-US" b="1" dirty="0" smtClean="0">
                <a:solidFill>
                  <a:srgbClr val="C00000"/>
                </a:solidFill>
              </a:rPr>
              <a:t> </a:t>
            </a:r>
            <a:r>
              <a:rPr lang="en-US" b="1" dirty="0" err="1" smtClean="0">
                <a:solidFill>
                  <a:srgbClr val="C00000"/>
                </a:solidFill>
              </a:rPr>
              <a:t>hoạt</a:t>
            </a:r>
            <a:r>
              <a:rPr lang="en-US" b="1" dirty="0" smtClean="0">
                <a:solidFill>
                  <a:srgbClr val="C00000"/>
                </a:solidFill>
              </a:rPr>
              <a:t> </a:t>
            </a:r>
            <a:r>
              <a:rPr lang="en-US" b="1" dirty="0" err="1" smtClean="0">
                <a:solidFill>
                  <a:srgbClr val="C00000"/>
                </a:solidFill>
              </a:rPr>
              <a:t>động</a:t>
            </a:r>
            <a:r>
              <a:rPr lang="en-US" b="1" dirty="0" smtClean="0">
                <a:solidFill>
                  <a:srgbClr val="C00000"/>
                </a:solidFill>
              </a:rPr>
              <a:t> </a:t>
            </a:r>
            <a:r>
              <a:rPr lang="en-US" b="1" dirty="0" err="1" smtClean="0">
                <a:solidFill>
                  <a:srgbClr val="C00000"/>
                </a:solidFill>
              </a:rPr>
              <a:t>khác</a:t>
            </a:r>
            <a:r>
              <a:rPr lang="en-US" b="1" dirty="0" smtClean="0">
                <a:solidFill>
                  <a:srgbClr val="C00000"/>
                </a:solidFill>
              </a:rPr>
              <a:t>: </a:t>
            </a:r>
            <a:endParaRPr lang="en-US" b="1" dirty="0">
              <a:solidFill>
                <a:srgbClr val="C00000"/>
              </a:solidFill>
            </a:endParaRPr>
          </a:p>
          <a:p>
            <a:pPr marL="0" indent="0">
              <a:spcBef>
                <a:spcPts val="0"/>
              </a:spcBef>
              <a:buNone/>
            </a:pPr>
            <a:r>
              <a:rPr lang="en-US" sz="2600" b="1" dirty="0">
                <a:solidFill>
                  <a:srgbClr val="FF0000"/>
                </a:solidFill>
                <a:latin typeface="Times New Roman" panose="02020603050405020304" pitchFamily="18" charset="0"/>
                <a:cs typeface="Times New Roman" panose="02020603050405020304" pitchFamily="18" charset="0"/>
              </a:rPr>
              <a:t>*</a:t>
            </a:r>
            <a:r>
              <a:rPr lang="en-US" sz="2600" dirty="0">
                <a:solidFill>
                  <a:srgbClr val="FF0000"/>
                </a:solidFill>
                <a:latin typeface="Times New Roman" panose="02020603050405020304" pitchFamily="18" charset="0"/>
                <a:cs typeface="Times New Roman" panose="02020603050405020304" pitchFamily="18" charset="0"/>
              </a:rPr>
              <a:t> </a:t>
            </a:r>
            <a:r>
              <a:rPr lang="da-DK" sz="2600" dirty="0" smtClean="0">
                <a:latin typeface="Times New Roman" panose="02020603050405020304" pitchFamily="18" charset="0"/>
                <a:cs typeface="Times New Roman" panose="02020603050405020304" pitchFamily="18" charset="0"/>
              </a:rPr>
              <a:t>Liên </a:t>
            </a:r>
            <a:r>
              <a:rPr lang="da-DK" sz="2600" dirty="0">
                <a:latin typeface="Times New Roman" panose="02020603050405020304" pitchFamily="18" charset="0"/>
                <a:cs typeface="Times New Roman" panose="02020603050405020304" pitchFamily="18" charset="0"/>
              </a:rPr>
              <a:t>kết với các trung tâm dạy bổ trợ ngoại </a:t>
            </a:r>
            <a:r>
              <a:rPr lang="da-DK" sz="2600" dirty="0" smtClean="0">
                <a:latin typeface="Times New Roman" panose="02020603050405020304" pitchFamily="18" charset="0"/>
                <a:cs typeface="Times New Roman" panose="02020603050405020304" pitchFamily="18" charset="0"/>
              </a:rPr>
              <a:t>ngữ</a:t>
            </a:r>
            <a:r>
              <a:rPr lang="en-US" sz="2600" dirty="0" smtClean="0">
                <a:latin typeface="Times New Roman" panose="02020603050405020304" pitchFamily="18" charset="0"/>
                <a:cs typeface="Times New Roman" panose="02020603050405020304" pitchFamily="18" charset="0"/>
              </a:rPr>
              <a:t>: </a:t>
            </a:r>
            <a:r>
              <a:rPr lang="da-DK" sz="2600" dirty="0">
                <a:latin typeface="Times New Roman" panose="02020603050405020304" pitchFamily="18" charset="0"/>
                <a:cs typeface="Times New Roman" panose="02020603050405020304" pitchFamily="18" charset="0"/>
              </a:rPr>
              <a:t>thực hiện đúng các quy định về chương trình, kế hoach giảng dạy đã đăng ký, có dự giờ góp ý cho công tác dạy học bổ trợ, rút kinh nghiệm trong tổ nhóm chuyên môn.</a:t>
            </a:r>
            <a:endParaRPr lang="en-US" sz="2600" dirty="0">
              <a:latin typeface="Times New Roman" panose="02020603050405020304" pitchFamily="18" charset="0"/>
              <a:cs typeface="Times New Roman" panose="02020603050405020304" pitchFamily="18" charset="0"/>
            </a:endParaRPr>
          </a:p>
          <a:p>
            <a:pPr marL="0" indent="0">
              <a:spcBef>
                <a:spcPts val="0"/>
              </a:spcBef>
              <a:buNone/>
            </a:pPr>
            <a:r>
              <a:rPr lang="en-US" sz="2800" b="1" dirty="0" smtClean="0">
                <a:solidFill>
                  <a:srgbClr val="FF0000"/>
                </a:solidFill>
                <a:latin typeface="Times New Roman" panose="02020603050405020304" pitchFamily="18" charset="0"/>
                <a:cs typeface="Times New Roman" panose="02020603050405020304" pitchFamily="18" charset="0"/>
              </a:rPr>
              <a:t>* </a:t>
            </a:r>
            <a:r>
              <a:rPr lang="da-DK" sz="2600" dirty="0" smtClean="0">
                <a:latin typeface="Times New Roman" panose="02020603050405020304" pitchFamily="18" charset="0"/>
                <a:cs typeface="Times New Roman" panose="02020603050405020304" pitchFamily="18" charset="0"/>
              </a:rPr>
              <a:t>Thi </a:t>
            </a:r>
            <a:r>
              <a:rPr lang="da-DK" sz="2600" dirty="0">
                <a:latin typeface="Times New Roman" panose="02020603050405020304" pitchFamily="18" charset="0"/>
                <a:cs typeface="Times New Roman" panose="02020603050405020304" pitchFamily="18" charset="0"/>
              </a:rPr>
              <a:t>Học sinh giỏi: Thực hiện bồi dưỡng học sinh khá giỏi, động viên học sinh tham dự các kỳ thi học sinh giỏi Thành phố các môn ngoại ngữ và các kỳ thi Olympic theo các Công văn hướng dẫn của Sở GDĐT, phòng GDĐT.</a:t>
            </a:r>
            <a:endParaRPr lang="da-DK" sz="2600" dirty="0" smtClean="0">
              <a:latin typeface="Times New Roman" panose="02020603050405020304" pitchFamily="18" charset="0"/>
              <a:cs typeface="Times New Roman" panose="02020603050405020304" pitchFamily="18" charset="0"/>
            </a:endParaRPr>
          </a:p>
          <a:p>
            <a:pPr marL="0" indent="0">
              <a:spcBef>
                <a:spcPts val="0"/>
              </a:spcBef>
              <a:buNone/>
            </a:pPr>
            <a:r>
              <a:rPr lang="en-US" sz="2800" b="1" dirty="0" smtClean="0">
                <a:solidFill>
                  <a:srgbClr val="FF0000"/>
                </a:solidFill>
              </a:rPr>
              <a:t>* </a:t>
            </a:r>
            <a:r>
              <a:rPr lang="da-DK" dirty="0" smtClean="0"/>
              <a:t> </a:t>
            </a:r>
            <a:r>
              <a:rPr lang="da-DK" sz="2600" dirty="0">
                <a:latin typeface="Times New Roman" panose="02020603050405020304" pitchFamily="18" charset="0"/>
                <a:cs typeface="Times New Roman" panose="02020603050405020304" pitchFamily="18" charset="0"/>
              </a:rPr>
              <a:t>Làm đồ dùng dạy học</a:t>
            </a:r>
            <a:r>
              <a:rPr lang="en-US" sz="2600" dirty="0" smtClean="0">
                <a:latin typeface="Times New Roman" panose="02020603050405020304" pitchFamily="18" charset="0"/>
                <a:cs typeface="Times New Roman" panose="02020603050405020304" pitchFamily="18" charset="0"/>
              </a:rPr>
              <a:t>.</a:t>
            </a:r>
            <a:endParaRPr lang="en-US" sz="2600" b="1"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709520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D:\30 de thi vao lop 10 co dap an\BGR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914400" y="1371600"/>
            <a:ext cx="7391400" cy="3886200"/>
          </a:xfrm>
        </p:spPr>
        <p:txBody>
          <a:bodyPr/>
          <a:lstStyle/>
          <a:p>
            <a:pPr eaLnBrk="1" hangingPunct="1">
              <a:defRPr/>
            </a:pPr>
            <a:r>
              <a:rPr lang="en-US" b="1" kern="1200" dirty="0" smtClean="0">
                <a:solidFill>
                  <a:srgbClr val="C00000"/>
                </a:solidFill>
                <a:latin typeface="Arial" pitchFamily="34" charset="0"/>
                <a:cs typeface="Arial" pitchFamily="34" charset="0"/>
              </a:rPr>
              <a:t>TRÂN TRỌNG CẢM ƠN!</a:t>
            </a:r>
            <a:endParaRPr lang="en-US" dirty="0" smtClean="0"/>
          </a:p>
        </p:txBody>
      </p:sp>
    </p:spTree>
    <p:extLst>
      <p:ext uri="{BB962C8B-B14F-4D97-AF65-F5344CB8AC3E}">
        <p14:creationId xmlns:p14="http://schemas.microsoft.com/office/powerpoint/2010/main" val="5412854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839200" cy="1143000"/>
          </a:xfrm>
        </p:spPr>
        <p:txBody>
          <a:bodyPr>
            <a:normAutofit/>
          </a:bodyPr>
          <a:lstStyle/>
          <a:p>
            <a:r>
              <a:rPr lang="en-US" sz="3200" b="1" dirty="0" smtClean="0">
                <a:latin typeface="Arial" pitchFamily="34" charset="0"/>
                <a:cs typeface="Arial" pitchFamily="34" charset="0"/>
              </a:rPr>
              <a:t>MỘT SỐ NỘI DUNG</a:t>
            </a:r>
            <a:endParaRPr lang="en-US" sz="3200" b="1" dirty="0">
              <a:latin typeface="Arial" pitchFamily="34" charset="0"/>
              <a:cs typeface="Arial" pitchFamily="34" charset="0"/>
            </a:endParaRPr>
          </a:p>
        </p:txBody>
      </p:sp>
      <p:sp>
        <p:nvSpPr>
          <p:cNvPr id="3" name="Content Placeholder 2"/>
          <p:cNvSpPr>
            <a:spLocks noGrp="1"/>
          </p:cNvSpPr>
          <p:nvPr>
            <p:ph idx="1"/>
          </p:nvPr>
        </p:nvSpPr>
        <p:spPr>
          <a:xfrm>
            <a:off x="304800" y="1066800"/>
            <a:ext cx="8763000" cy="4525963"/>
          </a:xfrm>
        </p:spPr>
        <p:txBody>
          <a:bodyPr>
            <a:normAutofit/>
          </a:bodyPr>
          <a:lstStyle/>
          <a:p>
            <a:pPr marL="0" indent="0">
              <a:buNone/>
            </a:pPr>
            <a:endParaRPr lang="en-US" sz="2800" b="1" dirty="0"/>
          </a:p>
        </p:txBody>
      </p:sp>
      <p:graphicFrame>
        <p:nvGraphicFramePr>
          <p:cNvPr id="4" name="Diagram 3"/>
          <p:cNvGraphicFramePr/>
          <p:nvPr>
            <p:extLst>
              <p:ext uri="{D42A27DB-BD31-4B8C-83A1-F6EECF244321}">
                <p14:modId xmlns:p14="http://schemas.microsoft.com/office/powerpoint/2010/main" val="3750893003"/>
              </p:ext>
            </p:extLst>
          </p:nvPr>
        </p:nvGraphicFramePr>
        <p:xfrm>
          <a:off x="0" y="1600200"/>
          <a:ext cx="8915400" cy="4495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915599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839200" cy="1143000"/>
          </a:xfrm>
        </p:spPr>
        <p:txBody>
          <a:bodyPr>
            <a:normAutofit/>
          </a:bodyPr>
          <a:lstStyle/>
          <a:p>
            <a:r>
              <a:rPr lang="en-US" sz="3200" b="1" dirty="0" smtClean="0">
                <a:latin typeface="Arial" pitchFamily="34" charset="0"/>
                <a:cs typeface="Arial" pitchFamily="34" charset="0"/>
              </a:rPr>
              <a:t>MỘT SỐ NỘI DUNG</a:t>
            </a:r>
            <a:endParaRPr lang="en-US" sz="3200" b="1" dirty="0">
              <a:latin typeface="Arial" pitchFamily="34" charset="0"/>
              <a:cs typeface="Arial" pitchFamily="34" charset="0"/>
            </a:endParaRPr>
          </a:p>
        </p:txBody>
      </p:sp>
      <p:sp>
        <p:nvSpPr>
          <p:cNvPr id="3" name="Content Placeholder 2"/>
          <p:cNvSpPr>
            <a:spLocks noGrp="1"/>
          </p:cNvSpPr>
          <p:nvPr>
            <p:ph idx="1"/>
          </p:nvPr>
        </p:nvSpPr>
        <p:spPr>
          <a:xfrm>
            <a:off x="357963" y="1143000"/>
            <a:ext cx="8763000" cy="4525963"/>
          </a:xfrm>
        </p:spPr>
        <p:txBody>
          <a:bodyPr>
            <a:normAutofit/>
          </a:bodyPr>
          <a:lstStyle/>
          <a:p>
            <a:pPr marL="0" indent="0">
              <a:buNone/>
            </a:pPr>
            <a:r>
              <a:rPr lang="en-US" sz="2600" b="1" dirty="0" smtClean="0"/>
              <a:t>1. </a:t>
            </a:r>
            <a:r>
              <a:rPr lang="en-US" sz="2600" b="1" dirty="0" err="1" smtClean="0"/>
              <a:t>Đánh</a:t>
            </a:r>
            <a:r>
              <a:rPr lang="en-US" sz="2600" b="1" dirty="0" smtClean="0"/>
              <a:t> </a:t>
            </a:r>
            <a:r>
              <a:rPr lang="en-US" sz="2600" b="1" dirty="0" err="1" smtClean="0"/>
              <a:t>giá</a:t>
            </a:r>
            <a:r>
              <a:rPr lang="en-US" sz="2600" b="1" dirty="0" smtClean="0"/>
              <a:t> </a:t>
            </a:r>
            <a:r>
              <a:rPr lang="en-US" sz="2600" b="1" dirty="0" err="1" smtClean="0"/>
              <a:t>một</a:t>
            </a:r>
            <a:r>
              <a:rPr lang="en-US" sz="2600" b="1" dirty="0" smtClean="0"/>
              <a:t> </a:t>
            </a:r>
            <a:r>
              <a:rPr lang="en-US" sz="2600" b="1" dirty="0" err="1" smtClean="0"/>
              <a:t>số</a:t>
            </a:r>
            <a:r>
              <a:rPr lang="en-US" sz="2600" b="1" dirty="0" smtClean="0"/>
              <a:t> </a:t>
            </a:r>
            <a:r>
              <a:rPr lang="en-US" sz="2600" b="1" dirty="0" err="1" smtClean="0"/>
              <a:t>hoạt</a:t>
            </a:r>
            <a:r>
              <a:rPr lang="en-US" sz="2600" b="1" dirty="0" smtClean="0"/>
              <a:t> </a:t>
            </a:r>
            <a:r>
              <a:rPr lang="en-US" sz="2600" b="1" dirty="0" err="1" smtClean="0"/>
              <a:t>động</a:t>
            </a:r>
            <a:r>
              <a:rPr lang="en-US" sz="2600" b="1" dirty="0" smtClean="0"/>
              <a:t> CM </a:t>
            </a:r>
            <a:r>
              <a:rPr lang="en-US" sz="2600" b="1" dirty="0" err="1" smtClean="0"/>
              <a:t>nổi</a:t>
            </a:r>
            <a:r>
              <a:rPr lang="en-US" sz="2600" b="1" dirty="0" smtClean="0"/>
              <a:t> </a:t>
            </a:r>
            <a:r>
              <a:rPr lang="en-US" sz="2600" b="1" dirty="0" err="1" smtClean="0"/>
              <a:t>bật</a:t>
            </a:r>
            <a:r>
              <a:rPr lang="en-US" sz="2600" b="1" dirty="0" smtClean="0"/>
              <a:t> </a:t>
            </a:r>
            <a:r>
              <a:rPr lang="en-US" sz="2600" b="1" dirty="0" err="1" smtClean="0"/>
              <a:t>năm</a:t>
            </a:r>
            <a:r>
              <a:rPr lang="en-US" sz="2600" b="1" dirty="0" smtClean="0"/>
              <a:t> </a:t>
            </a:r>
            <a:r>
              <a:rPr lang="en-US" sz="2600" b="1" dirty="0" err="1" smtClean="0"/>
              <a:t>học</a:t>
            </a:r>
            <a:r>
              <a:rPr lang="en-US" sz="2600" b="1" dirty="0" smtClean="0"/>
              <a:t> 2019-2020</a:t>
            </a:r>
            <a:endParaRPr lang="en-US" sz="2600" b="1" dirty="0"/>
          </a:p>
        </p:txBody>
      </p:sp>
      <p:graphicFrame>
        <p:nvGraphicFramePr>
          <p:cNvPr id="4" name="Diagram 3"/>
          <p:cNvGraphicFramePr/>
          <p:nvPr>
            <p:extLst>
              <p:ext uri="{D42A27DB-BD31-4B8C-83A1-F6EECF244321}">
                <p14:modId xmlns:p14="http://schemas.microsoft.com/office/powerpoint/2010/main" val="2580387967"/>
              </p:ext>
            </p:extLst>
          </p:nvPr>
        </p:nvGraphicFramePr>
        <p:xfrm>
          <a:off x="0" y="1752600"/>
          <a:ext cx="8915400" cy="4495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094439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
          <p:cNvSpPr txBox="1">
            <a:spLocks/>
          </p:cNvSpPr>
          <p:nvPr/>
        </p:nvSpPr>
        <p:spPr>
          <a:xfrm>
            <a:off x="526313" y="533400"/>
            <a:ext cx="8389088" cy="990600"/>
          </a:xfrm>
          <a:prstGeom prst="rect">
            <a:avLst/>
          </a:prstGeom>
        </p:spPr>
        <p:txBody>
          <a:bodyPr>
            <a:noAutofit/>
          </a:bodyPr>
          <a:lstStyle/>
          <a:p>
            <a:pPr eaLnBrk="0" fontAlgn="base" hangingPunct="0">
              <a:spcBef>
                <a:spcPct val="0"/>
              </a:spcBef>
              <a:spcAft>
                <a:spcPct val="0"/>
              </a:spcAft>
              <a:defRPr/>
            </a:pPr>
            <a:r>
              <a:rPr lang="en-US" sz="2400" b="1" dirty="0" smtClean="0">
                <a:solidFill>
                  <a:srgbClr val="FF0000"/>
                </a:solidFill>
                <a:latin typeface="Arial" pitchFamily="34" charset="0"/>
                <a:cs typeface="Arial" pitchFamily="34" charset="0"/>
              </a:rPr>
              <a:t>* </a:t>
            </a:r>
            <a:r>
              <a:rPr lang="en-US" sz="2400" b="1" dirty="0" err="1" smtClean="0">
                <a:solidFill>
                  <a:srgbClr val="FF0000"/>
                </a:solidFill>
                <a:latin typeface="Arial" pitchFamily="34" charset="0"/>
                <a:cs typeface="Arial" pitchFamily="34" charset="0"/>
              </a:rPr>
              <a:t>Thi</a:t>
            </a:r>
            <a:r>
              <a:rPr lang="en-US" sz="2400" b="1" dirty="0" smtClean="0">
                <a:solidFill>
                  <a:srgbClr val="FF0000"/>
                </a:solidFill>
                <a:latin typeface="Arial" pitchFamily="34" charset="0"/>
                <a:cs typeface="Arial" pitchFamily="34" charset="0"/>
              </a:rPr>
              <a:t> </a:t>
            </a:r>
            <a:r>
              <a:rPr lang="en-US" sz="2400" b="1" dirty="0" err="1" smtClean="0">
                <a:solidFill>
                  <a:srgbClr val="FF0000"/>
                </a:solidFill>
                <a:latin typeface="Arial" pitchFamily="34" charset="0"/>
                <a:cs typeface="Arial" pitchFamily="34" charset="0"/>
              </a:rPr>
              <a:t>học</a:t>
            </a:r>
            <a:r>
              <a:rPr lang="en-US" sz="2400" b="1" dirty="0" smtClean="0">
                <a:solidFill>
                  <a:srgbClr val="FF0000"/>
                </a:solidFill>
                <a:latin typeface="Arial" pitchFamily="34" charset="0"/>
                <a:cs typeface="Arial" pitchFamily="34" charset="0"/>
              </a:rPr>
              <a:t> </a:t>
            </a:r>
            <a:r>
              <a:rPr lang="en-US" sz="2400" b="1" dirty="0" err="1" smtClean="0">
                <a:solidFill>
                  <a:srgbClr val="FF0000"/>
                </a:solidFill>
                <a:latin typeface="Arial" pitchFamily="34" charset="0"/>
                <a:cs typeface="Arial" pitchFamily="34" charset="0"/>
              </a:rPr>
              <a:t>sinh</a:t>
            </a:r>
            <a:r>
              <a:rPr lang="en-US" sz="2400" b="1" dirty="0" smtClean="0">
                <a:solidFill>
                  <a:srgbClr val="FF0000"/>
                </a:solidFill>
                <a:latin typeface="Arial" pitchFamily="34" charset="0"/>
                <a:cs typeface="Arial" pitchFamily="34" charset="0"/>
              </a:rPr>
              <a:t> </a:t>
            </a:r>
            <a:r>
              <a:rPr lang="en-US" sz="2400" b="1" dirty="0" err="1" smtClean="0">
                <a:solidFill>
                  <a:srgbClr val="FF0000"/>
                </a:solidFill>
                <a:latin typeface="Arial" pitchFamily="34" charset="0"/>
                <a:cs typeface="Arial" pitchFamily="34" charset="0"/>
              </a:rPr>
              <a:t>giỏi</a:t>
            </a:r>
            <a:r>
              <a:rPr lang="en-US" sz="2400" b="1" dirty="0" smtClean="0">
                <a:solidFill>
                  <a:srgbClr val="FF0000"/>
                </a:solidFill>
                <a:latin typeface="Arial" pitchFamily="34" charset="0"/>
                <a:cs typeface="Arial" pitchFamily="34" charset="0"/>
              </a:rPr>
              <a:t> </a:t>
            </a:r>
            <a:r>
              <a:rPr lang="en-US" sz="2400" b="1" dirty="0" err="1" smtClean="0">
                <a:solidFill>
                  <a:srgbClr val="FF0000"/>
                </a:solidFill>
                <a:latin typeface="Arial" pitchFamily="34" charset="0"/>
                <a:cs typeface="Arial" pitchFamily="34" charset="0"/>
              </a:rPr>
              <a:t>lớp</a:t>
            </a:r>
            <a:r>
              <a:rPr lang="en-US" sz="2400" b="1" dirty="0" smtClean="0">
                <a:solidFill>
                  <a:srgbClr val="FF0000"/>
                </a:solidFill>
                <a:latin typeface="Arial" pitchFamily="34" charset="0"/>
                <a:cs typeface="Arial" pitchFamily="34" charset="0"/>
              </a:rPr>
              <a:t> 9:</a:t>
            </a:r>
          </a:p>
          <a:p>
            <a:pPr lvl="0"/>
            <a:r>
              <a:rPr lang="en-US" sz="2200" b="1" dirty="0" smtClean="0">
                <a:latin typeface="Arial" pitchFamily="34" charset="0"/>
                <a:cs typeface="Arial" pitchFamily="34" charset="0"/>
              </a:rPr>
              <a:t>-</a:t>
            </a:r>
            <a:r>
              <a:rPr lang="en-US" sz="2200" b="1" dirty="0" smtClean="0">
                <a:solidFill>
                  <a:srgbClr val="FF0000"/>
                </a:solidFill>
                <a:latin typeface="Arial" pitchFamily="34" charset="0"/>
                <a:cs typeface="Arial" pitchFamily="34" charset="0"/>
              </a:rPr>
              <a:t> </a:t>
            </a:r>
            <a:r>
              <a:rPr lang="en-US" sz="2200" b="1" dirty="0" err="1">
                <a:latin typeface="Arial" pitchFamily="34" charset="0"/>
                <a:cs typeface="Arial" pitchFamily="34" charset="0"/>
              </a:rPr>
              <a:t>Cấu</a:t>
            </a:r>
            <a:r>
              <a:rPr lang="en-US" sz="2200" b="1" dirty="0">
                <a:latin typeface="Arial" pitchFamily="34" charset="0"/>
                <a:cs typeface="Arial" pitchFamily="34" charset="0"/>
              </a:rPr>
              <a:t> </a:t>
            </a:r>
            <a:r>
              <a:rPr lang="en-US" sz="2200" b="1" dirty="0" err="1">
                <a:latin typeface="Arial" pitchFamily="34" charset="0"/>
                <a:cs typeface="Arial" pitchFamily="34" charset="0"/>
              </a:rPr>
              <a:t>trúc</a:t>
            </a:r>
            <a:r>
              <a:rPr lang="en-US" sz="2200" b="1" dirty="0">
                <a:latin typeface="Arial" pitchFamily="34" charset="0"/>
                <a:cs typeface="Arial" pitchFamily="34" charset="0"/>
              </a:rPr>
              <a:t> </a:t>
            </a:r>
            <a:r>
              <a:rPr lang="en-US" sz="2200" b="1" dirty="0" err="1">
                <a:latin typeface="Arial" pitchFamily="34" charset="0"/>
                <a:cs typeface="Arial" pitchFamily="34" charset="0"/>
              </a:rPr>
              <a:t>đề</a:t>
            </a:r>
            <a:r>
              <a:rPr lang="en-US" sz="2200" b="1" dirty="0">
                <a:latin typeface="Arial" pitchFamily="34" charset="0"/>
                <a:cs typeface="Arial" pitchFamily="34" charset="0"/>
              </a:rPr>
              <a:t> </a:t>
            </a:r>
            <a:r>
              <a:rPr lang="en-US" sz="2200" b="1" dirty="0" err="1">
                <a:latin typeface="Arial" pitchFamily="34" charset="0"/>
                <a:cs typeface="Arial" pitchFamily="34" charset="0"/>
              </a:rPr>
              <a:t>không</a:t>
            </a:r>
            <a:r>
              <a:rPr lang="en-US" sz="2200" b="1" dirty="0">
                <a:latin typeface="Arial" pitchFamily="34" charset="0"/>
                <a:cs typeface="Arial" pitchFamily="34" charset="0"/>
              </a:rPr>
              <a:t> </a:t>
            </a:r>
            <a:r>
              <a:rPr lang="en-US" sz="2200" b="1" dirty="0" err="1">
                <a:latin typeface="Arial" pitchFamily="34" charset="0"/>
                <a:cs typeface="Arial" pitchFamily="34" charset="0"/>
              </a:rPr>
              <a:t>thay</a:t>
            </a:r>
            <a:r>
              <a:rPr lang="en-US" sz="2200" b="1" dirty="0">
                <a:latin typeface="Arial" pitchFamily="34" charset="0"/>
                <a:cs typeface="Arial" pitchFamily="34" charset="0"/>
              </a:rPr>
              <a:t> </a:t>
            </a:r>
            <a:r>
              <a:rPr lang="en-US" sz="2200" b="1" dirty="0" err="1">
                <a:latin typeface="Arial" pitchFamily="34" charset="0"/>
                <a:cs typeface="Arial" pitchFamily="34" charset="0"/>
              </a:rPr>
              <a:t>đổi</a:t>
            </a:r>
            <a:r>
              <a:rPr lang="en-US" sz="2200" b="1" dirty="0" smtClean="0">
                <a:latin typeface="Arial" pitchFamily="34" charset="0"/>
                <a:cs typeface="Arial" pitchFamily="34" charset="0"/>
              </a:rPr>
              <a:t>.</a:t>
            </a:r>
            <a:endParaRPr lang="en-US" sz="2200" b="1" dirty="0" smtClean="0">
              <a:solidFill>
                <a:srgbClr val="FF0000"/>
              </a:solidFill>
              <a:latin typeface="Arial" pitchFamily="34" charset="0"/>
              <a:cs typeface="Arial" pitchFamily="34" charset="0"/>
            </a:endParaRPr>
          </a:p>
          <a:p>
            <a:pPr eaLnBrk="0" fontAlgn="base" hangingPunct="0">
              <a:spcBef>
                <a:spcPct val="0"/>
              </a:spcBef>
              <a:spcAft>
                <a:spcPct val="0"/>
              </a:spcAft>
              <a:defRPr/>
            </a:pPr>
            <a:r>
              <a:rPr lang="en-US" sz="2200" b="1" dirty="0" smtClean="0">
                <a:solidFill>
                  <a:prstClr val="black"/>
                </a:solidFill>
                <a:latin typeface="Arial" pitchFamily="34" charset="0"/>
                <a:cs typeface="Arial" pitchFamily="34" charset="0"/>
              </a:rPr>
              <a:t>- </a:t>
            </a:r>
            <a:r>
              <a:rPr lang="en-US" sz="2200" b="1" dirty="0" err="1" smtClean="0">
                <a:solidFill>
                  <a:prstClr val="black"/>
                </a:solidFill>
                <a:latin typeface="Arial" pitchFamily="34" charset="0"/>
                <a:cs typeface="Arial" pitchFamily="34" charset="0"/>
              </a:rPr>
              <a:t>Môn</a:t>
            </a:r>
            <a:r>
              <a:rPr lang="en-US" sz="2200" b="1" dirty="0" smtClean="0">
                <a:solidFill>
                  <a:prstClr val="black"/>
                </a:solidFill>
                <a:latin typeface="Arial" pitchFamily="34" charset="0"/>
                <a:cs typeface="Arial" pitchFamily="34" charset="0"/>
              </a:rPr>
              <a:t> </a:t>
            </a:r>
            <a:r>
              <a:rPr lang="en-US" sz="2200" b="1" dirty="0" err="1" smtClean="0">
                <a:solidFill>
                  <a:prstClr val="black"/>
                </a:solidFill>
                <a:latin typeface="Arial" pitchFamily="34" charset="0"/>
                <a:cs typeface="Arial" pitchFamily="34" charset="0"/>
              </a:rPr>
              <a:t>Tiếng</a:t>
            </a:r>
            <a:r>
              <a:rPr lang="en-US" sz="2200" b="1" dirty="0" smtClean="0">
                <a:solidFill>
                  <a:prstClr val="black"/>
                </a:solidFill>
                <a:latin typeface="Arial" pitchFamily="34" charset="0"/>
                <a:cs typeface="Arial" pitchFamily="34" charset="0"/>
              </a:rPr>
              <a:t> </a:t>
            </a:r>
            <a:r>
              <a:rPr lang="en-US" sz="2200" b="1" dirty="0" err="1" smtClean="0">
                <a:solidFill>
                  <a:prstClr val="black"/>
                </a:solidFill>
                <a:latin typeface="Arial" pitchFamily="34" charset="0"/>
                <a:cs typeface="Arial" pitchFamily="34" charset="0"/>
              </a:rPr>
              <a:t>Anh</a:t>
            </a:r>
            <a:r>
              <a:rPr lang="en-US" sz="2200" b="1" dirty="0" smtClean="0">
                <a:solidFill>
                  <a:prstClr val="black"/>
                </a:solidFill>
                <a:latin typeface="Arial" pitchFamily="34" charset="0"/>
                <a:cs typeface="Arial" pitchFamily="34" charset="0"/>
              </a:rPr>
              <a:t>: </a:t>
            </a:r>
            <a:r>
              <a:rPr lang="en-US" sz="2200" b="1" dirty="0" err="1" smtClean="0">
                <a:solidFill>
                  <a:prstClr val="black"/>
                </a:solidFill>
                <a:latin typeface="Arial" pitchFamily="34" charset="0"/>
                <a:cs typeface="Arial" pitchFamily="34" charset="0"/>
              </a:rPr>
              <a:t>Hà</a:t>
            </a:r>
            <a:r>
              <a:rPr lang="en-US" sz="2200" b="1" dirty="0" smtClean="0">
                <a:solidFill>
                  <a:prstClr val="black"/>
                </a:solidFill>
                <a:latin typeface="Arial" pitchFamily="34" charset="0"/>
                <a:cs typeface="Arial" pitchFamily="34" charset="0"/>
              </a:rPr>
              <a:t> </a:t>
            </a:r>
            <a:r>
              <a:rPr lang="en-US" sz="2200" b="1" dirty="0" err="1" smtClean="0">
                <a:solidFill>
                  <a:prstClr val="black"/>
                </a:solidFill>
                <a:latin typeface="Arial" pitchFamily="34" charset="0"/>
                <a:cs typeface="Arial" pitchFamily="34" charset="0"/>
              </a:rPr>
              <a:t>Đông</a:t>
            </a:r>
            <a:r>
              <a:rPr lang="en-US" sz="2200" b="1" dirty="0">
                <a:solidFill>
                  <a:prstClr val="black"/>
                </a:solidFill>
                <a:latin typeface="Arial" pitchFamily="34" charset="0"/>
                <a:cs typeface="Arial" pitchFamily="34" charset="0"/>
              </a:rPr>
              <a:t> </a:t>
            </a:r>
            <a:r>
              <a:rPr lang="en-US" sz="2200" b="1" dirty="0" err="1" smtClean="0">
                <a:latin typeface="Arial" pitchFamily="34" charset="0"/>
                <a:cs typeface="Arial" pitchFamily="34" charset="0"/>
              </a:rPr>
              <a:t>có</a:t>
            </a:r>
            <a:r>
              <a:rPr lang="en-US" sz="2200" b="1" dirty="0" smtClean="0">
                <a:latin typeface="Arial" pitchFamily="34" charset="0"/>
                <a:cs typeface="Arial" pitchFamily="34" charset="0"/>
              </a:rPr>
              <a:t> 10 </a:t>
            </a:r>
            <a:r>
              <a:rPr lang="en-US" sz="2200" b="1" dirty="0" err="1" smtClean="0">
                <a:latin typeface="Arial" pitchFamily="34" charset="0"/>
                <a:cs typeface="Arial" pitchFamily="34" charset="0"/>
              </a:rPr>
              <a:t>hs</a:t>
            </a:r>
            <a:r>
              <a:rPr lang="en-US" sz="2200" b="1" dirty="0" smtClean="0">
                <a:latin typeface="Arial" pitchFamily="34" charset="0"/>
                <a:cs typeface="Arial" pitchFamily="34" charset="0"/>
              </a:rPr>
              <a:t> </a:t>
            </a:r>
            <a:r>
              <a:rPr lang="en-US" sz="2200" b="1" dirty="0" err="1" smtClean="0">
                <a:latin typeface="Arial" pitchFamily="34" charset="0"/>
                <a:cs typeface="Arial" pitchFamily="34" charset="0"/>
              </a:rPr>
              <a:t>tham</a:t>
            </a:r>
            <a:r>
              <a:rPr lang="en-US" sz="2200" b="1" dirty="0" smtClean="0">
                <a:latin typeface="Arial" pitchFamily="34" charset="0"/>
                <a:cs typeface="Arial" pitchFamily="34" charset="0"/>
              </a:rPr>
              <a:t> </a:t>
            </a:r>
            <a:r>
              <a:rPr lang="en-US" sz="2200" b="1" dirty="0" err="1" smtClean="0">
                <a:latin typeface="Arial" pitchFamily="34" charset="0"/>
                <a:cs typeface="Arial" pitchFamily="34" charset="0"/>
              </a:rPr>
              <a:t>dự</a:t>
            </a:r>
            <a:r>
              <a:rPr lang="en-US" sz="2200" b="1" dirty="0" smtClean="0">
                <a:solidFill>
                  <a:srgbClr val="FF0000"/>
                </a:solidFill>
                <a:latin typeface="Arial" pitchFamily="34" charset="0"/>
                <a:cs typeface="Arial" pitchFamily="34" charset="0"/>
              </a:rPr>
              <a:t>, 10 </a:t>
            </a:r>
            <a:r>
              <a:rPr lang="en-US" sz="2200" b="1" dirty="0" err="1" smtClean="0">
                <a:solidFill>
                  <a:prstClr val="black"/>
                </a:solidFill>
                <a:latin typeface="Arial" pitchFamily="34" charset="0"/>
                <a:cs typeface="Arial" pitchFamily="34" charset="0"/>
              </a:rPr>
              <a:t>giải</a:t>
            </a:r>
            <a:r>
              <a:rPr lang="en-US" sz="2200" b="1" dirty="0" smtClean="0">
                <a:solidFill>
                  <a:prstClr val="black"/>
                </a:solidFill>
                <a:latin typeface="Arial" pitchFamily="34" charset="0"/>
                <a:cs typeface="Arial" pitchFamily="34" charset="0"/>
              </a:rPr>
              <a:t> </a:t>
            </a:r>
            <a:r>
              <a:rPr lang="en-US" sz="2200" b="1" dirty="0">
                <a:solidFill>
                  <a:prstClr val="black"/>
                </a:solidFill>
                <a:latin typeface="Arial" pitchFamily="34" charset="0"/>
                <a:cs typeface="Arial" pitchFamily="34" charset="0"/>
              </a:rPr>
              <a:t>(</a:t>
            </a:r>
            <a:r>
              <a:rPr lang="en-US" sz="2200" b="1" dirty="0" smtClean="0">
                <a:solidFill>
                  <a:prstClr val="black"/>
                </a:solidFill>
                <a:latin typeface="Arial" pitchFamily="34" charset="0"/>
                <a:cs typeface="Arial" pitchFamily="34" charset="0"/>
              </a:rPr>
              <a:t> </a:t>
            </a:r>
            <a:r>
              <a:rPr lang="en-US" sz="2200" b="1" dirty="0" smtClean="0">
                <a:solidFill>
                  <a:srgbClr val="FF0000"/>
                </a:solidFill>
                <a:latin typeface="Arial" pitchFamily="34" charset="0"/>
                <a:cs typeface="Arial" pitchFamily="34" charset="0"/>
              </a:rPr>
              <a:t>02</a:t>
            </a:r>
            <a:r>
              <a:rPr lang="en-US" sz="2200" b="1" dirty="0" smtClean="0">
                <a:solidFill>
                  <a:prstClr val="black"/>
                </a:solidFill>
                <a:latin typeface="Arial" pitchFamily="34" charset="0"/>
                <a:cs typeface="Arial" pitchFamily="34" charset="0"/>
              </a:rPr>
              <a:t> </a:t>
            </a:r>
            <a:r>
              <a:rPr lang="en-US" sz="2200" b="1" dirty="0" err="1" smtClean="0">
                <a:solidFill>
                  <a:prstClr val="black"/>
                </a:solidFill>
                <a:latin typeface="Arial" pitchFamily="34" charset="0"/>
                <a:cs typeface="Arial" pitchFamily="34" charset="0"/>
              </a:rPr>
              <a:t>giải</a:t>
            </a:r>
            <a:r>
              <a:rPr lang="en-US" sz="2200" b="1" dirty="0" smtClean="0">
                <a:solidFill>
                  <a:prstClr val="black"/>
                </a:solidFill>
                <a:latin typeface="Arial" pitchFamily="34" charset="0"/>
                <a:cs typeface="Arial" pitchFamily="34" charset="0"/>
              </a:rPr>
              <a:t> </a:t>
            </a:r>
            <a:r>
              <a:rPr lang="en-US" sz="2200" b="1" dirty="0" err="1" smtClean="0">
                <a:solidFill>
                  <a:prstClr val="black"/>
                </a:solidFill>
                <a:latin typeface="Arial" pitchFamily="34" charset="0"/>
                <a:cs typeface="Arial" pitchFamily="34" charset="0"/>
              </a:rPr>
              <a:t>nhì</a:t>
            </a:r>
            <a:r>
              <a:rPr lang="en-US" sz="2200" b="1" dirty="0" smtClean="0">
                <a:solidFill>
                  <a:prstClr val="black"/>
                </a:solidFill>
                <a:latin typeface="Arial" pitchFamily="34" charset="0"/>
                <a:cs typeface="Arial" pitchFamily="34" charset="0"/>
              </a:rPr>
              <a:t>, </a:t>
            </a:r>
            <a:r>
              <a:rPr lang="en-US" sz="2200" b="1" dirty="0" smtClean="0">
                <a:solidFill>
                  <a:srgbClr val="FF0000"/>
                </a:solidFill>
                <a:latin typeface="Arial" pitchFamily="34" charset="0"/>
                <a:cs typeface="Arial" pitchFamily="34" charset="0"/>
              </a:rPr>
              <a:t>03</a:t>
            </a:r>
            <a:r>
              <a:rPr lang="en-US" sz="2200" b="1" dirty="0" smtClean="0">
                <a:solidFill>
                  <a:prstClr val="black"/>
                </a:solidFill>
                <a:latin typeface="Arial" pitchFamily="34" charset="0"/>
                <a:cs typeface="Arial" pitchFamily="34" charset="0"/>
              </a:rPr>
              <a:t> </a:t>
            </a:r>
            <a:r>
              <a:rPr lang="en-US" sz="2200" b="1" dirty="0" err="1" smtClean="0">
                <a:solidFill>
                  <a:prstClr val="black"/>
                </a:solidFill>
                <a:latin typeface="Arial" pitchFamily="34" charset="0"/>
                <a:cs typeface="Arial" pitchFamily="34" charset="0"/>
              </a:rPr>
              <a:t>giải</a:t>
            </a:r>
            <a:r>
              <a:rPr lang="en-US" sz="2200" b="1" dirty="0" smtClean="0">
                <a:solidFill>
                  <a:prstClr val="black"/>
                </a:solidFill>
                <a:latin typeface="Arial" pitchFamily="34" charset="0"/>
                <a:cs typeface="Arial" pitchFamily="34" charset="0"/>
              </a:rPr>
              <a:t> </a:t>
            </a:r>
            <a:r>
              <a:rPr lang="en-US" sz="2200" b="1" dirty="0" err="1" smtClean="0">
                <a:solidFill>
                  <a:prstClr val="black"/>
                </a:solidFill>
                <a:latin typeface="Arial" pitchFamily="34" charset="0"/>
                <a:cs typeface="Arial" pitchFamily="34" charset="0"/>
              </a:rPr>
              <a:t>ba</a:t>
            </a:r>
            <a:r>
              <a:rPr lang="en-US" sz="2200" b="1" dirty="0" smtClean="0">
                <a:solidFill>
                  <a:prstClr val="black"/>
                </a:solidFill>
                <a:latin typeface="Arial" pitchFamily="34" charset="0"/>
                <a:cs typeface="Arial" pitchFamily="34" charset="0"/>
              </a:rPr>
              <a:t>, </a:t>
            </a:r>
            <a:r>
              <a:rPr lang="en-US" sz="2200" b="1" dirty="0" smtClean="0">
                <a:solidFill>
                  <a:srgbClr val="FF0000"/>
                </a:solidFill>
                <a:latin typeface="Arial" pitchFamily="34" charset="0"/>
                <a:cs typeface="Arial" pitchFamily="34" charset="0"/>
              </a:rPr>
              <a:t>05</a:t>
            </a:r>
            <a:r>
              <a:rPr lang="en-US" sz="2200" b="1" dirty="0" smtClean="0">
                <a:solidFill>
                  <a:prstClr val="black"/>
                </a:solidFill>
                <a:latin typeface="Arial" pitchFamily="34" charset="0"/>
                <a:cs typeface="Arial" pitchFamily="34" charset="0"/>
              </a:rPr>
              <a:t> </a:t>
            </a:r>
            <a:r>
              <a:rPr lang="en-US" sz="2200" b="1" dirty="0" err="1" smtClean="0">
                <a:solidFill>
                  <a:prstClr val="black"/>
                </a:solidFill>
                <a:latin typeface="Arial" pitchFamily="34" charset="0"/>
                <a:cs typeface="Arial" pitchFamily="34" charset="0"/>
              </a:rPr>
              <a:t>giải</a:t>
            </a:r>
            <a:r>
              <a:rPr lang="en-US" sz="2200" b="1" dirty="0" smtClean="0">
                <a:solidFill>
                  <a:prstClr val="black"/>
                </a:solidFill>
                <a:latin typeface="Arial" pitchFamily="34" charset="0"/>
                <a:cs typeface="Arial" pitchFamily="34" charset="0"/>
              </a:rPr>
              <a:t> </a:t>
            </a:r>
            <a:r>
              <a:rPr lang="en-US" sz="2200" b="1" dirty="0" err="1" smtClean="0">
                <a:solidFill>
                  <a:prstClr val="black"/>
                </a:solidFill>
                <a:latin typeface="Arial" pitchFamily="34" charset="0"/>
                <a:cs typeface="Arial" pitchFamily="34" charset="0"/>
              </a:rPr>
              <a:t>khuyến</a:t>
            </a:r>
            <a:r>
              <a:rPr lang="en-US" sz="2200" b="1" dirty="0" smtClean="0">
                <a:solidFill>
                  <a:prstClr val="black"/>
                </a:solidFill>
                <a:latin typeface="Arial" pitchFamily="34" charset="0"/>
                <a:cs typeface="Arial" pitchFamily="34" charset="0"/>
              </a:rPr>
              <a:t> </a:t>
            </a:r>
            <a:r>
              <a:rPr lang="en-US" sz="2200" b="1" dirty="0" err="1" smtClean="0">
                <a:solidFill>
                  <a:prstClr val="black"/>
                </a:solidFill>
                <a:latin typeface="Arial" pitchFamily="34" charset="0"/>
                <a:cs typeface="Arial" pitchFamily="34" charset="0"/>
              </a:rPr>
              <a:t>khích</a:t>
            </a:r>
            <a:r>
              <a:rPr lang="en-US" sz="2200" b="1" dirty="0" smtClean="0">
                <a:solidFill>
                  <a:prstClr val="black"/>
                </a:solidFill>
                <a:latin typeface="Arial" pitchFamily="34" charset="0"/>
                <a:cs typeface="Arial" pitchFamily="34" charset="0"/>
              </a:rPr>
              <a:t>)</a:t>
            </a:r>
            <a:endParaRPr lang="en-US" sz="2200" b="1" dirty="0">
              <a:solidFill>
                <a:prstClr val="black"/>
              </a:solidFill>
              <a:latin typeface="Arial" pitchFamily="34" charset="0"/>
              <a:cs typeface="Arial" pitchFamily="34" charset="0"/>
            </a:endParaRPr>
          </a:p>
          <a:p>
            <a:pPr marL="457200" indent="-457200" eaLnBrk="0" fontAlgn="base" hangingPunct="0">
              <a:spcBef>
                <a:spcPct val="0"/>
              </a:spcBef>
              <a:spcAft>
                <a:spcPct val="0"/>
              </a:spcAft>
              <a:buFontTx/>
              <a:buChar char="-"/>
              <a:defRPr/>
            </a:pPr>
            <a:endParaRPr lang="en-US" sz="2400" b="1" dirty="0">
              <a:solidFill>
                <a:prstClr val="black"/>
              </a:solidFill>
              <a:latin typeface="Arial" pitchFamily="34" charset="0"/>
              <a:cs typeface="Arial" pitchFamily="34" charset="0"/>
            </a:endParaRPr>
          </a:p>
          <a:p>
            <a:pPr eaLnBrk="0" fontAlgn="base" hangingPunct="0">
              <a:spcBef>
                <a:spcPct val="0"/>
              </a:spcBef>
              <a:spcAft>
                <a:spcPct val="0"/>
              </a:spcAft>
              <a:defRPr/>
            </a:pPr>
            <a:r>
              <a:rPr lang="en-US" sz="2400" b="1" dirty="0" smtClean="0">
                <a:solidFill>
                  <a:srgbClr val="FF0000"/>
                </a:solidFill>
                <a:latin typeface="Arial" pitchFamily="34" charset="0"/>
                <a:cs typeface="Arial" pitchFamily="34" charset="0"/>
              </a:rPr>
              <a:t>* </a:t>
            </a:r>
            <a:r>
              <a:rPr lang="en-US" sz="2400" b="1" dirty="0" err="1" smtClean="0">
                <a:solidFill>
                  <a:srgbClr val="FF0000"/>
                </a:solidFill>
                <a:latin typeface="Arial" pitchFamily="34" charset="0"/>
                <a:cs typeface="Arial" pitchFamily="34" charset="0"/>
              </a:rPr>
              <a:t>Thi</a:t>
            </a:r>
            <a:r>
              <a:rPr lang="en-US" sz="2400" b="1" dirty="0" smtClean="0">
                <a:solidFill>
                  <a:srgbClr val="FF0000"/>
                </a:solidFill>
                <a:latin typeface="Arial" pitchFamily="34" charset="0"/>
                <a:cs typeface="Arial" pitchFamily="34" charset="0"/>
              </a:rPr>
              <a:t> </a:t>
            </a:r>
            <a:r>
              <a:rPr lang="en-US" sz="2400" b="1" dirty="0" err="1" smtClean="0">
                <a:solidFill>
                  <a:srgbClr val="FF0000"/>
                </a:solidFill>
                <a:latin typeface="Arial" pitchFamily="34" charset="0"/>
                <a:cs typeface="Arial" pitchFamily="34" charset="0"/>
              </a:rPr>
              <a:t>vào</a:t>
            </a:r>
            <a:r>
              <a:rPr lang="en-US" sz="2400" b="1" dirty="0" smtClean="0">
                <a:solidFill>
                  <a:srgbClr val="FF0000"/>
                </a:solidFill>
                <a:latin typeface="Arial" pitchFamily="34" charset="0"/>
                <a:cs typeface="Arial" pitchFamily="34" charset="0"/>
              </a:rPr>
              <a:t> 10 (</a:t>
            </a:r>
            <a:r>
              <a:rPr lang="en-US" sz="2400" b="1" dirty="0" err="1" smtClean="0">
                <a:solidFill>
                  <a:srgbClr val="FF0000"/>
                </a:solidFill>
                <a:latin typeface="Arial" pitchFamily="34" charset="0"/>
                <a:cs typeface="Arial" pitchFamily="34" charset="0"/>
              </a:rPr>
              <a:t>môn</a:t>
            </a:r>
            <a:r>
              <a:rPr lang="en-US" sz="2400" b="1" dirty="0" smtClean="0">
                <a:solidFill>
                  <a:srgbClr val="FF0000"/>
                </a:solidFill>
                <a:latin typeface="Arial" pitchFamily="34" charset="0"/>
                <a:cs typeface="Arial" pitchFamily="34" charset="0"/>
              </a:rPr>
              <a:t> </a:t>
            </a:r>
            <a:r>
              <a:rPr lang="en-US" sz="2400" b="1" dirty="0" err="1" smtClean="0">
                <a:solidFill>
                  <a:srgbClr val="FF0000"/>
                </a:solidFill>
                <a:latin typeface="Arial" pitchFamily="34" charset="0"/>
                <a:cs typeface="Arial" pitchFamily="34" charset="0"/>
              </a:rPr>
              <a:t>T.Anh</a:t>
            </a:r>
            <a:r>
              <a:rPr lang="en-US" sz="2400" b="1" dirty="0" smtClean="0">
                <a:solidFill>
                  <a:srgbClr val="FF0000"/>
                </a:solidFill>
                <a:latin typeface="Arial" pitchFamily="34" charset="0"/>
                <a:cs typeface="Arial" pitchFamily="34" charset="0"/>
              </a:rPr>
              <a:t>):</a:t>
            </a:r>
          </a:p>
          <a:p>
            <a:pPr marL="457200" indent="-457200" eaLnBrk="0" fontAlgn="base" hangingPunct="0">
              <a:spcBef>
                <a:spcPct val="0"/>
              </a:spcBef>
              <a:spcAft>
                <a:spcPct val="0"/>
              </a:spcAft>
              <a:buFontTx/>
              <a:buChar char="-"/>
              <a:defRPr/>
            </a:pPr>
            <a:r>
              <a:rPr lang="en-US" sz="2200" b="1" dirty="0" err="1" smtClean="0">
                <a:latin typeface="Arial" pitchFamily="34" charset="0"/>
                <a:cs typeface="Arial" pitchFamily="34" charset="0"/>
              </a:rPr>
              <a:t>Yêu</a:t>
            </a:r>
            <a:r>
              <a:rPr lang="en-US" sz="2200" b="1" dirty="0" smtClean="0">
                <a:latin typeface="Arial" pitchFamily="34" charset="0"/>
                <a:cs typeface="Arial" pitchFamily="34" charset="0"/>
              </a:rPr>
              <a:t> </a:t>
            </a:r>
            <a:r>
              <a:rPr lang="en-US" sz="2200" b="1" dirty="0" err="1" smtClean="0">
                <a:latin typeface="Arial" pitchFamily="34" charset="0"/>
                <a:cs typeface="Arial" pitchFamily="34" charset="0"/>
              </a:rPr>
              <a:t>cầu</a:t>
            </a:r>
            <a:r>
              <a:rPr lang="en-US" sz="2200" b="1" dirty="0" smtClean="0">
                <a:latin typeface="Arial" pitchFamily="34" charset="0"/>
                <a:cs typeface="Arial" pitchFamily="34" charset="0"/>
              </a:rPr>
              <a:t> </a:t>
            </a:r>
            <a:r>
              <a:rPr lang="en-US" sz="2200" b="1" dirty="0" err="1" smtClean="0">
                <a:latin typeface="Arial" pitchFamily="34" charset="0"/>
                <a:cs typeface="Arial" pitchFamily="34" charset="0"/>
              </a:rPr>
              <a:t>đề</a:t>
            </a:r>
            <a:r>
              <a:rPr lang="en-US" sz="2200" b="1" dirty="0" smtClean="0">
                <a:latin typeface="Arial" pitchFamily="34" charset="0"/>
                <a:cs typeface="Arial" pitchFamily="34" charset="0"/>
              </a:rPr>
              <a:t>: </a:t>
            </a:r>
            <a:r>
              <a:rPr lang="en-US" sz="2200" b="1" dirty="0" err="1">
                <a:latin typeface="Arial" pitchFamily="34" charset="0"/>
                <a:cs typeface="Arial" pitchFamily="34" charset="0"/>
              </a:rPr>
              <a:t>G</a:t>
            </a:r>
            <a:r>
              <a:rPr lang="en-US" sz="2200" b="1" dirty="0" err="1" smtClean="0">
                <a:latin typeface="Arial" pitchFamily="34" charset="0"/>
                <a:cs typeface="Arial" pitchFamily="34" charset="0"/>
              </a:rPr>
              <a:t>iảm</a:t>
            </a:r>
            <a:r>
              <a:rPr lang="en-US" sz="2200" b="1" dirty="0" smtClean="0">
                <a:latin typeface="Arial" pitchFamily="34" charset="0"/>
                <a:cs typeface="Arial" pitchFamily="34" charset="0"/>
              </a:rPr>
              <a:t> so </a:t>
            </a:r>
            <a:r>
              <a:rPr lang="en-US" sz="2200" b="1" dirty="0" err="1" smtClean="0">
                <a:latin typeface="Arial" pitchFamily="34" charset="0"/>
                <a:cs typeface="Arial" pitchFamily="34" charset="0"/>
              </a:rPr>
              <a:t>với</a:t>
            </a:r>
            <a:r>
              <a:rPr lang="en-US" sz="2200" b="1" dirty="0" smtClean="0">
                <a:latin typeface="Arial" pitchFamily="34" charset="0"/>
                <a:cs typeface="Arial" pitchFamily="34" charset="0"/>
              </a:rPr>
              <a:t> </a:t>
            </a:r>
            <a:r>
              <a:rPr lang="en-US" sz="2200" b="1" dirty="0" err="1" smtClean="0">
                <a:latin typeface="Arial" pitchFamily="34" charset="0"/>
                <a:cs typeface="Arial" pitchFamily="34" charset="0"/>
              </a:rPr>
              <a:t>các</a:t>
            </a:r>
            <a:r>
              <a:rPr lang="en-US" sz="2200" b="1" dirty="0" smtClean="0">
                <a:latin typeface="Arial" pitchFamily="34" charset="0"/>
                <a:cs typeface="Arial" pitchFamily="34" charset="0"/>
              </a:rPr>
              <a:t> </a:t>
            </a:r>
            <a:r>
              <a:rPr lang="en-US" sz="2200" b="1" dirty="0" err="1" smtClean="0">
                <a:latin typeface="Arial" pitchFamily="34" charset="0"/>
                <a:cs typeface="Arial" pitchFamily="34" charset="0"/>
              </a:rPr>
              <a:t>năm</a:t>
            </a:r>
            <a:r>
              <a:rPr lang="en-US" sz="2200" b="1" dirty="0" smtClean="0">
                <a:latin typeface="Arial" pitchFamily="34" charset="0"/>
                <a:cs typeface="Arial" pitchFamily="34" charset="0"/>
              </a:rPr>
              <a:t> </a:t>
            </a:r>
            <a:r>
              <a:rPr lang="en-US" sz="2200" b="1" dirty="0" err="1" smtClean="0">
                <a:latin typeface="Arial" pitchFamily="34" charset="0"/>
                <a:cs typeface="Arial" pitchFamily="34" charset="0"/>
              </a:rPr>
              <a:t>trước</a:t>
            </a:r>
            <a:endParaRPr lang="en-US" sz="2200" b="1" dirty="0" smtClean="0">
              <a:latin typeface="Arial" pitchFamily="34" charset="0"/>
              <a:cs typeface="Arial" pitchFamily="34" charset="0"/>
            </a:endParaRPr>
          </a:p>
          <a:p>
            <a:pPr marL="457200" indent="-457200" eaLnBrk="0" fontAlgn="base" hangingPunct="0">
              <a:spcBef>
                <a:spcPct val="0"/>
              </a:spcBef>
              <a:spcAft>
                <a:spcPct val="0"/>
              </a:spcAft>
              <a:buFontTx/>
              <a:buChar char="-"/>
              <a:defRPr/>
            </a:pPr>
            <a:r>
              <a:rPr lang="en-US" sz="2200" b="1" dirty="0" err="1" smtClean="0">
                <a:latin typeface="Arial" pitchFamily="34" charset="0"/>
                <a:cs typeface="Arial" pitchFamily="34" charset="0"/>
              </a:rPr>
              <a:t>Cấu</a:t>
            </a:r>
            <a:r>
              <a:rPr lang="en-US" sz="2200" b="1" dirty="0" smtClean="0">
                <a:latin typeface="Arial" pitchFamily="34" charset="0"/>
                <a:cs typeface="Arial" pitchFamily="34" charset="0"/>
              </a:rPr>
              <a:t> </a:t>
            </a:r>
            <a:r>
              <a:rPr lang="en-US" sz="2200" b="1" dirty="0" err="1" smtClean="0">
                <a:latin typeface="Arial" pitchFamily="34" charset="0"/>
                <a:cs typeface="Arial" pitchFamily="34" charset="0"/>
              </a:rPr>
              <a:t>trúc</a:t>
            </a:r>
            <a:r>
              <a:rPr lang="en-US" sz="2200" b="1" dirty="0" smtClean="0">
                <a:latin typeface="Arial" pitchFamily="34" charset="0"/>
                <a:cs typeface="Arial" pitchFamily="34" charset="0"/>
              </a:rPr>
              <a:t> </a:t>
            </a:r>
            <a:r>
              <a:rPr lang="en-US" sz="2200" b="1" dirty="0" err="1" smtClean="0">
                <a:latin typeface="Arial" pitchFamily="34" charset="0"/>
                <a:cs typeface="Arial" pitchFamily="34" charset="0"/>
              </a:rPr>
              <a:t>đề</a:t>
            </a:r>
            <a:r>
              <a:rPr lang="en-US" sz="2200" b="1" dirty="0" smtClean="0">
                <a:latin typeface="Arial" pitchFamily="34" charset="0"/>
                <a:cs typeface="Arial" pitchFamily="34" charset="0"/>
              </a:rPr>
              <a:t>: </a:t>
            </a:r>
            <a:r>
              <a:rPr lang="en-US" sz="2200" b="1" dirty="0" err="1" smtClean="0">
                <a:latin typeface="Arial" pitchFamily="34" charset="0"/>
                <a:cs typeface="Arial" pitchFamily="34" charset="0"/>
              </a:rPr>
              <a:t>Có</a:t>
            </a:r>
            <a:r>
              <a:rPr lang="en-US" sz="2200" b="1" dirty="0" smtClean="0">
                <a:latin typeface="Arial" pitchFamily="34" charset="0"/>
                <a:cs typeface="Arial" pitchFamily="34" charset="0"/>
              </a:rPr>
              <a:t> </a:t>
            </a:r>
            <a:r>
              <a:rPr lang="en-US" sz="2200" b="1" dirty="0" err="1" smtClean="0">
                <a:latin typeface="Arial" pitchFamily="34" charset="0"/>
                <a:cs typeface="Arial" pitchFamily="34" charset="0"/>
              </a:rPr>
              <a:t>sự</a:t>
            </a:r>
            <a:r>
              <a:rPr lang="en-US" sz="2200" b="1" dirty="0" smtClean="0">
                <a:latin typeface="Arial" pitchFamily="34" charset="0"/>
                <a:cs typeface="Arial" pitchFamily="34" charset="0"/>
              </a:rPr>
              <a:t> </a:t>
            </a:r>
            <a:r>
              <a:rPr lang="en-US" sz="2200" b="1" dirty="0" err="1" smtClean="0">
                <a:latin typeface="Arial" pitchFamily="34" charset="0"/>
                <a:cs typeface="Arial" pitchFamily="34" charset="0"/>
              </a:rPr>
              <a:t>thay</a:t>
            </a:r>
            <a:r>
              <a:rPr lang="en-US" sz="2200" b="1" dirty="0" smtClean="0">
                <a:latin typeface="Arial" pitchFamily="34" charset="0"/>
                <a:cs typeface="Arial" pitchFamily="34" charset="0"/>
              </a:rPr>
              <a:t> </a:t>
            </a:r>
            <a:r>
              <a:rPr lang="en-US" sz="2200" b="1" dirty="0" err="1" smtClean="0">
                <a:latin typeface="Arial" pitchFamily="34" charset="0"/>
                <a:cs typeface="Arial" pitchFamily="34" charset="0"/>
              </a:rPr>
              <a:t>đổi</a:t>
            </a:r>
            <a:r>
              <a:rPr lang="en-US" sz="2200" b="1" dirty="0" smtClean="0">
                <a:latin typeface="Arial" pitchFamily="34" charset="0"/>
                <a:cs typeface="Arial" pitchFamily="34" charset="0"/>
              </a:rPr>
              <a:t> (100% </a:t>
            </a:r>
            <a:r>
              <a:rPr lang="en-US" sz="2200" b="1" dirty="0" err="1" smtClean="0">
                <a:latin typeface="Arial" pitchFamily="34" charset="0"/>
                <a:cs typeface="Arial" pitchFamily="34" charset="0"/>
              </a:rPr>
              <a:t>trắc</a:t>
            </a:r>
            <a:r>
              <a:rPr lang="en-US" sz="2200" b="1" dirty="0" smtClean="0">
                <a:latin typeface="Arial" pitchFamily="34" charset="0"/>
                <a:cs typeface="Arial" pitchFamily="34" charset="0"/>
              </a:rPr>
              <a:t> </a:t>
            </a:r>
            <a:r>
              <a:rPr lang="en-US" sz="2200" b="1" dirty="0" err="1" smtClean="0">
                <a:latin typeface="Arial" pitchFamily="34" charset="0"/>
                <a:cs typeface="Arial" pitchFamily="34" charset="0"/>
              </a:rPr>
              <a:t>nghiệm</a:t>
            </a:r>
            <a:r>
              <a:rPr lang="en-US" sz="2200" b="1" dirty="0" smtClean="0">
                <a:latin typeface="Arial" pitchFamily="34" charset="0"/>
                <a:cs typeface="Arial" pitchFamily="34" charset="0"/>
              </a:rPr>
              <a:t>)</a:t>
            </a:r>
          </a:p>
          <a:p>
            <a:pPr marL="457200" indent="-457200" eaLnBrk="0" fontAlgn="base" hangingPunct="0">
              <a:spcBef>
                <a:spcPct val="0"/>
              </a:spcBef>
              <a:spcAft>
                <a:spcPct val="0"/>
              </a:spcAft>
              <a:buFontTx/>
              <a:buChar char="-"/>
              <a:defRPr/>
            </a:pPr>
            <a:r>
              <a:rPr lang="en-US" sz="2200" b="1" dirty="0" err="1" smtClean="0">
                <a:latin typeface="Arial" pitchFamily="34" charset="0"/>
                <a:cs typeface="Arial" pitchFamily="34" charset="0"/>
              </a:rPr>
              <a:t>Đứng</a:t>
            </a:r>
            <a:r>
              <a:rPr lang="en-US" sz="2200" b="1" dirty="0" smtClean="0">
                <a:latin typeface="Arial" pitchFamily="34" charset="0"/>
                <a:cs typeface="Arial" pitchFamily="34" charset="0"/>
              </a:rPr>
              <a:t> </a:t>
            </a:r>
            <a:r>
              <a:rPr lang="en-US" sz="2200" b="1" dirty="0" err="1" smtClean="0">
                <a:latin typeface="Arial" pitchFamily="34" charset="0"/>
                <a:cs typeface="Arial" pitchFamily="34" charset="0"/>
              </a:rPr>
              <a:t>thứ</a:t>
            </a:r>
            <a:r>
              <a:rPr lang="en-US" sz="2200" b="1" dirty="0" smtClean="0">
                <a:latin typeface="Arial" pitchFamily="34" charset="0"/>
                <a:cs typeface="Arial" pitchFamily="34" charset="0"/>
              </a:rPr>
              <a:t> 13/30 </a:t>
            </a:r>
            <a:r>
              <a:rPr lang="en-US" sz="2200" b="1" dirty="0" err="1" smtClean="0">
                <a:latin typeface="Arial" pitchFamily="34" charset="0"/>
                <a:cs typeface="Arial" pitchFamily="34" charset="0"/>
              </a:rPr>
              <a:t>quận</a:t>
            </a:r>
            <a:r>
              <a:rPr lang="en-US" sz="2200" b="1" dirty="0" smtClean="0">
                <a:latin typeface="Arial" pitchFamily="34" charset="0"/>
                <a:cs typeface="Arial" pitchFamily="34" charset="0"/>
              </a:rPr>
              <a:t>, </a:t>
            </a:r>
            <a:r>
              <a:rPr lang="en-US" sz="2200" b="1" dirty="0" err="1" smtClean="0">
                <a:latin typeface="Arial" pitchFamily="34" charset="0"/>
                <a:cs typeface="Arial" pitchFamily="34" charset="0"/>
              </a:rPr>
              <a:t>huyện</a:t>
            </a:r>
            <a:r>
              <a:rPr lang="en-US" sz="2200" b="1" dirty="0" smtClean="0">
                <a:latin typeface="Arial" pitchFamily="34" charset="0"/>
                <a:cs typeface="Arial" pitchFamily="34" charset="0"/>
              </a:rPr>
              <a:t>.</a:t>
            </a:r>
          </a:p>
          <a:p>
            <a:pPr eaLnBrk="0" fontAlgn="base" hangingPunct="0">
              <a:spcBef>
                <a:spcPct val="0"/>
              </a:spcBef>
              <a:spcAft>
                <a:spcPct val="0"/>
              </a:spcAft>
              <a:defRPr/>
            </a:pPr>
            <a:endParaRPr lang="en-US" sz="2800" b="1" dirty="0" smtClean="0">
              <a:solidFill>
                <a:srgbClr val="FF0000"/>
              </a:solidFill>
              <a:latin typeface="Arial" pitchFamily="34" charset="0"/>
              <a:cs typeface="Arial" pitchFamily="34" charset="0"/>
            </a:endParaRPr>
          </a:p>
          <a:p>
            <a:pPr eaLnBrk="0" fontAlgn="base" hangingPunct="0">
              <a:spcBef>
                <a:spcPct val="0"/>
              </a:spcBef>
              <a:spcAft>
                <a:spcPct val="0"/>
              </a:spcAft>
              <a:defRPr/>
            </a:pPr>
            <a:r>
              <a:rPr lang="en-US" sz="2600" b="1" dirty="0" smtClean="0">
                <a:solidFill>
                  <a:srgbClr val="FF0000"/>
                </a:solidFill>
                <a:latin typeface="Arial" pitchFamily="34" charset="0"/>
                <a:cs typeface="Arial" pitchFamily="34" charset="0"/>
              </a:rPr>
              <a:t>* </a:t>
            </a:r>
            <a:r>
              <a:rPr lang="en-US" sz="2600" b="1" dirty="0" err="1" smtClean="0">
                <a:solidFill>
                  <a:srgbClr val="FF0000"/>
                </a:solidFill>
                <a:latin typeface="Arial" pitchFamily="34" charset="0"/>
                <a:cs typeface="Arial" pitchFamily="34" charset="0"/>
              </a:rPr>
              <a:t>Kết</a:t>
            </a:r>
            <a:r>
              <a:rPr lang="en-US" sz="2600" b="1" dirty="0" smtClean="0">
                <a:solidFill>
                  <a:srgbClr val="FF0000"/>
                </a:solidFill>
                <a:latin typeface="Arial" pitchFamily="34" charset="0"/>
                <a:cs typeface="Arial" pitchFamily="34" charset="0"/>
              </a:rPr>
              <a:t> </a:t>
            </a:r>
            <a:r>
              <a:rPr lang="en-US" sz="2600" b="1" dirty="0" err="1" smtClean="0">
                <a:solidFill>
                  <a:srgbClr val="FF0000"/>
                </a:solidFill>
                <a:latin typeface="Arial" pitchFamily="34" charset="0"/>
                <a:cs typeface="Arial" pitchFamily="34" charset="0"/>
              </a:rPr>
              <a:t>quả</a:t>
            </a:r>
            <a:r>
              <a:rPr lang="en-US" sz="2600" b="1" dirty="0" smtClean="0">
                <a:solidFill>
                  <a:srgbClr val="FF0000"/>
                </a:solidFill>
                <a:latin typeface="Arial" pitchFamily="34" charset="0"/>
                <a:cs typeface="Arial" pitchFamily="34" charset="0"/>
              </a:rPr>
              <a:t> </a:t>
            </a:r>
            <a:r>
              <a:rPr lang="en-US" sz="2600" b="1" dirty="0" err="1" smtClean="0">
                <a:solidFill>
                  <a:srgbClr val="FF0000"/>
                </a:solidFill>
                <a:latin typeface="Arial" pitchFamily="34" charset="0"/>
                <a:cs typeface="Arial" pitchFamily="34" charset="0"/>
              </a:rPr>
              <a:t>khảo</a:t>
            </a:r>
            <a:r>
              <a:rPr lang="en-US" sz="2600" b="1" dirty="0" smtClean="0">
                <a:solidFill>
                  <a:srgbClr val="FF0000"/>
                </a:solidFill>
                <a:latin typeface="Arial" pitchFamily="34" charset="0"/>
                <a:cs typeface="Arial" pitchFamily="34" charset="0"/>
              </a:rPr>
              <a:t> </a:t>
            </a:r>
            <a:r>
              <a:rPr lang="en-US" sz="2600" b="1" dirty="0" err="1" smtClean="0">
                <a:solidFill>
                  <a:srgbClr val="FF0000"/>
                </a:solidFill>
                <a:latin typeface="Arial" pitchFamily="34" charset="0"/>
                <a:cs typeface="Arial" pitchFamily="34" charset="0"/>
              </a:rPr>
              <a:t>sát</a:t>
            </a:r>
            <a:r>
              <a:rPr lang="en-US" sz="2600" b="1" dirty="0" smtClean="0">
                <a:solidFill>
                  <a:srgbClr val="FF0000"/>
                </a:solidFill>
                <a:latin typeface="Arial" pitchFamily="34" charset="0"/>
                <a:cs typeface="Arial" pitchFamily="34" charset="0"/>
              </a:rPr>
              <a:t> IELTS </a:t>
            </a:r>
            <a:r>
              <a:rPr lang="en-US" sz="2600" b="1" dirty="0" err="1" smtClean="0">
                <a:solidFill>
                  <a:srgbClr val="FF0000"/>
                </a:solidFill>
                <a:latin typeface="Arial" pitchFamily="34" charset="0"/>
                <a:cs typeface="Arial" pitchFamily="34" charset="0"/>
              </a:rPr>
              <a:t>đợt</a:t>
            </a:r>
            <a:r>
              <a:rPr lang="en-US" sz="2600" b="1" dirty="0" smtClean="0">
                <a:solidFill>
                  <a:srgbClr val="FF0000"/>
                </a:solidFill>
                <a:latin typeface="Arial" pitchFamily="34" charset="0"/>
                <a:cs typeface="Arial" pitchFamily="34" charset="0"/>
              </a:rPr>
              <a:t> 1:</a:t>
            </a:r>
            <a:endParaRPr lang="en-US" sz="2600" b="1" dirty="0">
              <a:solidFill>
                <a:srgbClr val="FF0000"/>
              </a:solidFill>
              <a:latin typeface="Arial" pitchFamily="34" charset="0"/>
              <a:cs typeface="Arial" pitchFamily="34" charset="0"/>
            </a:endParaRPr>
          </a:p>
          <a:p>
            <a:pPr marL="457200" indent="-457200" eaLnBrk="0" fontAlgn="base" hangingPunct="0">
              <a:spcBef>
                <a:spcPct val="0"/>
              </a:spcBef>
              <a:spcAft>
                <a:spcPct val="0"/>
              </a:spcAft>
              <a:buFontTx/>
              <a:buChar char="-"/>
              <a:defRPr/>
            </a:pPr>
            <a:endParaRPr lang="en-US" sz="2800" b="1" dirty="0" smtClean="0">
              <a:latin typeface="Arial" pitchFamily="34" charset="0"/>
              <a:cs typeface="Arial" pitchFamily="34" charset="0"/>
            </a:endParaRPr>
          </a:p>
        </p:txBody>
      </p:sp>
    </p:spTree>
    <p:extLst>
      <p:ext uri="{BB962C8B-B14F-4D97-AF65-F5344CB8AC3E}">
        <p14:creationId xmlns:p14="http://schemas.microsoft.com/office/powerpoint/2010/main" val="3739813058"/>
      </p:ext>
    </p:extLst>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ox(in)">
                                      <p:cBhvr>
                                        <p:cTn id="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2"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76200" y="0"/>
            <a:ext cx="9220200" cy="68580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0963" name="Title 1"/>
          <p:cNvSpPr>
            <a:spLocks noGrp="1"/>
          </p:cNvSpPr>
          <p:nvPr>
            <p:ph type="title"/>
          </p:nvPr>
        </p:nvSpPr>
        <p:spPr>
          <a:xfrm>
            <a:off x="457200" y="1143000"/>
            <a:ext cx="8229600" cy="3810000"/>
          </a:xfrm>
        </p:spPr>
        <p:txBody>
          <a:bodyPr/>
          <a:lstStyle/>
          <a:p>
            <a:pPr marL="342900" lvl="0" indent="-342900" fontAlgn="auto">
              <a:spcBef>
                <a:spcPct val="20000"/>
              </a:spcBef>
              <a:spcAft>
                <a:spcPts val="0"/>
              </a:spcAft>
            </a:pPr>
            <a:r>
              <a:rPr lang="en-US" b="1" dirty="0" smtClean="0">
                <a:solidFill>
                  <a:srgbClr val="FF0000"/>
                </a:solidFill>
                <a:latin typeface="Arial" pitchFamily="34" charset="0"/>
                <a:ea typeface="+mn-ea"/>
                <a:cs typeface="Arial" pitchFamily="34" charset="0"/>
              </a:rPr>
              <a:t>MỘT </a:t>
            </a:r>
            <a:r>
              <a:rPr lang="en-US" b="1" dirty="0">
                <a:solidFill>
                  <a:srgbClr val="FF0000"/>
                </a:solidFill>
                <a:latin typeface="Arial" pitchFamily="34" charset="0"/>
                <a:ea typeface="+mn-ea"/>
                <a:cs typeface="Arial" pitchFamily="34" charset="0"/>
              </a:rPr>
              <a:t>SỐ NHIỆM VỤ TRỌNG TÂM VỀ CHUYÊN MÔN NĂM HỌC </a:t>
            </a:r>
            <a:r>
              <a:rPr lang="en-US" b="1" dirty="0" smtClean="0">
                <a:solidFill>
                  <a:srgbClr val="FF0000"/>
                </a:solidFill>
                <a:latin typeface="Arial" pitchFamily="34" charset="0"/>
                <a:ea typeface="+mn-ea"/>
                <a:cs typeface="Arial" pitchFamily="34" charset="0"/>
              </a:rPr>
              <a:t>2020 </a:t>
            </a:r>
            <a:r>
              <a:rPr lang="en-US" b="1" dirty="0">
                <a:solidFill>
                  <a:srgbClr val="FF0000"/>
                </a:solidFill>
                <a:latin typeface="Arial" pitchFamily="34" charset="0"/>
                <a:ea typeface="+mn-ea"/>
                <a:cs typeface="Arial" pitchFamily="34" charset="0"/>
              </a:rPr>
              <a:t>- </a:t>
            </a:r>
            <a:r>
              <a:rPr lang="en-US" b="1" dirty="0" smtClean="0">
                <a:solidFill>
                  <a:srgbClr val="FF0000"/>
                </a:solidFill>
                <a:latin typeface="Arial" pitchFamily="34" charset="0"/>
                <a:ea typeface="+mn-ea"/>
                <a:cs typeface="Arial" pitchFamily="34" charset="0"/>
              </a:rPr>
              <a:t>2021</a:t>
            </a:r>
            <a:r>
              <a:rPr lang="en-US" dirty="0">
                <a:solidFill>
                  <a:srgbClr val="FF0000"/>
                </a:solidFill>
                <a:ea typeface="+mn-ea"/>
                <a:cs typeface="+mn-cs"/>
              </a:rPr>
              <a:t/>
            </a:r>
            <a:br>
              <a:rPr lang="en-US" dirty="0">
                <a:solidFill>
                  <a:srgbClr val="FF0000"/>
                </a:solidFill>
                <a:ea typeface="+mn-ea"/>
                <a:cs typeface="+mn-cs"/>
              </a:rPr>
            </a:br>
            <a:endParaRPr lang="en-US" dirty="0" smtClean="0">
              <a:solidFill>
                <a:srgbClr val="FF0000"/>
              </a:solidFill>
            </a:endParaRPr>
          </a:p>
        </p:txBody>
      </p:sp>
    </p:spTree>
    <p:extLst>
      <p:ext uri="{BB962C8B-B14F-4D97-AF65-F5344CB8AC3E}">
        <p14:creationId xmlns:p14="http://schemas.microsoft.com/office/powerpoint/2010/main" val="20915760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704510641"/>
              </p:ext>
            </p:extLst>
          </p:nvPr>
        </p:nvGraphicFramePr>
        <p:xfrm>
          <a:off x="304800" y="278219"/>
          <a:ext cx="8534400" cy="6477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p:cNvSpPr txBox="1"/>
          <p:nvPr/>
        </p:nvSpPr>
        <p:spPr>
          <a:xfrm>
            <a:off x="1066800" y="304800"/>
            <a:ext cx="7010400" cy="646331"/>
          </a:xfrm>
          <a:prstGeom prst="rect">
            <a:avLst/>
          </a:prstGeom>
          <a:noFill/>
        </p:spPr>
        <p:txBody>
          <a:bodyPr wrap="square" rtlCol="0">
            <a:spAutoFit/>
          </a:bodyPr>
          <a:lstStyle/>
          <a:p>
            <a:r>
              <a:rPr lang="en-US" sz="3600" b="1" dirty="0" smtClean="0">
                <a:solidFill>
                  <a:srgbClr val="FF0000"/>
                </a:solidFill>
              </a:rPr>
              <a:t>I. BÁM SÁT CÁC VĂN BẢN CHỈ ĐẠO</a:t>
            </a:r>
            <a:endParaRPr lang="en-US" sz="3600" b="1" dirty="0">
              <a:solidFill>
                <a:srgbClr val="FF0000"/>
              </a:solidFill>
            </a:endParaRPr>
          </a:p>
        </p:txBody>
      </p:sp>
    </p:spTree>
    <p:extLst>
      <p:ext uri="{BB962C8B-B14F-4D97-AF65-F5344CB8AC3E}">
        <p14:creationId xmlns:p14="http://schemas.microsoft.com/office/powerpoint/2010/main" val="1620531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31838"/>
            <a:ext cx="8229600" cy="944562"/>
          </a:xfrm>
        </p:spPr>
        <p:txBody>
          <a:bodyPr>
            <a:normAutofit/>
          </a:bodyPr>
          <a:lstStyle/>
          <a:p>
            <a:pPr algn="l"/>
            <a:r>
              <a:rPr lang="en-US" sz="3600" b="1" dirty="0" smtClean="0">
                <a:latin typeface="Arial" pitchFamily="34" charset="0"/>
                <a:cs typeface="Arial" pitchFamily="34" charset="0"/>
              </a:rPr>
              <a:t>1. </a:t>
            </a:r>
            <a:r>
              <a:rPr lang="en-US" sz="3600" b="1" dirty="0" err="1" smtClean="0">
                <a:latin typeface="Arial" pitchFamily="34" charset="0"/>
                <a:cs typeface="Arial" pitchFamily="34" charset="0"/>
              </a:rPr>
              <a:t>Kế</a:t>
            </a:r>
            <a:r>
              <a:rPr lang="en-US" sz="3600" b="1" dirty="0" smtClean="0">
                <a:latin typeface="Arial" pitchFamily="34" charset="0"/>
                <a:cs typeface="Arial" pitchFamily="34" charset="0"/>
              </a:rPr>
              <a:t> </a:t>
            </a:r>
            <a:r>
              <a:rPr lang="en-US" sz="3600" b="1" dirty="0" err="1" smtClean="0">
                <a:latin typeface="Arial" pitchFamily="34" charset="0"/>
                <a:cs typeface="Arial" pitchFamily="34" charset="0"/>
              </a:rPr>
              <a:t>hoạch</a:t>
            </a:r>
            <a:r>
              <a:rPr lang="en-US" sz="3600" b="1" dirty="0" smtClean="0">
                <a:latin typeface="Arial" pitchFamily="34" charset="0"/>
                <a:cs typeface="Arial" pitchFamily="34" charset="0"/>
              </a:rPr>
              <a:t> </a:t>
            </a:r>
            <a:r>
              <a:rPr lang="en-US" sz="3600" b="1" dirty="0" err="1" smtClean="0">
                <a:latin typeface="Arial" pitchFamily="34" charset="0"/>
                <a:cs typeface="Arial" pitchFamily="34" charset="0"/>
              </a:rPr>
              <a:t>dạy</a:t>
            </a:r>
            <a:r>
              <a:rPr lang="en-US" sz="3600" b="1" dirty="0" smtClean="0">
                <a:latin typeface="Arial" pitchFamily="34" charset="0"/>
                <a:cs typeface="Arial" pitchFamily="34" charset="0"/>
              </a:rPr>
              <a:t> </a:t>
            </a:r>
            <a:r>
              <a:rPr lang="en-US" sz="3600" b="1" dirty="0" err="1" smtClean="0">
                <a:latin typeface="Arial" pitchFamily="34" charset="0"/>
                <a:cs typeface="Arial" pitchFamily="34" charset="0"/>
              </a:rPr>
              <a:t>học</a:t>
            </a:r>
            <a:endParaRPr lang="en-US" sz="3600" b="1" dirty="0">
              <a:latin typeface="Arial" pitchFamily="34" charset="0"/>
              <a:cs typeface="Arial" pitchFamily="34" charset="0"/>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089808408"/>
              </p:ext>
            </p:extLst>
          </p:nvPr>
        </p:nvGraphicFramePr>
        <p:xfrm>
          <a:off x="381000" y="1295400"/>
          <a:ext cx="8610600"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p:cNvSpPr txBox="1"/>
          <p:nvPr/>
        </p:nvSpPr>
        <p:spPr>
          <a:xfrm>
            <a:off x="1143000" y="228600"/>
            <a:ext cx="7010400" cy="707886"/>
          </a:xfrm>
          <a:prstGeom prst="rect">
            <a:avLst/>
          </a:prstGeom>
          <a:noFill/>
        </p:spPr>
        <p:txBody>
          <a:bodyPr wrap="square" rtlCol="0">
            <a:spAutoFit/>
          </a:bodyPr>
          <a:lstStyle/>
          <a:p>
            <a:r>
              <a:rPr lang="en-US" sz="4000" b="1" dirty="0" smtClean="0">
                <a:solidFill>
                  <a:srgbClr val="FF0000"/>
                </a:solidFill>
                <a:latin typeface="Arial" pitchFamily="34" charset="0"/>
                <a:cs typeface="Arial" pitchFamily="34" charset="0"/>
              </a:rPr>
              <a:t>II. NHIỆM VỤ TRỌNG TÂM</a:t>
            </a:r>
            <a:endParaRPr lang="en-US" sz="4000" b="1"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40077457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1000"/>
                                        <p:tgtEl>
                                          <p:spTgt spid="5"/>
                                        </p:tgtEl>
                                      </p:cBhvr>
                                    </p:animEffect>
                                    <p:anim calcmode="lin" valueType="num">
                                      <p:cBhvr>
                                        <p:cTn id="14" dur="1000" fill="hold"/>
                                        <p:tgtEl>
                                          <p:spTgt spid="5"/>
                                        </p:tgtEl>
                                        <p:attrNameLst>
                                          <p:attrName>ppt_x</p:attrName>
                                        </p:attrNameLst>
                                      </p:cBhvr>
                                      <p:tavLst>
                                        <p:tav tm="0">
                                          <p:val>
                                            <p:strVal val="#ppt_x"/>
                                          </p:val>
                                        </p:tav>
                                        <p:tav tm="100000">
                                          <p:val>
                                            <p:strVal val="#ppt_x"/>
                                          </p:val>
                                        </p:tav>
                                      </p:tavLst>
                                    </p:anim>
                                    <p:anim calcmode="lin" valueType="num">
                                      <p:cBhvr>
                                        <p:cTn id="15"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5" grpId="0">
        <p:bldAsOne/>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sz="3600" b="1" dirty="0" smtClean="0">
                <a:solidFill>
                  <a:srgbClr val="FF0000"/>
                </a:solidFill>
              </a:rPr>
              <a:t>MỘT SỐ ĐIỀU LƯU Ý KHI XÂY DỰNG KHDH</a:t>
            </a:r>
            <a:endParaRPr lang="en-US" sz="3600" b="1" dirty="0">
              <a:solidFill>
                <a:srgbClr val="FF0000"/>
              </a:solidFill>
            </a:endParaRPr>
          </a:p>
        </p:txBody>
      </p:sp>
      <p:sp>
        <p:nvSpPr>
          <p:cNvPr id="3" name="Content Placeholder 2"/>
          <p:cNvSpPr>
            <a:spLocks noGrp="1"/>
          </p:cNvSpPr>
          <p:nvPr>
            <p:ph idx="1"/>
          </p:nvPr>
        </p:nvSpPr>
        <p:spPr>
          <a:xfrm>
            <a:off x="457200" y="838200"/>
            <a:ext cx="8229600" cy="4953000"/>
          </a:xfrm>
        </p:spPr>
        <p:txBody>
          <a:bodyPr/>
          <a:lstStyle/>
          <a:p>
            <a:pPr indent="0" algn="just">
              <a:spcBef>
                <a:spcPts val="400"/>
              </a:spcBef>
              <a:spcAft>
                <a:spcPts val="0"/>
              </a:spcAft>
              <a:buNone/>
            </a:pPr>
            <a:r>
              <a:rPr lang="en-US" sz="2400" b="1" dirty="0" smtClean="0">
                <a:latin typeface="Arial" pitchFamily="34" charset="0"/>
                <a:ea typeface="Calibri"/>
                <a:cs typeface="Arial" pitchFamily="34" charset="0"/>
              </a:rPr>
              <a:t>     1</a:t>
            </a:r>
            <a:r>
              <a:rPr lang="en-US" sz="2400" dirty="0" smtClean="0">
                <a:latin typeface="Arial" pitchFamily="34" charset="0"/>
                <a:ea typeface="Calibri"/>
                <a:cs typeface="Arial" pitchFamily="34" charset="0"/>
              </a:rPr>
              <a:t>. </a:t>
            </a:r>
            <a:r>
              <a:rPr lang="da-DK" sz="2600" dirty="0"/>
              <a:t>Đổi mới hình thức dạy học, tùy theo thực tế và trình độ học sinh để thiết kế, soạn giảng đáp ứng chuẩn kiến thức và phát huy năng lực học tập của học sinh</a:t>
            </a:r>
            <a:r>
              <a:rPr lang="da-DK" sz="2600" dirty="0" smtClean="0"/>
              <a:t>.</a:t>
            </a:r>
            <a:endParaRPr lang="en-US" sz="2600" dirty="0" smtClean="0">
              <a:latin typeface="Arial" pitchFamily="34" charset="0"/>
              <a:ea typeface="Calibri"/>
              <a:cs typeface="Arial" pitchFamily="34" charset="0"/>
            </a:endParaRPr>
          </a:p>
          <a:p>
            <a:pPr lvl="0" indent="0" algn="just">
              <a:spcBef>
                <a:spcPts val="600"/>
              </a:spcBef>
              <a:spcAft>
                <a:spcPts val="0"/>
              </a:spcAft>
              <a:buNone/>
            </a:pPr>
            <a:r>
              <a:rPr lang="en-US" sz="2400" b="1" dirty="0" smtClean="0">
                <a:latin typeface="Arial" pitchFamily="34" charset="0"/>
                <a:ea typeface="Calibri"/>
                <a:cs typeface="Arial" pitchFamily="34" charset="0"/>
              </a:rPr>
              <a:t>     2</a:t>
            </a:r>
            <a:r>
              <a:rPr lang="en-US" sz="2400" dirty="0" smtClean="0">
                <a:latin typeface="Arial" pitchFamily="34" charset="0"/>
                <a:ea typeface="Calibri"/>
                <a:cs typeface="Arial" pitchFamily="34" charset="0"/>
              </a:rPr>
              <a:t>. </a:t>
            </a:r>
            <a:r>
              <a:rPr lang="da-DK" sz="2600" dirty="0"/>
              <a:t>Mỗi bài học bao gồm các hoạt động cơ bản sau: </a:t>
            </a:r>
            <a:r>
              <a:rPr lang="da-DK" sz="2600" dirty="0">
                <a:solidFill>
                  <a:srgbClr val="FF0000"/>
                </a:solidFill>
              </a:rPr>
              <a:t>(1) Mở đầu</a:t>
            </a:r>
            <a:r>
              <a:rPr lang="da-DK" sz="2600" dirty="0"/>
              <a:t> (tình huống có vấn đề, giao nhiệm vụ học tập) xác định vấn đề cần giải quyết hoặc nhiệm vụ học tập gắn với kiến thức mới của bài học; </a:t>
            </a:r>
            <a:r>
              <a:rPr lang="da-DK" sz="2600" dirty="0">
                <a:solidFill>
                  <a:srgbClr val="FF0000"/>
                </a:solidFill>
              </a:rPr>
              <a:t>(2) Hình thành kiến thức mới</a:t>
            </a:r>
            <a:r>
              <a:rPr lang="da-DK" sz="2600" dirty="0"/>
              <a:t> (hoạt động với sách giáo khoa, thiết bị dạy học và học liệu để khai thác, tiếp nhận kiến thức mới thông qua kênh chữ, kênh hình, kênh tiếng, vật thật); </a:t>
            </a:r>
            <a:r>
              <a:rPr lang="da-DK" sz="2600" dirty="0">
                <a:solidFill>
                  <a:srgbClr val="FF0000"/>
                </a:solidFill>
              </a:rPr>
              <a:t>(3) Luyện tập </a:t>
            </a:r>
            <a:r>
              <a:rPr lang="da-DK" sz="2600" dirty="0"/>
              <a:t>(câu hỏi, bài tập, thực hành, thí nghiệm) để phát triển các kĩ năng gắn với kiến thức mới vừa học; </a:t>
            </a:r>
            <a:r>
              <a:rPr lang="da-DK" sz="2600" dirty="0">
                <a:solidFill>
                  <a:srgbClr val="FF0000"/>
                </a:solidFill>
              </a:rPr>
              <a:t>(4) Vận dụng </a:t>
            </a:r>
            <a:r>
              <a:rPr lang="da-DK" sz="2600" dirty="0"/>
              <a:t>kiến thức, kĩ năng đã học để giải quyết các tình huống, vấn đề trong thực </a:t>
            </a:r>
            <a:r>
              <a:rPr lang="da-DK" sz="2600" dirty="0" smtClean="0"/>
              <a:t>tiễn; </a:t>
            </a:r>
            <a:r>
              <a:rPr lang="da-DK" sz="2600" b="1" dirty="0" smtClean="0">
                <a:solidFill>
                  <a:srgbClr val="FF0000"/>
                </a:solidFill>
              </a:rPr>
              <a:t>(5)</a:t>
            </a:r>
            <a:r>
              <a:rPr lang="da-DK" sz="2600" dirty="0" smtClean="0">
                <a:solidFill>
                  <a:srgbClr val="FF0000"/>
                </a:solidFill>
              </a:rPr>
              <a:t> </a:t>
            </a:r>
            <a:r>
              <a:rPr lang="en-US" sz="2400" dirty="0" err="1">
                <a:solidFill>
                  <a:srgbClr val="FF0000"/>
                </a:solidFill>
                <a:latin typeface="Arial" pitchFamily="34" charset="0"/>
                <a:cs typeface="Arial" pitchFamily="34" charset="0"/>
              </a:rPr>
              <a:t>Hướng</a:t>
            </a:r>
            <a:r>
              <a:rPr lang="en-US" sz="2400" dirty="0">
                <a:solidFill>
                  <a:srgbClr val="FF0000"/>
                </a:solidFill>
                <a:latin typeface="Arial" pitchFamily="34" charset="0"/>
                <a:cs typeface="Arial" pitchFamily="34" charset="0"/>
              </a:rPr>
              <a:t> </a:t>
            </a:r>
            <a:r>
              <a:rPr lang="en-US" sz="2400" dirty="0" err="1">
                <a:solidFill>
                  <a:srgbClr val="FF0000"/>
                </a:solidFill>
                <a:latin typeface="Arial" pitchFamily="34" charset="0"/>
                <a:cs typeface="Arial" pitchFamily="34" charset="0"/>
              </a:rPr>
              <a:t>dẫn</a:t>
            </a:r>
            <a:r>
              <a:rPr lang="en-US" sz="2400" dirty="0">
                <a:solidFill>
                  <a:srgbClr val="FF0000"/>
                </a:solidFill>
                <a:latin typeface="Arial" pitchFamily="34" charset="0"/>
                <a:cs typeface="Arial" pitchFamily="34" charset="0"/>
              </a:rPr>
              <a:t> </a:t>
            </a:r>
            <a:r>
              <a:rPr lang="en-US" sz="2400" dirty="0" err="1">
                <a:solidFill>
                  <a:srgbClr val="FF0000"/>
                </a:solidFill>
                <a:latin typeface="Arial" pitchFamily="34" charset="0"/>
                <a:cs typeface="Arial" pitchFamily="34" charset="0"/>
              </a:rPr>
              <a:t>học</a:t>
            </a:r>
            <a:r>
              <a:rPr lang="en-US" sz="2400" dirty="0">
                <a:solidFill>
                  <a:srgbClr val="FF0000"/>
                </a:solidFill>
                <a:latin typeface="Arial" pitchFamily="34" charset="0"/>
                <a:cs typeface="Arial" pitchFamily="34" charset="0"/>
              </a:rPr>
              <a:t> </a:t>
            </a:r>
            <a:r>
              <a:rPr lang="en-US" sz="2400" dirty="0" err="1" smtClean="0">
                <a:solidFill>
                  <a:srgbClr val="FF0000"/>
                </a:solidFill>
                <a:latin typeface="Arial" pitchFamily="34" charset="0"/>
                <a:cs typeface="Arial" pitchFamily="34" charset="0"/>
              </a:rPr>
              <a:t>tập</a:t>
            </a:r>
            <a:r>
              <a:rPr lang="en-US" sz="2400" dirty="0" smtClean="0">
                <a:solidFill>
                  <a:srgbClr val="FF0000"/>
                </a:solidFill>
                <a:latin typeface="Arial" pitchFamily="34" charset="0"/>
                <a:cs typeface="Arial" pitchFamily="34" charset="0"/>
              </a:rPr>
              <a:t> </a:t>
            </a:r>
            <a:r>
              <a:rPr lang="en-US" sz="2400" dirty="0" smtClean="0">
                <a:latin typeface="Arial" pitchFamily="34" charset="0"/>
                <a:cs typeface="Arial" pitchFamily="34" charset="0"/>
              </a:rPr>
              <a:t>(</a:t>
            </a:r>
            <a:r>
              <a:rPr lang="en-US" sz="2400" dirty="0" err="1">
                <a:latin typeface="Arial" pitchFamily="34" charset="0"/>
                <a:cs typeface="Arial" pitchFamily="34" charset="0"/>
              </a:rPr>
              <a:t>giao</a:t>
            </a:r>
            <a:r>
              <a:rPr lang="en-US" sz="2400" dirty="0">
                <a:latin typeface="Arial" pitchFamily="34" charset="0"/>
                <a:cs typeface="Arial" pitchFamily="34" charset="0"/>
              </a:rPr>
              <a:t> </a:t>
            </a:r>
            <a:r>
              <a:rPr lang="en-US" sz="2400" dirty="0" err="1">
                <a:latin typeface="Arial" pitchFamily="34" charset="0"/>
                <a:cs typeface="Arial" pitchFamily="34" charset="0"/>
              </a:rPr>
              <a:t>nhiệm</a:t>
            </a:r>
            <a:r>
              <a:rPr lang="en-US" sz="2400" dirty="0">
                <a:latin typeface="Arial" pitchFamily="34" charset="0"/>
                <a:cs typeface="Arial" pitchFamily="34" charset="0"/>
              </a:rPr>
              <a:t> </a:t>
            </a:r>
            <a:r>
              <a:rPr lang="en-US" sz="2400" dirty="0" err="1">
                <a:latin typeface="Arial" pitchFamily="34" charset="0"/>
                <a:cs typeface="Arial" pitchFamily="34" charset="0"/>
              </a:rPr>
              <a:t>vụ</a:t>
            </a:r>
            <a:r>
              <a:rPr lang="en-US" sz="2400" dirty="0">
                <a:latin typeface="Arial" pitchFamily="34" charset="0"/>
                <a:cs typeface="Arial" pitchFamily="34" charset="0"/>
              </a:rPr>
              <a:t> </a:t>
            </a:r>
            <a:r>
              <a:rPr lang="en-US" sz="2400" dirty="0" err="1">
                <a:latin typeface="Arial" pitchFamily="34" charset="0"/>
                <a:cs typeface="Arial" pitchFamily="34" charset="0"/>
              </a:rPr>
              <a:t>cụ</a:t>
            </a:r>
            <a:r>
              <a:rPr lang="en-US" sz="2400" dirty="0">
                <a:latin typeface="Arial" pitchFamily="34" charset="0"/>
                <a:cs typeface="Arial" pitchFamily="34" charset="0"/>
              </a:rPr>
              <a:t> </a:t>
            </a:r>
            <a:r>
              <a:rPr lang="en-US" sz="2400" dirty="0" err="1">
                <a:latin typeface="Arial" pitchFamily="34" charset="0"/>
                <a:cs typeface="Arial" pitchFamily="34" charset="0"/>
              </a:rPr>
              <a:t>thể</a:t>
            </a:r>
            <a:r>
              <a:rPr lang="en-US" sz="2400" dirty="0">
                <a:latin typeface="Arial" pitchFamily="34" charset="0"/>
                <a:cs typeface="Arial" pitchFamily="34" charset="0"/>
              </a:rPr>
              <a:t>)</a:t>
            </a:r>
          </a:p>
          <a:p>
            <a:pPr indent="0" algn="just">
              <a:spcBef>
                <a:spcPts val="600"/>
              </a:spcBef>
              <a:spcAft>
                <a:spcPts val="0"/>
              </a:spcAft>
              <a:buNone/>
            </a:pPr>
            <a:endParaRPr lang="en-US" sz="2600" dirty="0">
              <a:latin typeface="Arial" pitchFamily="34" charset="0"/>
              <a:ea typeface="Calibri"/>
              <a:cs typeface="Arial" pitchFamily="34" charset="0"/>
            </a:endParaRPr>
          </a:p>
        </p:txBody>
      </p:sp>
    </p:spTree>
    <p:extLst>
      <p:ext uri="{BB962C8B-B14F-4D97-AF65-F5344CB8AC3E}">
        <p14:creationId xmlns:p14="http://schemas.microsoft.com/office/powerpoint/2010/main" val="17658360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457200"/>
            <a:ext cx="8229600" cy="5791200"/>
          </a:xfrm>
        </p:spPr>
        <p:txBody>
          <a:bodyPr/>
          <a:lstStyle/>
          <a:p>
            <a:pPr indent="0" algn="just">
              <a:spcBef>
                <a:spcPts val="400"/>
              </a:spcBef>
              <a:spcAft>
                <a:spcPts val="0"/>
              </a:spcAft>
              <a:buNone/>
            </a:pPr>
            <a:r>
              <a:rPr lang="da-DK" sz="2600" b="1" dirty="0" smtClean="0"/>
              <a:t>     3.</a:t>
            </a:r>
            <a:r>
              <a:rPr lang="da-DK" sz="2600" dirty="0" smtClean="0"/>
              <a:t> Đối </a:t>
            </a:r>
            <a:r>
              <a:rPr lang="da-DK" sz="2600" dirty="0"/>
              <a:t>với mỗi hoạt động, giáo viên tổ chức cho học sinh thực hiện theo các bước cơ bản sau: </a:t>
            </a:r>
            <a:r>
              <a:rPr lang="da-DK" sz="2600" b="1" dirty="0">
                <a:solidFill>
                  <a:srgbClr val="FF0000"/>
                </a:solidFill>
              </a:rPr>
              <a:t>(1)</a:t>
            </a:r>
            <a:r>
              <a:rPr lang="da-DK" sz="2600" dirty="0">
                <a:solidFill>
                  <a:srgbClr val="FF0000"/>
                </a:solidFill>
              </a:rPr>
              <a:t> Chuyển giao nhiệm vụ học tập: </a:t>
            </a:r>
            <a:r>
              <a:rPr lang="da-DK" sz="2600" dirty="0"/>
              <a:t>sử dụng sách giáo khoa, thiết bị dạy học, học liệu phù hợp theo nội dung hoạt động với câu hỏi/lệnh rõ về mục đích, cách thức thực hiện (đọc, nhìn, nghe, nói, làm) và yêu cầu về sản phẩm mà học sinh phải hoàn thành; </a:t>
            </a:r>
            <a:r>
              <a:rPr lang="da-DK" sz="2600" b="1" dirty="0">
                <a:solidFill>
                  <a:srgbClr val="FF0000"/>
                </a:solidFill>
              </a:rPr>
              <a:t>(2)</a:t>
            </a:r>
            <a:r>
              <a:rPr lang="da-DK" sz="2600" dirty="0">
                <a:solidFill>
                  <a:srgbClr val="FF0000"/>
                </a:solidFill>
              </a:rPr>
              <a:t> Học sinh thực hiện nhiệm vụ, chú trọng hoạt động cá nhân trước khi hoạt động nhóm đôi, nhóm nhỏ (nếu cần)</a:t>
            </a:r>
            <a:r>
              <a:rPr lang="da-DK" sz="2600" dirty="0"/>
              <a:t>: giáo viên quan sát, phát hiện những khó khăn của học sinh và có biện pháp hỗ trợ kịp thời, phù hợp (gợi ý, định hướng về phương pháp, cách làm); </a:t>
            </a:r>
            <a:r>
              <a:rPr lang="da-DK" sz="2600" b="1" dirty="0">
                <a:solidFill>
                  <a:srgbClr val="FF0000"/>
                </a:solidFill>
              </a:rPr>
              <a:t>(3)</a:t>
            </a:r>
            <a:r>
              <a:rPr lang="da-DK" sz="2600" dirty="0">
                <a:solidFill>
                  <a:srgbClr val="FF0000"/>
                </a:solidFill>
              </a:rPr>
              <a:t> Tổ chức cho học sinh báo cáo, trình bày kết quả, thảo luận</a:t>
            </a:r>
            <a:r>
              <a:rPr lang="da-DK" sz="2600" dirty="0"/>
              <a:t>; </a:t>
            </a:r>
            <a:r>
              <a:rPr lang="da-DK" sz="2600" b="1" dirty="0">
                <a:solidFill>
                  <a:srgbClr val="FF0000"/>
                </a:solidFill>
              </a:rPr>
              <a:t>(4)</a:t>
            </a:r>
            <a:r>
              <a:rPr lang="da-DK" sz="2600" dirty="0">
                <a:solidFill>
                  <a:srgbClr val="FF0000"/>
                </a:solidFill>
              </a:rPr>
              <a:t> Giáo viên tổng hợp, nhận xét, đánh giá, kết luận </a:t>
            </a:r>
            <a:r>
              <a:rPr lang="da-DK" sz="2600" dirty="0"/>
              <a:t>để học sinh ghi nhận và vận dụng kiến thức.</a:t>
            </a:r>
            <a:endParaRPr lang="en-US" sz="2600" dirty="0"/>
          </a:p>
          <a:p>
            <a:pPr lvl="0" indent="0" algn="just">
              <a:lnSpc>
                <a:spcPct val="115000"/>
              </a:lnSpc>
              <a:spcBef>
                <a:spcPts val="400"/>
              </a:spcBef>
              <a:spcAft>
                <a:spcPts val="0"/>
              </a:spcAft>
              <a:buNone/>
            </a:pPr>
            <a:r>
              <a:rPr lang="en-US" sz="2400" dirty="0" smtClean="0">
                <a:solidFill>
                  <a:prstClr val="black"/>
                </a:solidFill>
                <a:latin typeface="Arial" pitchFamily="34" charset="0"/>
                <a:ea typeface="Calibri"/>
                <a:cs typeface="Arial" pitchFamily="34" charset="0"/>
              </a:rPr>
              <a:t> </a:t>
            </a:r>
          </a:p>
          <a:p>
            <a:pPr lvl="0" indent="0" algn="just">
              <a:lnSpc>
                <a:spcPct val="115000"/>
              </a:lnSpc>
              <a:spcBef>
                <a:spcPts val="400"/>
              </a:spcBef>
              <a:spcAft>
                <a:spcPts val="0"/>
              </a:spcAft>
              <a:buNone/>
            </a:pPr>
            <a:endParaRPr lang="en-US" sz="2400" dirty="0">
              <a:solidFill>
                <a:prstClr val="black"/>
              </a:solidFill>
              <a:latin typeface="Arial" pitchFamily="34" charset="0"/>
              <a:ea typeface="Calibri"/>
              <a:cs typeface="Arial" pitchFamily="34" charset="0"/>
            </a:endParaRPr>
          </a:p>
        </p:txBody>
      </p:sp>
    </p:spTree>
    <p:extLst>
      <p:ext uri="{BB962C8B-B14F-4D97-AF65-F5344CB8AC3E}">
        <p14:creationId xmlns:p14="http://schemas.microsoft.com/office/powerpoint/2010/main" val="429250342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2259</TotalTime>
  <Words>1762</Words>
  <Application>Microsoft Office PowerPoint</Application>
  <PresentationFormat>On-screen Show (4:3)</PresentationFormat>
  <Paragraphs>109</Paragraphs>
  <Slides>17</Slides>
  <Notes>1</Notes>
  <HiddenSlides>0</HiddenSlides>
  <MMClips>0</MMClips>
  <ScaleCrop>false</ScaleCrop>
  <HeadingPairs>
    <vt:vector size="6" baseType="variant">
      <vt:variant>
        <vt:lpstr>Fonts Used</vt:lpstr>
      </vt:variant>
      <vt:variant>
        <vt:i4>4</vt:i4>
      </vt:variant>
      <vt:variant>
        <vt:lpstr>Theme</vt:lpstr>
      </vt:variant>
      <vt:variant>
        <vt:i4>4</vt:i4>
      </vt:variant>
      <vt:variant>
        <vt:lpstr>Slide Titles</vt:lpstr>
      </vt:variant>
      <vt:variant>
        <vt:i4>17</vt:i4>
      </vt:variant>
    </vt:vector>
  </HeadingPairs>
  <TitlesOfParts>
    <vt:vector size="25" baseType="lpstr">
      <vt:lpstr>Arial</vt:lpstr>
      <vt:lpstr>Arial Unicode MS</vt:lpstr>
      <vt:lpstr>Calibri</vt:lpstr>
      <vt:lpstr>Times New Roman</vt:lpstr>
      <vt:lpstr>Office Theme</vt:lpstr>
      <vt:lpstr>1_Office Theme</vt:lpstr>
      <vt:lpstr>3_Office Theme</vt:lpstr>
      <vt:lpstr>2_Office Theme</vt:lpstr>
      <vt:lpstr>HỘI NGHỊ HƯỚNG DẪN HOẠT ĐỘNG CHUYÊN MÔN  MÔN NGOẠI NGỮ THCS NĂM HỌC 2020- 2021</vt:lpstr>
      <vt:lpstr>MỘT SỐ NỘI DUNG</vt:lpstr>
      <vt:lpstr>MỘT SỐ NỘI DUNG</vt:lpstr>
      <vt:lpstr>PowerPoint Presentation</vt:lpstr>
      <vt:lpstr>MỘT SỐ NHIỆM VỤ TRỌNG TÂM VỀ CHUYÊN MÔN NĂM HỌC 2020 - 2021 </vt:lpstr>
      <vt:lpstr>PowerPoint Presentation</vt:lpstr>
      <vt:lpstr>1. Kế hoạch dạy học</vt:lpstr>
      <vt:lpstr>MỘT SỐ ĐIỀU LƯU Ý KHI XÂY DỰNG KHDH</vt:lpstr>
      <vt:lpstr>PowerPoint Presentation</vt:lpstr>
      <vt:lpstr>PowerPoint Presentation</vt:lpstr>
      <vt:lpstr>PowerPoint Presentation</vt:lpstr>
      <vt:lpstr>ătsuy</vt:lpstr>
      <vt:lpstr>PowerPoint Presentation</vt:lpstr>
      <vt:lpstr>PowerPoint Presentation</vt:lpstr>
      <vt:lpstr>PowerPoint Presentation</vt:lpstr>
      <vt:lpstr>PowerPoint Presentation</vt:lpstr>
      <vt:lpstr>TRÂN TRỌNG CẢM ƠN!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HỘI NGHỊ GIÁO VỤ MÔN NGỮ VĂN THCS NĂM HỌC 2019 - 2020</dc:title>
  <dc:creator>HP</dc:creator>
  <cp:lastModifiedBy>MyPC</cp:lastModifiedBy>
  <cp:revision>257</cp:revision>
  <dcterms:created xsi:type="dcterms:W3CDTF">2019-09-14T07:15:23Z</dcterms:created>
  <dcterms:modified xsi:type="dcterms:W3CDTF">2020-09-30T01:43:50Z</dcterms:modified>
</cp:coreProperties>
</file>